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77" r:id="rId3"/>
    <p:sldId id="303" r:id="rId4"/>
    <p:sldId id="267" r:id="rId5"/>
    <p:sldId id="284" r:id="rId6"/>
    <p:sldId id="285" r:id="rId7"/>
    <p:sldId id="286" r:id="rId8"/>
    <p:sldId id="287" r:id="rId9"/>
    <p:sldId id="288" r:id="rId10"/>
    <p:sldId id="300" r:id="rId11"/>
    <p:sldId id="289" r:id="rId12"/>
    <p:sldId id="293" r:id="rId13"/>
    <p:sldId id="290" r:id="rId14"/>
    <p:sldId id="291" r:id="rId15"/>
    <p:sldId id="292" r:id="rId16"/>
    <p:sldId id="294" r:id="rId17"/>
    <p:sldId id="295" r:id="rId18"/>
    <p:sldId id="296" r:id="rId19"/>
    <p:sldId id="297" r:id="rId20"/>
    <p:sldId id="298" r:id="rId21"/>
    <p:sldId id="299" r:id="rId22"/>
    <p:sldId id="301"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8" d="100"/>
          <a:sy n="78" d="100"/>
        </p:scale>
        <p:origin x="43" y="54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登录IP数量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3"/>
                <c:pt idx="0">
                  <c:v>朝阳中路</c:v>
                </c:pt>
                <c:pt idx="1">
                  <c:v>朝阳西路</c:v>
                </c:pt>
                <c:pt idx="2">
                  <c:v>卧龙山路</c:v>
                </c:pt>
              </c:strCache>
            </c:strRef>
          </c:cat>
          <c:val>
            <c:numRef>
              <c:f>Sheet1!$B$2:$B$5</c:f>
              <c:numCache>
                <c:formatCode>General</c:formatCode>
                <c:ptCount val="3"/>
                <c:pt idx="0">
                  <c:v>12299</c:v>
                </c:pt>
                <c:pt idx="1">
                  <c:v>7124</c:v>
                </c:pt>
                <c:pt idx="2">
                  <c:v>639</c:v>
                </c:pt>
              </c:numCache>
            </c:numRef>
          </c:val>
        </c:ser>
        <c:ser>
          <c:idx val="1"/>
          <c:order val="1"/>
          <c:tx>
            <c:strRef>
              <c:f>Sheet1!$C$1</c:f>
              <c:strCache>
                <c:ptCount val="1"/>
                <c:pt idx="0">
                  <c:v>实际登录ID数量</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3"/>
                <c:pt idx="0">
                  <c:v>朝阳中路</c:v>
                </c:pt>
                <c:pt idx="1">
                  <c:v>朝阳西路</c:v>
                </c:pt>
                <c:pt idx="2">
                  <c:v>卧龙山路</c:v>
                </c:pt>
              </c:strCache>
            </c:strRef>
          </c:cat>
          <c:val>
            <c:numRef>
              <c:f>Sheet1!$C$2:$C$5</c:f>
              <c:numCache>
                <c:formatCode>General</c:formatCode>
                <c:ptCount val="3"/>
                <c:pt idx="0">
                  <c:v>1492</c:v>
                </c:pt>
                <c:pt idx="1">
                  <c:v>798</c:v>
                </c:pt>
                <c:pt idx="2">
                  <c:v>72</c:v>
                </c:pt>
              </c:numCache>
            </c:numRef>
          </c:val>
        </c:ser>
        <c:ser>
          <c:idx val="2"/>
          <c:order val="2"/>
          <c:tx>
            <c:strRef>
              <c:f>Sheet1!$D$1</c:f>
              <c:strCache>
                <c:ptCount val="1"/>
                <c:pt idx="0">
                  <c:v>最大登录次数</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朝阳中路</c:v>
                </c:pt>
                <c:pt idx="1">
                  <c:v>朝阳西路</c:v>
                </c:pt>
                <c:pt idx="2">
                  <c:v>卧龙山路</c:v>
                </c:pt>
              </c:strCache>
            </c:strRef>
          </c:cat>
          <c:val>
            <c:numRef>
              <c:f>Sheet1!$D$2:$D$5</c:f>
              <c:numCache>
                <c:formatCode>General</c:formatCode>
                <c:ptCount val="3"/>
                <c:pt idx="0">
                  <c:v>83</c:v>
                </c:pt>
                <c:pt idx="1">
                  <c:v>71</c:v>
                </c:pt>
                <c:pt idx="2">
                  <c:v>41</c:v>
                </c:pt>
              </c:numCache>
            </c:numRef>
          </c:val>
        </c:ser>
        <c:dLbls>
          <c:dLblPos val="outEnd"/>
          <c:showLegendKey val="0"/>
          <c:showVal val="1"/>
          <c:showCatName val="0"/>
          <c:showSerName val="0"/>
          <c:showPercent val="0"/>
          <c:showBubbleSize val="0"/>
        </c:dLbls>
        <c:gapWidth val="219"/>
        <c:overlap val="-27"/>
        <c:axId val="505837872"/>
        <c:axId val="505746272"/>
      </c:barChart>
      <c:catAx>
        <c:axId val="5058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5746272"/>
        <c:crosses val="autoZero"/>
        <c:auto val="1"/>
        <c:lblAlgn val="ctr"/>
        <c:lblOffset val="100"/>
        <c:noMultiLvlLbl val="0"/>
      </c:catAx>
      <c:valAx>
        <c:axId val="50574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5837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65DD71D7-55AC-46BD-81B3-09AB2F9EFBD8}" type="datetimeFigureOut">
              <a:rPr lang="en-US" altLang="zh-CN" smtClean="0">
                <a:ea typeface="Microsoft YaHei UI" panose="020B0503020204020204" pitchFamily="34" charset="-122"/>
              </a:rPr>
              <a:pPr/>
              <a:t>7/7/2016</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2840BD58-3BFF-4EAF-BB8B-AC67FE801E47}" type="slidenum">
              <a:rPr lang="zh-CN" smtClean="0">
                <a:ea typeface="Microsoft YaHei UI" panose="020B0503020204020204" pitchFamily="34" charset="-122"/>
              </a:rPr>
              <a:p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1F89424F-BB59-4F4E-9822-4CA3E770FFD2}" type="datetimeFigureOut">
              <a:rPr lang="en-US" altLang="zh-CN" smtClean="0"/>
              <a:pPr/>
              <a:t>7/7/2016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68322CDD-9D6C-4F63-9EC2-648226624108}" type="slidenum">
              <a:rPr lang="en-US" altLang="zh-CN" smtClean="0"/>
              <a:pPr/>
              <a:t>‹#›</a:t>
            </a:fld>
            <a:endParaRPr lang="en-US" altLang="zh-CN"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6800" y="2606040"/>
            <a:ext cx="10058400" cy="2743200"/>
          </a:xfrm>
        </p:spPr>
        <p:txBody>
          <a:bodyPr lIns="36000" tIns="18000" rIns="36000" bIns="18000" anchor="ctr">
            <a:normAutofit/>
          </a:bodyPr>
          <a:lstStyle>
            <a:lvl1pPr algn="ctr" latinLnBrk="0">
              <a:lnSpc>
                <a:spcPct val="100000"/>
              </a:lnSpc>
              <a:defRPr lang="zh-CN" sz="6500">
                <a:solidFill>
                  <a:schemeClr val="tx1"/>
                </a:solidFill>
                <a:effectLst>
                  <a:outerShdw blurRad="38100" dist="25400" dir="18900000" algn="bl" rotWithShape="0">
                    <a:schemeClr val="bg1">
                      <a:alpha val="80000"/>
                    </a:schemeClr>
                  </a:outerShdw>
                </a:effectLst>
              </a:defRPr>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1066800" y="5360437"/>
            <a:ext cx="10058400" cy="365760"/>
          </a:xfrm>
        </p:spPr>
        <p:txBody>
          <a:bodyPr>
            <a:normAutofit/>
          </a:bodyPr>
          <a:lstStyle>
            <a:lvl1pPr marL="0" indent="0" algn="l" latinLnBrk="0">
              <a:spcBef>
                <a:spcPts val="0"/>
              </a:spcBef>
              <a:buNone/>
              <a:defRPr lang="zh-CN" sz="2000" b="1" cap="all" baseline="0">
                <a:solidFill>
                  <a:schemeClr val="accent1"/>
                </a:solidFill>
                <a:effectLst/>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dirty="0"/>
          </a:p>
        </p:txBody>
      </p:sp>
      <p:sp>
        <p:nvSpPr>
          <p:cNvPr id="8" name="矩形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9" name="矩形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00" y="382230"/>
            <a:ext cx="1371600" cy="5561369"/>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1295400" y="382230"/>
            <a:ext cx="7863840" cy="556137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标题 1"/>
          <p:cNvSpPr>
            <a:spLocks noGrp="1"/>
          </p:cNvSpPr>
          <p:nvPr>
            <p:ph type="title"/>
          </p:nvPr>
        </p:nvSpPr>
        <p:spPr>
          <a:xfrm>
            <a:off x="1066800" y="1565829"/>
            <a:ext cx="5943600" cy="4114800"/>
          </a:xfrm>
        </p:spPr>
        <p:txBody>
          <a:bodyPr anchor="b">
            <a:normAutofit/>
          </a:bodyPr>
          <a:lstStyle>
            <a:lvl1pPr latinLnBrk="0">
              <a:lnSpc>
                <a:spcPct val="100000"/>
              </a:lnSpc>
              <a:defRPr lang="zh-CN" sz="5400">
                <a:effectLst>
                  <a:outerShdw blurRad="38100" dist="25400" dir="18900000" algn="bl" rotWithShape="0">
                    <a:schemeClr val="bg1">
                      <a:alpha val="80000"/>
                    </a:schemeClr>
                  </a:outerShdw>
                </a:effectLst>
              </a:defRPr>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1066801" y="5682343"/>
            <a:ext cx="5943600" cy="410547"/>
          </a:xfrm>
        </p:spPr>
        <p:txBody>
          <a:bodyPr>
            <a:normAutofit/>
          </a:bodyPr>
          <a:lstStyle>
            <a:lvl1pPr marL="0" indent="0" latinLnBrk="0">
              <a:spcBef>
                <a:spcPts val="0"/>
              </a:spcBef>
              <a:buNone/>
              <a:defRPr lang="zh-CN" sz="2200" b="1" cap="all" baseline="0"/>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p>
        </p:txBody>
      </p:sp>
      <p:sp>
        <p:nvSpPr>
          <p:cNvPr id="9" name="矩形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sz="half" idx="1"/>
          </p:nvPr>
        </p:nvSpPr>
        <p:spPr>
          <a:xfrm>
            <a:off x="1295400"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6172199"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文本占位符 2"/>
          <p:cNvSpPr>
            <a:spLocks noGrp="1"/>
          </p:cNvSpPr>
          <p:nvPr>
            <p:ph type="body" idx="1"/>
          </p:nvPr>
        </p:nvSpPr>
        <p:spPr>
          <a:xfrm>
            <a:off x="1295400"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1295400"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文本占位符 4"/>
          <p:cNvSpPr>
            <a:spLocks noGrp="1"/>
          </p:cNvSpPr>
          <p:nvPr>
            <p:ph type="body" sz="quarter" idx="3"/>
          </p:nvPr>
        </p:nvSpPr>
        <p:spPr>
          <a:xfrm>
            <a:off x="6167628"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169152"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7" name="日期占位符 6"/>
          <p:cNvSpPr>
            <a:spLocks noGrp="1"/>
          </p:cNvSpPr>
          <p:nvPr>
            <p:ph type="dt" sz="half" idx="10"/>
          </p:nvPr>
        </p:nvSpPr>
        <p:spPr/>
        <p:txBody>
          <a:bodyPr/>
          <a:lstStyle/>
          <a:p>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矩形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1" y="2514600"/>
            <a:ext cx="3474720" cy="1600200"/>
          </a:xfrm>
        </p:spPr>
        <p:txBody>
          <a:bodyPr anchor="b"/>
          <a:lstStyle>
            <a:lvl1pPr latinLnBrk="0">
              <a:defRPr lang="zh-CN" sz="3200"/>
            </a:lvl1pPr>
          </a:lstStyle>
          <a:p>
            <a:r>
              <a:rPr lang="zh-CN" altLang="en-US" smtClean="0"/>
              <a:t>单击此处编辑母版标题样式</a:t>
            </a:r>
            <a:endParaRPr lang="zh-CN" dirty="0"/>
          </a:p>
        </p:txBody>
      </p:sp>
      <p:sp>
        <p:nvSpPr>
          <p:cNvPr id="3" name="内容占位符 2"/>
          <p:cNvSpPr>
            <a:spLocks noGrp="1"/>
          </p:cNvSpPr>
          <p:nvPr>
            <p:ph idx="1"/>
          </p:nvPr>
        </p:nvSpPr>
        <p:spPr>
          <a:xfrm>
            <a:off x="790302" y="685800"/>
            <a:ext cx="612648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矩形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0" name="矩形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0" y="2514600"/>
            <a:ext cx="3474720" cy="1600200"/>
          </a:xfrm>
        </p:spPr>
        <p:txBody>
          <a:bodyPr anchor="b"/>
          <a:lstStyle>
            <a:lvl1pPr latinLnBrk="0">
              <a:defRPr lang="zh-CN" sz="3200"/>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占位符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endParaRPr lang="zh-CN" altLang="en-US" dirty="0"/>
          </a:p>
        </p:txBody>
      </p:sp>
      <p:sp>
        <p:nvSpPr>
          <p:cNvPr id="5" name="页脚占位符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latinLnBrk="0">
              <a:defRPr lang="zh-CN" sz="1000">
                <a:solidFill>
                  <a:schemeClr val="tx1"/>
                </a:solidFill>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sp>
        <p:nvSpPr>
          <p:cNvPr id="8" name="矩形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3200" b="1" kern="1200" cap="all" baseline="0">
          <a:solidFill>
            <a:schemeClr val="accent1"/>
          </a:solidFill>
          <a:effectLst>
            <a:outerShdw blurRad="38100" dist="25400" dir="18900000" algn="bl" rotWithShape="0">
              <a:schemeClr val="bg1">
                <a:alpha val="80000"/>
              </a:schemeClr>
            </a:outerShdw>
          </a:effectLst>
          <a:latin typeface="+mj-lt"/>
          <a:ea typeface="Microsoft YaHei U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6598" y="93427"/>
            <a:ext cx="10058400" cy="2743200"/>
          </a:xfrm>
        </p:spPr>
        <p:txBody>
          <a:bodyPr/>
          <a:lstStyle/>
          <a:p>
            <a:pPr algn="l"/>
            <a:r>
              <a:rPr lang="zh-CN" altLang="en-US" dirty="0" smtClean="0"/>
              <a:t>基于客户</a:t>
            </a:r>
            <a:r>
              <a:rPr lang="en-US" altLang="zh-CN" dirty="0" smtClean="0"/>
              <a:t>IP</a:t>
            </a:r>
            <a:r>
              <a:rPr lang="zh-CN" altLang="en-US" dirty="0" smtClean="0"/>
              <a:t>的淮南营业部客户地理位置分布分析</a:t>
            </a:r>
            <a:endParaRPr lang="zh-CN" dirty="0"/>
          </a:p>
        </p:txBody>
      </p:sp>
      <p:sp>
        <p:nvSpPr>
          <p:cNvPr id="3" name="副标题 2"/>
          <p:cNvSpPr>
            <a:spLocks noGrp="1"/>
          </p:cNvSpPr>
          <p:nvPr>
            <p:ph type="subTitle" idx="1"/>
          </p:nvPr>
        </p:nvSpPr>
        <p:spPr/>
        <p:txBody>
          <a:bodyPr/>
          <a:lstStyle/>
          <a:p>
            <a:r>
              <a:rPr lang="zh-CN" altLang="en-US" dirty="0" smtClean="0"/>
              <a:t>胡汤磊</a:t>
            </a:r>
            <a:endParaRPr lang="zh-CN" dirty="0"/>
          </a:p>
        </p:txBody>
      </p:sp>
      <p:pic>
        <p:nvPicPr>
          <p:cNvPr id="4" name="图片 3"/>
          <p:cNvPicPr>
            <a:picLocks noChangeAspect="1"/>
          </p:cNvPicPr>
          <p:nvPr/>
        </p:nvPicPr>
        <p:blipFill>
          <a:blip r:embed="rId2"/>
          <a:stretch>
            <a:fillRect/>
          </a:stretch>
        </p:blipFill>
        <p:spPr>
          <a:xfrm>
            <a:off x="7098863" y="2568102"/>
            <a:ext cx="4619216" cy="3085866"/>
          </a:xfrm>
          <a:prstGeom prst="rect">
            <a:avLst/>
          </a:prstGeom>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朝阳中路营业部</a:t>
            </a:r>
            <a:r>
              <a:rPr lang="zh-CN" altLang="en-US" dirty="0" smtClean="0">
                <a:solidFill>
                  <a:schemeClr val="accent4"/>
                </a:solidFill>
              </a:rPr>
              <a:t>淮南地区</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六月份，朝阳中路营业部固定终端活跃登录</a:t>
            </a:r>
            <a:r>
              <a:rPr lang="en-US" altLang="zh-CN" dirty="0" smtClean="0"/>
              <a:t>IP</a:t>
            </a:r>
            <a:r>
              <a:rPr lang="zh-CN" altLang="en-US" dirty="0"/>
              <a:t>共</a:t>
            </a:r>
            <a:r>
              <a:rPr lang="en-US" altLang="zh-CN" dirty="0" smtClean="0"/>
              <a:t>12299</a:t>
            </a:r>
            <a:r>
              <a:rPr lang="zh-CN" altLang="en-US" dirty="0" smtClean="0"/>
              <a:t>个，客户共</a:t>
            </a:r>
            <a:r>
              <a:rPr lang="en-US" altLang="zh-CN" dirty="0" smtClean="0"/>
              <a:t>1492</a:t>
            </a:r>
            <a:r>
              <a:rPr lang="zh-CN" altLang="en-US" dirty="0" smtClean="0"/>
              <a:t>名，客户分布如图所示：</a:t>
            </a:r>
            <a:endParaRPr lang="en-US" altLang="zh-CN" dirty="0" smtClean="0"/>
          </a:p>
          <a:p>
            <a:r>
              <a:rPr lang="zh-CN" altLang="en-US" dirty="0" smtClean="0"/>
              <a:t>登录客户主要集中在田家庵市区。</a:t>
            </a:r>
            <a:endParaRPr lang="en-US" altLang="zh-CN" dirty="0" smtClean="0"/>
          </a:p>
          <a:p>
            <a:r>
              <a:rPr lang="zh-CN" altLang="en-US" dirty="0" smtClean="0"/>
              <a:t>次活跃区为谢家集区，八公山区，大通区</a:t>
            </a:r>
            <a:r>
              <a:rPr lang="zh-CN" altLang="en-US" dirty="0" smtClean="0"/>
              <a:t>。</a:t>
            </a:r>
            <a:endParaRPr lang="en-US" altLang="zh-CN" dirty="0" smtClean="0"/>
          </a:p>
          <a:p>
            <a:r>
              <a:rPr lang="zh-CN" altLang="en-US" dirty="0" smtClean="0"/>
              <a:t>潘集区的活跃客户分布较为分散</a:t>
            </a:r>
            <a:endParaRPr lang="en-US" altLang="zh-CN" dirty="0" smtClean="0"/>
          </a:p>
          <a:p>
            <a:r>
              <a:rPr lang="zh-CN" altLang="en-US" dirty="0"/>
              <a:t>寿</a:t>
            </a:r>
            <a:r>
              <a:rPr lang="zh-CN" altLang="en-US" dirty="0" smtClean="0"/>
              <a:t>县，凤台县活跃客户较少。</a:t>
            </a:r>
            <a:endParaRPr lang="zh-CN" dirty="0"/>
          </a:p>
        </p:txBody>
      </p:sp>
      <p:pic>
        <p:nvPicPr>
          <p:cNvPr id="5" name="内容占位符 4"/>
          <p:cNvPicPr>
            <a:picLocks noGrp="1" noChangeAspect="1"/>
          </p:cNvPicPr>
          <p:nvPr>
            <p:ph sz="half" idx="2"/>
          </p:nvPr>
        </p:nvPicPr>
        <p:blipFill>
          <a:blip r:embed="rId2"/>
          <a:stretch>
            <a:fillRect/>
          </a:stretch>
        </p:blipFill>
        <p:spPr>
          <a:xfrm>
            <a:off x="5288956" y="938254"/>
            <a:ext cx="6821980" cy="4572357"/>
          </a:xfrm>
          <a:prstGeom prst="rect">
            <a:avLst/>
          </a:prstGeom>
        </p:spPr>
      </p:pic>
    </p:spTree>
    <p:extLst>
      <p:ext uri="{BB962C8B-B14F-4D97-AF65-F5344CB8AC3E}">
        <p14:creationId xmlns:p14="http://schemas.microsoft.com/office/powerpoint/2010/main" val="78827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朝阳中路</a:t>
            </a:r>
            <a:r>
              <a:rPr lang="zh-CN" altLang="en-US" dirty="0" smtClean="0"/>
              <a:t>营业部</a:t>
            </a:r>
            <a:r>
              <a:rPr lang="zh-CN" altLang="en-US" dirty="0" smtClean="0">
                <a:solidFill>
                  <a:schemeClr val="accent4"/>
                </a:solidFill>
              </a:rPr>
              <a:t>皖北地区</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颍</a:t>
            </a:r>
            <a:r>
              <a:rPr lang="zh-CN" altLang="en-US" dirty="0" smtClean="0"/>
              <a:t>上</a:t>
            </a:r>
            <a:r>
              <a:rPr lang="zh-CN" altLang="en-US" dirty="0" smtClean="0"/>
              <a:t>县有</a:t>
            </a:r>
            <a:r>
              <a:rPr lang="zh-CN" altLang="en-US" dirty="0" smtClean="0"/>
              <a:t>相当数量的登陆客户存在。</a:t>
            </a:r>
            <a:endParaRPr lang="en-US" altLang="zh-CN" dirty="0" smtClean="0"/>
          </a:p>
          <a:p>
            <a:r>
              <a:rPr lang="zh-CN" altLang="en-US" dirty="0"/>
              <a:t>皖</a:t>
            </a:r>
            <a:r>
              <a:rPr lang="zh-CN" altLang="en-US" dirty="0" smtClean="0"/>
              <a:t>北部分</a:t>
            </a:r>
            <a:r>
              <a:rPr lang="zh-CN" altLang="en-US" dirty="0" smtClean="0"/>
              <a:t>市县如阜阳辖区和蚌埠辖区也</a:t>
            </a:r>
            <a:r>
              <a:rPr lang="zh-CN" altLang="en-US" dirty="0" smtClean="0"/>
              <a:t>有活跃</a:t>
            </a:r>
            <a:r>
              <a:rPr lang="zh-CN" altLang="en-US" dirty="0" smtClean="0"/>
              <a:t>客户出现。</a:t>
            </a:r>
            <a:endParaRPr lang="en-US" altLang="zh-CN" dirty="0" smtClean="0"/>
          </a:p>
        </p:txBody>
      </p:sp>
      <p:pic>
        <p:nvPicPr>
          <p:cNvPr id="5" name="内容占位符 4"/>
          <p:cNvPicPr>
            <a:picLocks noGrp="1" noChangeAspect="1"/>
          </p:cNvPicPr>
          <p:nvPr>
            <p:ph sz="half" idx="2"/>
          </p:nvPr>
        </p:nvPicPr>
        <p:blipFill>
          <a:blip r:embed="rId2" cstate="print"/>
          <a:stretch>
            <a:fillRect/>
          </a:stretch>
        </p:blipFill>
        <p:spPr>
          <a:xfrm>
            <a:off x="5351228" y="1081377"/>
            <a:ext cx="6416702" cy="4778734"/>
          </a:xfrm>
          <a:prstGeom prst="rect">
            <a:avLst/>
          </a:prstGeom>
        </p:spPr>
      </p:pic>
    </p:spTree>
    <p:extLst>
      <p:ext uri="{BB962C8B-B14F-4D97-AF65-F5344CB8AC3E}">
        <p14:creationId xmlns:p14="http://schemas.microsoft.com/office/powerpoint/2010/main" val="58534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朝阳中路</a:t>
            </a:r>
            <a:r>
              <a:rPr lang="zh-CN" altLang="en-US" dirty="0" smtClean="0"/>
              <a:t>营业部</a:t>
            </a:r>
            <a:r>
              <a:rPr lang="zh-CN" altLang="en-US" dirty="0" smtClean="0">
                <a:solidFill>
                  <a:schemeClr val="accent4"/>
                </a:solidFill>
              </a:rPr>
              <a:t>合肥地区</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将地图下拉可见：</a:t>
            </a:r>
            <a:endParaRPr lang="en-US" altLang="zh-CN" dirty="0" smtClean="0"/>
          </a:p>
          <a:p>
            <a:r>
              <a:rPr lang="zh-CN" altLang="en-US" dirty="0"/>
              <a:t>朝阳</a:t>
            </a:r>
            <a:r>
              <a:rPr lang="zh-CN" altLang="en-US" dirty="0" smtClean="0"/>
              <a:t>中路营业部的活跃客户不仅局限于淮南区域，在长丰，甚至合肥市区，有一定数量的活跃客户存在。</a:t>
            </a:r>
            <a:endParaRPr lang="en-US" altLang="zh-CN" dirty="0" smtClean="0"/>
          </a:p>
          <a:p>
            <a:r>
              <a:rPr lang="zh-CN" altLang="en-US" dirty="0" smtClean="0"/>
              <a:t>合肥市区和市区以北的客户较多</a:t>
            </a:r>
            <a:r>
              <a:rPr lang="zh-CN" altLang="en-US" dirty="0" smtClean="0"/>
              <a:t>，多分散在长丰县各乡镇。合肥</a:t>
            </a:r>
            <a:r>
              <a:rPr lang="zh-CN" altLang="en-US" dirty="0" smtClean="0"/>
              <a:t>市区以南的客户较少。这与淮南营业部的地理位置情况符合。也说明该地理位置数据基本上可靠准确。</a:t>
            </a:r>
            <a:endParaRPr lang="zh-CN" dirty="0"/>
          </a:p>
        </p:txBody>
      </p:sp>
      <p:pic>
        <p:nvPicPr>
          <p:cNvPr id="7" name="内容占位符 6"/>
          <p:cNvPicPr>
            <a:picLocks noGrp="1" noChangeAspect="1"/>
          </p:cNvPicPr>
          <p:nvPr>
            <p:ph sz="half" idx="2"/>
          </p:nvPr>
        </p:nvPicPr>
        <p:blipFill>
          <a:blip r:embed="rId2" cstate="print"/>
          <a:stretch>
            <a:fillRect/>
          </a:stretch>
        </p:blipFill>
        <p:spPr>
          <a:xfrm>
            <a:off x="6172200" y="1296973"/>
            <a:ext cx="5651390" cy="4158531"/>
          </a:xfrm>
          <a:prstGeom prst="rect">
            <a:avLst/>
          </a:prstGeom>
        </p:spPr>
      </p:pic>
    </p:spTree>
    <p:extLst>
      <p:ext uri="{BB962C8B-B14F-4D97-AF65-F5344CB8AC3E}">
        <p14:creationId xmlns:p14="http://schemas.microsoft.com/office/powerpoint/2010/main" val="308507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朝阳中路</a:t>
            </a:r>
            <a:r>
              <a:rPr lang="zh-CN" altLang="en-US" dirty="0" smtClean="0"/>
              <a:t>营业部</a:t>
            </a:r>
            <a:r>
              <a:rPr lang="zh-CN" altLang="en-US" dirty="0" smtClean="0">
                <a:solidFill>
                  <a:schemeClr val="accent4"/>
                </a:solidFill>
              </a:rPr>
              <a:t>省外</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pPr marL="45720" indent="0">
              <a:buNone/>
            </a:pPr>
            <a:endParaRPr lang="en-US" altLang="zh-CN" dirty="0" smtClean="0"/>
          </a:p>
          <a:p>
            <a:r>
              <a:rPr lang="zh-CN" altLang="en-US" dirty="0" smtClean="0"/>
              <a:t>朝阳路营业部的活跃客户还有一批分布在南京，上海等长三角城市</a:t>
            </a:r>
            <a:endParaRPr lang="en-US" altLang="zh-CN" dirty="0" smtClean="0"/>
          </a:p>
          <a:p>
            <a:r>
              <a:rPr lang="zh-CN" altLang="en-US" dirty="0" smtClean="0"/>
              <a:t>北京的活跃客户数量也明显多余其他地方。</a:t>
            </a:r>
            <a:endParaRPr lang="en-US" altLang="zh-CN" dirty="0" smtClean="0"/>
          </a:p>
          <a:p>
            <a:r>
              <a:rPr lang="zh-CN" altLang="en-US" dirty="0" smtClean="0"/>
              <a:t>对于这些在外地的客户，营业部可能需要做一些有针对性的服务以满足客需求。</a:t>
            </a:r>
            <a:endParaRPr lang="zh-CN" dirty="0"/>
          </a:p>
        </p:txBody>
      </p:sp>
      <p:pic>
        <p:nvPicPr>
          <p:cNvPr id="5" name="内容占位符 4"/>
          <p:cNvPicPr>
            <a:picLocks noGrp="1" noChangeAspect="1"/>
          </p:cNvPicPr>
          <p:nvPr>
            <p:ph sz="half" idx="2"/>
          </p:nvPr>
        </p:nvPicPr>
        <p:blipFill>
          <a:blip r:embed="rId2" cstate="print"/>
          <a:stretch>
            <a:fillRect/>
          </a:stretch>
        </p:blipFill>
        <p:spPr>
          <a:xfrm>
            <a:off x="6164248" y="938254"/>
            <a:ext cx="4724400" cy="2452667"/>
          </a:xfrm>
          <a:prstGeom prst="rect">
            <a:avLst/>
          </a:prstGeom>
        </p:spPr>
      </p:pic>
      <p:pic>
        <p:nvPicPr>
          <p:cNvPr id="6" name="图片 5"/>
          <p:cNvPicPr>
            <a:picLocks noChangeAspect="1"/>
          </p:cNvPicPr>
          <p:nvPr/>
        </p:nvPicPr>
        <p:blipFill>
          <a:blip r:embed="rId3" cstate="print"/>
          <a:stretch>
            <a:fillRect/>
          </a:stretch>
        </p:blipFill>
        <p:spPr>
          <a:xfrm>
            <a:off x="6164248" y="3566201"/>
            <a:ext cx="3933825" cy="2333625"/>
          </a:xfrm>
          <a:prstGeom prst="rect">
            <a:avLst/>
          </a:prstGeom>
        </p:spPr>
      </p:pic>
      <p:sp>
        <p:nvSpPr>
          <p:cNvPr id="8" name="AutoShape 2" descr="data:image/png;base64,iVBORw0KGgoAAAANSUhEUgAABLQAAAMGCAYAAADr/t1TAAAgAElEQVR4Xuy9CbhkZXX3u3aNZ+jTA9CAzN3IICAKjaAySSMCmmhMcjXe5H7R++SaxO/LoDHJTXKTfJn98sUBE0VjBozJcz/nmwhRRFGwEWRqmqmZkVEaGno6Q0279n1+7z7/6tXbOqfqnFPVZ+hTPE2dqtr73e+w1nrX+q/hjU44/oQkjmPj1Ww2jb8LpYLl83krFPJ27FHH2GmvONWOX7fejj76aDvi6KNs5ZrVNrRqxHKlolkuslqlZi+98JJZvWnbnn7OHn7oQXv8qcfs4UcesieeeMLGx8dDu/yLoii0PddXLpcL7dFWkiTWaDSsWCxaoVCwarVq/L5u3To76KCDbGxszB5//HGr1+tWqVSsVCqFe6Z78Tt95aV33cM7/3gG76eeemroB88ZGBho9YO+TExM2KOPPhp+ox2ezXycdNJJNjw8bHfccUf4TnOjd9rmHy89T3/7Ps11Hhfj/X5tpup/p/XlPuaXNYHu+ac11XovxrlRn1etWmXHH3+83XnnnYEnxB+iJfH8Yh7jfPZdMge6kUxDBnhZ4enIy4658G+2HX3mWfpH+/QFOYhMFL8cfvjhQe5IjuzcudM2b94c7kNucR3yEXrhu1qtZuvXrw90xPf8jsxClj3yyCP20ksvhWdwveaBa/R5Pten389mfrxclqzWc/26ZL/rRn71u/9zbT+7J/q9ydN3lgemkstTydx234v3/Bg8/U8nv9v1e65zsRDvl7xH50G/QA7Aq8wdewP8zGfmg/eRkZHwHXKDvYHP6CnSCZEP0ptom3b5TfqXaJp3rqUNyQLkCG0dccQRQXbw4pl60a72KNqGl7Qft9N5xHtzmfd2PNhOXs/lGYv9XtaQPePEE08Ma8IajY6O2tatW8M68rv0VL/ezKNohHe9svp0amMU2uq5S0EHW8jrL/vprLPOCrbR7t27A88hA8rlckf7aCGPrRd9Yw6g9dWrVwedac2aNWFOpOfwDOSa6HRwcNB+9KMf2d133x1o2uvXXi/L6gKz7avsFvqE/EQe89wjjzwyyHd41NvcyH/xIn9LfsuGhRf5nbaQzbLRs3oOn73d5OWo9CHNCe3xj+9pz9u0WX21G3tttnPVz/s0fs2T5F4vnunlJWsrvVwYwXTP4F6uoz+SzTORqV5/9X9rDekL3+sZ2Xnoxfhn00Z0/LrjEzEDhJ4CWkU77rh1tuHMDbbxDRfYma96la0+5BCgHWvEZrmiWQ08KDLjDWyoFJnlE7MoMUsasb24c4fddddd9r3vfS8Y1QBbCEteTPJMJne6gQnUEsMwFib3Fa94RRA+27dvtxdffDGAcTzzueeeCyATCzLdyzNqVgnmN23wMD+bggw8CRgxMc9BmdO4EZS8Xv7yl9uDDz64jyGJMJGg8gaiCEpCZrEy/2wI1N/jx91O+fS/dwJNPQ1qo+JZ3Cclfa79nc/7oaXXve519t3vfrfFa6IvNmg23uXX7GfAC3K/2WQ3dZ7QSyNaNC45126z4XleqZLScswxxwSASpvvnj17AqCOrEE5A6xCRg8NDYV9ALmFQXPsscfaIYccEu7DkEF5454f/vCHQZ7SDjwjpalXsn32q9P/O/28t1vjdgYz12Xv639P+/MEr8C0Gz/0oe+7BQraXed5R7wlRUpKsRRsbzhMtUf2khf7M7O9a1WGCy2yHvD1ihUrgu6B8QXfsg+iw+gd/QRexoCD95955hl7/vnnA8B1xhlntD5Lh0KmMP8yXvRMyRzkCToY8w7Qdd555wWZs2vXrmA8CRR72cteFmTWtm3bQt+kJ2XXsVfr144/u6XT3q3Qwm3JAx7QDXPDegF+PPbYY601F8+J36U7TWVMeZ6VriW5uFRk48Jd1b09k7105pln2m233Rb4V8YqukAn+2gxjHEufWR+mAfe0X3QgQCKoFG+RwdCB2Pe4A++e+ihh+zZZ59t69TsldzSmGiP58uJKhuGvtBXdDnsbvhQACUyW44K1poxIJ/hXfaFHTt2BBrgGjkcpCv65+pvxs692n+9HaU9R3I2qyN7YFDtTaUzzWUd+3Wv7HSv4zAm0USvdGDaYX4F/mteO7XP79qTJZtnOhdZe1u0wPfs5eqLbBHJ9vnEJ6J1x65LNHgmDoT3rNecbW9/+8/YqwCyVq+wZh1vWmK54oA1I7MqTpeC2Z4xs4mK2dqDzRoVs+EBs7yhyMZmCYBRZBPjE3b77bfbV77yFbv55puDV78X0SECjARMyIATysxka1NG2AA6oSyhoHUCO7pZeMYgAPD1r399iHSgTywu/3gJbKNvXrkUMSI0EDx4RzyBtCNWLzTmk2C6mZteXNNJudHv3sjx33WiMb9h6z4JDinjvRjHfLXBmIhQRAGVxxvewFCBr2+66ab56tqSeC6bhDb07GY93QDnqthMBWhJGVWkkAwQACgUGowRDFKUGMmlBx54wF544YUgD1F2pBwhL5FH2ggZH0oSRieyjfbkwUSe047koeakFzJ2IROKl09Z0EVKzkLu/1z7llV0s3I4Oz+aI71nI9pk1HrFOdum6JHvJb89iOUV46wM77SfzHU+Ftr9mmfpQxg6r371qwPfwsvoQvAyvM5coaMJ4MK44bqLLrrI7rvvvmCk8d0b3/hG+853vhNAbNrluwsuuKDl+YfnicJ66qmngjxgrwGc2rJlS9BziHh461vfatdee20wpBT9iQEF6PXkk08GxydglyJL281rlvZmM/fTgVeLybCazdi7uYc5IDplw4YN4XIZ9+i5GL6stYxS8ZqnOf5WhIj4WDq5nMEy1rzethCMom7mZ7Ffw9rg9EcGAFAKIFF05WIf31z7L7kpkGbt2rUBuBLdQ/s4BnD6AXShPwEMwiftImi8zOqFfBHP0B/WUPKS/iB3jzrqqKDb8Rm5qwhc2aGyj7wdhI64cuXKIO9lj/p90+/HAm/kkMhG1TJe2vZBGOJ34Q1+787qCwvdxvWAlnQZH7ncCXCaCX36SNZu9z7xs/TxmfbHg1d+nZTNhH4guZ8FtNqBlTMZ71yujU4+8eREKCvetgsvvNDe+rafspNOOsUIYooIubJGiMYyK1o9MYsjsxd3mX3qM1dbo960X/+1t9rqFWmEVrO2ywbKBWvU8xZZ0fKFfAjjIhrp+9//vn3rW98K7+0U2pkORG1IgPj0Hy2oNlYALRQmFLleCG0xHG295jWvaUXCSEDIU6UwTwFw9FXzDVEoBVJeEb5DsUS4eOWev30Y/kwJdKZzu1Cv17zPBLBqN5bs/WLapaJQQUcyWPhbdMeGBqjBJrf8mtsMKGxbgFZ2859b6+3vzgK5XOVp1xv1UnZYfxwVROYpSpa+33LLLS3QSsaGUpMUsSWPEwYpShL/aBcwHtnH7zgqFNYs2daPsS+kNqWUejCr2/51q5R02958XCdlRgqO35tEk1P1S4ptdn/z90lhVPv+Wn6bCjD1zgnuySrGBxqwxXjhafgX3Q7wGZCb7+FfQAtAKIAqeJ5ricxijyAyAf0FfQTdkDl/+OGHg6GCLsXr/PPPD848nHLcQ8THrbfeGvYX9CLkDZELyA0ANfpBmz/4wQ/C8zAGeR6fAUoU/eBTEtvx2Fz1n2VAq7PUAPDAiQGtIN+J1IN+xEMyZr08k7EqA1f8q/1Bxtl0EUBLQT52nt35vYL1IYIfIBswRvs+32N7+FTR+e3p/Dxd+w/zIcBIEVF8d9xxxwV9CjkHP1C+4d577w36lErIaP/JyqpeAVraR8WHPA/5KVtTTgdF4ALIAcxxDWtO32WnIqcPO+yw4OxAXqvEhGxq8aRPYZMNpb04a39DU+2ArnbzshgBLd9nObiVYtmL/clHvXpwsBuO4Pmsc7Y/vaQ9yXCPadC3eQW01q8/PmnUGnb+uefZu9/9HjvzrA225uDVlkRmjTpRSIlFlljcNEuiYgCzdo2bXXHl9fbDp16w0dExO/boQ+33f/snbOWQWSGpWykihKtozSZgFrVdzKKc2fh4xa7/9g32hS983jbddEOI+kr/tdRVi5K0btS+3//4EgqoykY+IUxUB8ZHDZx22mnBW0j6YTcROH5TzSrB/IaBSLQXbZ1zzjmtiBeY26ezsbgYlPKESuDJUFToL+/0VwqdV+TVXwF3B0KNGoGV3ivgjRNtuBLqMupnC5R6pXmhewe6EWjyMEmwMSbxBp516Gz5NfsZYD5Fg9q45c2bzlia60aXpc0smCV+UdQVBiQ8gacdAxbZiOGJYYpnVsCnNieUH6X7aJPG6EVh41kYqbSpHHo8gET7oSz5iLVOgPPsZ37h3DkVmNVu72gH3iyckcy8J1L4Pc1LFmu/0m9ehutJ2su83Pa0rPalLHGfjGHtsVKMeddaqA0fZj8dP8585IvjDubc6w3w/tvf/vbgTCQKCrBKEVWAFqSmw8sHH3ywHXEUdVhWB0NuaGjQKuMTlEoNNVVVY+fuu++xKJezyy67PIBhu0f3hHuJ2Lr66qutVCiGMg/sORhIyAbkzsUXX2zf/OY3w7MByjCwiBz99re/HWQK+5IUcb+umvUsYDnb1Win2B9IdNJpH2JPA/CQns06kiqK/qxoED+H4mcZsJ72fHo+9/Kv0/Nnu67L93U3A/AdQDZrKh1AKaC+hlJ3rS29q5gLX28ZekaGIaP4/g1veIPV67Ug8/hMwAYRUWl2TlrP1OtqvaZ37Y+yL1kz/ka3l/3LO9cpgIO/6S/yHkcC8p5oWpwR8CggF1GzAFs4KeI4TSmUHGY8aQbS3pJBohmuU+Q/siKrAyiDQDqlj7CWfqDnZOduIVKX76PWQjZ9u31rpmNQm17vYQ67pSPZfcoW87pqN21ItmucHgPxvMDfclao3XkFtNYdf3xyxmkb7H2/9F67+LKL0xpZ5RCTZTmLLbK6RSQSJkWrNc32VMyu+NT37YEfbrexWmQDg8NWHd9hJ61bY7/96xvt4GGgrCSkHiZJzpoxOaApPMX7+KjZzTffYv901SftB7dusjhO0/OCAmZ5y0UD1ozJy82CXfuSBJOoKCYtmlJmmFgZ9KDQMDkMTCg7TKzaDX5DFqDEYniQTNeKsKTQYSBSI4x+AG7hsUQg8Bxt4EKuhZKycdAHQkIRQFzHdx4A49l6hsK8ebaEhTcONF550DyYw3cIDYUD8je/C8iYj5Qgb3TIo58V+jJIsgqnBKYMHJTj5VfnGdCaK+cfXuC1HKHVee7aXeEFO7wEXSql2BvY3rOVNca62VAkGwSceQVBqc4yIhQGLw+iIqeQK4Sak3qKAcvvfCZNEM+s72+W3+ijIrzUBwxUHAOK8qIfKETUD1R/eecfAJdqaykSlXcBZosF8PKKgNZxMShcs6Pufe/KKjWKvtNeKVmsfcjTUyfHgo/oaue08EDXTBS5Xox7KbQh3hUfM4fvfOc77YYbbgg6CLxI6jmy4p577mkd8IDMGBgaslwhrefZqFWsVMhbzprBsVmiJujEhFVqdRtZucrecNFG2xMKvac1XThAgtp6ODEPWr0mpK8QwUm7hx56aIgSIxpLwAe6E/IJmcQexW8qS4GcoX9K5fD6jOhDDsF2fLoU1nG2Y+gko0JEzqTBK91Skdy1ej1EnxCtwYuIPviViF7p3Z2cfgJUuV+R4ny3DGjNdkX3vU96h2wDyVDxu18fOcfhLx3igg2CLaSIHnhMcrbT2vZmBAu7lXZOGb5TNP4555wdkpYUwUVUqmyrRihHkx485vWqTjzZixnxuqX2WL7T2sqOYhw4KpHJ6GnIaeQt9gF63sjICtt8551Bj5NeiX1LW3E4RGtvHWkBHKIhn13UizF10sP5XfqGaJ15l14i567vVy9oXDq+9jKBit0EzHQzLx5MYgzITkXUTUdXAsN8+qsHyHrVv27GsL+vid5w8cbkg7/2QXvLJZeYFQscVGhR0SwfmY1N7LKhoZLFVraxWi58/+cf+o798OkXrR4ldvGbLrVmI7FbNm2yZnXMDloZ2R//4f9mw2WzgSgGhTGzkuULZrV6WjyuGCK1zL51/dfs7z7xUXviiScnEb7YclawJC5YZDlLAqQ29UmEWYL0Co0WW4aUhLxCM/UOs4JOSxFXWB/GvkLj9RwfOUV7r3zlK0P6IvUkeEHMbBIIB6HQIN0oZzodSBu6QDYECHPC7ygNIloBYgLW6AvtImwUHqzxShnRuxB1hIsMX4FXMkS8h3u2BDedAinmkdLpDXoJ+ekMWu5TFJr30DNX8gj0QiDNduyL4T7mEJr0J0hBPxgxhEZj1Cy/ZjcDAngEFusUMW/QZ0ErD4R181QZBNqgBVr5NGWvsNCm+I13lBIUFmScioLKk0JdNaJLfX+zgJZoh7Z0P6AYJ17xkgzhPmQjCpEO/oDOBH5o3Nr86UMnsKOb+en3Ndn56PfzFmL7WUBLn6XEa68RqKAxdKO4Z68RnWTfl8Gs2VGG9lftl0o5VISNnGjIB+Yc/YKDQuD7VWvW2MuOPDo9sCauW9RsWJSgn3GgT91eeGG7/ej5521waIWdf8GF9vz27bZ7d1pgXjX66tVqOGGa9nD2UZuFZ23cuLFVV+v0008PRjXRIps2bQryiygHdCEZSR48zTrsvKHmZ2mZd9O9YDodCWPcpyexTqwd97DuG846q+Wo4TqcFk8//XRYQ52OOR1lej722Qaix9lR9fJdXsZ6HpdR7fUM7cG8s6ZKj0MWwI86rGF5Vn98Bvze9+N6XWLnn3deAO1ZA5yEyFVkKO/bt7/YOixtfwBa7Wwx2X/8Jj3VAyJydCvCBntLJxw2m7Ed8bKX2c6dO0JkPvofv5988snhkLfVq9eE8XlQi3HyHJ7Hc6Qb9Iu2PPgqkE4gFjLGR/sqaER1tunTXHXQAOwFfCPVhekD4++lo9YDWgE7mQS0uplT3x8P9mnsS9V+jn7/D/4gef9//TU75NCDzOo1s4FhU113ixpWbY5ZtbjKxmKzj/7t9+3xx7ZbLqraL//SZXbaySO2omR2/911u+qqr9l4rWFrjijbr/+3t9lRK81yzbrFSdFy+RTbihuxDZTyYT1G97xkH/3Yx+zqa66z57Y9b7l805JwUc6KhZI1QyemBrTEiB6s8sIjazhBbNyjKAGULYx7GBaPolJqBDqxaYtpYHQ2dRmM/A14hXHHSRIyLCE4CT8Ro7yMtCsm1+YjoEntCrwRECUABxBLaYt6hpQEecwE0gkll0Gsd5/y6D3q3TDHbK/JClrNk+bCG+BZ4zq7EXjltZOyNtv+LqX7oF+ABaXFEVmDIkMNDDbd+YjQW0rz69Ni4El5f0S3nn6zm0e39Mt9uleGHXIAg08Rl9pQWWsMQ0AnDBPWPQvo00eUWNIMOnlplFKI/BKtoATrCGt5oySP+Myc0D7AFvI2GMSTio7a63bs800rUxnF3mCY7z72+/lTAVoCy6UcZfcT7W+z7Z93iNCGB4eXqiI227ma6j6/9/I3+g4Atxxoiu6UAs7+cN111wUH3yGHrrUjjzzKSqUiVkuIzOIfaYfw+Avbt9tTTz9rBx+y1jZuvDhEfT3/wgs2NDho4+Npfa5yeSDIIe3rRGJRhwsn33/8x3+0vP4AJByqQ8ojOhh6FU5CyTefMkG7+l79zjoOvP7V6zldKu2FOZvURwVCsu7oB/zGHvLqM84IYKMMX6LsmH9F+XQzFx7Iki7dbr26aWv5mn1nAJkrm0R7q+wLGfasrZwNpBfCX6pbhyxAF1S9J9lTshcO9Pn20TceWEj3n8TWHXecHXfcsYEnuFZBCwDyd921xQrFIizW9wit7N6o/RG9TJlBogFFuqq/2awfgTT5fM7ioD+WwriQwaQfq8h8HDeNKM49e0ZDgAW0IweE7Od+A1q+/XZ2pAA98QJj8JlZc9UjpKN4gMinHPaCf7S2okVFB3bS3Xk241cJEMlezdli0cFnM4fR5s2bk1efeppZY8xsoGRJREH3xIr1nFk+Z1aKrRIVbVfD7G8+9k1rNgr2vl/ZaIetNotIE4wjDjy0HTvMPv3P19vO6kv227/1s3ZQwayUr4ci8kkub3mIHuU0TqxRrVihmLcHHthqf/9PV9l13/q2jU+MB0CrGKXF0OMktmQaQItrBOLwtxQfGVhaVCGbSoVRyB7X4bGgWCmnVWCQ4YFCmRJTcq+8UWzkIPC8C5EFsSbtkLYgNhmaEBLKgVIHaYM2+U5AmTykSjHE+FPuupgNgxSBod8UseUNCOaAZwu4EJDnFVr9LkOjG4boREztjHR/j54hpcZf7wWQ/pYiKiNewJyi5iRAfJpLpz4eyL9DKyikFNw94YQTgpecGnIoNAojPpDnZ65jhz5Fi9po2hneou8s/XezoXowS/KOZ8qooB4C64tyiowQz3GNACWlAiLrkCXINwAnLyenmgtFYUluMBaeqTRG1ZTQdeJRnkVNCYwk/eZBevH6XNdgvu6fCuyar/7sr+d6ME8OEinLHnztZn/ptH9oTMtg1uxXl70XvkM+oKvIQcacSl9gHYjWpJg7ta8kZ4YGOfAhLTBcLBRCNEJY45Ba2LAol55n/eY3Xx5q6E2MjQcwq15La/BVa3VbsWIkFIKnmDj/MCioPUM0Fs9EbhJJSvFxUg0B5ekv0Z6KREeWKHpA8sYbE7OfnQPnznY81JiMppCuy3yzr0AjOEZeccopYb2Zc4AQoveU8umLXk81izKavBPXAwPLwNbc6E88oOgL8bPALdkomn/4DL4kOhtdgehIQEo5633WhrIj5tbDpXW33/ORhbkosnPPfX2QWWQ7MH8Cf2655QcB8OknoOXtu6lmWnusQDfe6aPsSmiDv7FLlWVAyZyDDz4oAN5E4+o0O+iLa1Knw0G2Z3TUnn76mWBTyFZTwIJosJ8U4J1e0rG9ren1EtG4Mp+UcdCL/mkdpHMLfOpGv+/0fL/GApqFNfi1pZ2sPJXDWff5PXNJA1pJM2gpZtXdZoMFqzQ50bBk5cZAKORebzRCKiL1s0hHRInh+0KhabXahK0oDYd1oTYWNbJgdoKwCnHDCuWcJbnEKo2qRfnISlHRco28WTOiYbOBvH3nu9fYxz/5d3bn7fdbITdghSRvSdK0Zq4zoKWFlDI9lfGo64RYY9DDmLzLU8mpFWzkKFCPPvpoUKhU3I53iuURdg1IIMEg4sV4FPCi1ETu13NlPKomFv3AKFSaIf1W/rVqRghd5RkIGdXcEiCncGKeoc2MdlRsT3Oid0WQiOnnqlBo7O2YSQarF6S6rltP3bIh00ncTf879AT4cOqppwZ6hq6hXW0+yxFac5tf6F+gFi1lo1SgX3muulE+2vVGG4+8pwLNTznllHDKjudx+iNZpigGvlP9E9KjVUOwG+8Z9IMs8nzo6+8hO4m6wJsvAEMykPaRr1u2bGmFdvu+zlX2zG3lurvbG19ZGXegAlpernswU99rT1gM69sdFSzeq0KNpMkoc3iVekjIKH3HyGSAsTdwCjTF3eH5lx1+mBULOatVK0HZYz3jZgpm5XJ5yxUK9sSTTwXePvfcc+322261F1/cHqK5Vo2k6caNZmJDQ8Mh+opC9OhD6EmXX355KACPfOBF1BZgGqdf8w7wRRF51W2hb4xFNSAla6ZSymcraxfvSnfueXaukF/1Wu3Hot20b6CbvvL001v1WnCCoPvyEvDVKbVmWX/rvC5zuUL6v5xNrKl0EJUWUIoV1wJqowsCYnEdB1kBLPO3ole8k102xVz6uJjvze7/0gFSG5MD0+q2fv26UIMK+arABN63bn3Antu2re+Alnci7du/NM1QtqD0Qun8soOJhiViln9Ky0t1mxSwA9CS8xu+V/1dHBpDw8P26KOPBYBURehl7wlM7ef6Z4FygWk8W9FpPJ8+U9eR79hbqPmqfs61fx5IS4vlp/XAu3HodfPsLKAl+56xeEBL/fDX65RKr7t6h2QvALduxrC/r4majSRJaoST16wRVS0pF61hOStZ2SpjTRseylllomoDg2Ujtzam2Hs+snpSt3xUsoY1jbruQxzRmZBmSOTW5DDw6uVjq1glRFvlk5zlqnkr5stmrH3JbOeep+3vrvykXfXPX7SkAYJGIfqmUWyrU4RWULQm81i1yIpQwvjiO4VMa9GViqPQe50EoRpYAFd4DxWeq5Q+PI1ENqjmFt8DEAA2SUCoP4qK0KYjIEsKvyK/EBY8X/3kftqECWEO+kEEhvrw+A8ftxNPODFco5MruA6FQ88OG1RjkrGiyVDQuGFHHnFkqyZCrxhaxJpVIoPCNOkBlGGv+c8SeJax1JaEwlRCe6kyZK8EAHQJ8IHnm7WA9pQC1g2g0at+LLV2vKKuEG4BHJ7GBWYJwJXRr/dujH6vVEmmwN+cNChvucB1L/9YX2r3IcNIAfTFKqWo+n5p08vylNIcpejqHslU3lGUMUpR7OivDFF+o4iwQHsp2X6DXei04QF5v7YyHhZ6//vRP80J6ykA09N2r57pabEbXunVc5dKO9o3faoyPOkjvklDRJYATG/dujVEm3MC1mGHHhJqZhGBXyJyvB5bI06sUCoFYIt/L720w5599hk76cQT7OSTTrQVK4ZDhH2jXkv3m4Ri4uNBBlGWAaOCEg3sS1/72tdCFBbACWnMl1xySdCB0JOuv/76cI9klvQ4FSwX/Skyxa/XMogyPfV6XSqZjOxnHqWDSsahf1JDi3Vk3jEE77vvvtZx7N3oXn5P9PLBG4FLhdfmYxzMrwAr2Qf0Q4Wgfb0d2R3wOryITMCe4WCYduCXnObzMa6F9MwsDe/Vx5oB8OEUQKKb0H9kpzF3Tz31tD32+OPzCmh5u1cRScoU4jNZSch//Sa9MI2+bATAjhNucSiozqLKmJBqiIlPhBZyvB14tj/WUXa3aJ310ncClugba4Ttw4ssq6mcITPps6cN2QECDnsFaHldWTZbNhtE/dB+KBmvg5tmMqalcG3UqCTgU2aUtmrnT8gAACAASURBVMolVo1iqyR1G4wGrTJWt+FyMRSIb06kBdByg5x4aFaLquGeBvnDuQHLWWQFvh+rWKk0EI5JrDUSaw5VLC5QUDQf/ovqnIJY2luna7Bu37nxO/aRD3/KHtz6kCX18ZDp2CBVMZwj0f4lga7aWBA1yhoLDuLM7zt27GgVakPQ4OUTYaBMcQ2btRB2vuN3GF1RWtwH0+PhBMyi/hAETHpiSGNsxrZyZGW4R0AOz+U3lDWivmAm/vEsQjRJrzxozUFBCNI2RifvSmfECOQZAFinnXpaGBPCZOsDW+1Vp78qjFMRXMwOqDPPUdirgDB5XwC8iOiQ4JHROVcCziLIYiaPBLeLyBITTmcI+Tayz/GMPtcxLNX7WWPSTAAc8JBDi9CvPN3LEVozX3lvMHnw2gPV2iy1wWSNrNkY5zLiWDPkEKC7B1iQBYDcGILUOeBdQL+iu6S4SP55HmxnCIr//Di4TmOV44BZ5PkYQShJyCHVDaQ2IZ59tcG9iyWdQZGsUvg135qrblI2Z05hC+sOD6h6Q1RzorB+9Trr2OjXaHqhkParbwulXYGu8pZLX+B7OfPgRZR9/iE30Cu4fqBcNGtwgmtspcFhq1MmoplYvli2eoPqpokBiNSqVRseLBvpiaOje6yYL1ixmBYXrtXSmqUqRA2/sAfxDGQVz5Zjjj0JHYzf9E/RZL7kAHPrI8MXylwvln4oiiHI9skTB1WKQ/QCb6GXnnraaUGus24CJblf0Q+d9jG/v/j52V8yYrGsyVz6qShM5lrRlqyngGJsFX7jO4Au1hUbBL587WtfG2po6bRrRXrJKO+0vnPp92K5dyobJMjFEAFbCfNLfTJ0H+Qo87djx067a8uWvgJa3cyhdDTtAbzjvECHlIMUHldkn3h2YmLcRlassEolzVLC9pS+k85JZA8+9JDt2rW7RT8+cyjgBKRr9fGFPqsi7HIee6cppYToE/sadg/0rFIdXneebRdFG5Kfkq39sE29HsZYBWq1o0/prcqm0Pj8tbMd82K4L6pVkqQwmQHYzJvVCtS8sgA8DYM7US8BQ2SythXBU+H3UmLj1XErlwetVmtYwYpWoGpos2IRxyHW0xoLyVDTJqxutbhMhqHlyGCkjZpZYdCsFtds2/bn7eNXXGlf/MIXLNeshuKj1PKCcaZ6oQApSknXQLh4AMkPx8AiQgCwSKAUIZYwAi/Cb7meSAYAJITRhg0bwikOApD4XQTCdwLNuB/lDGEAs2vjh8FArOkDofaPPZaGZJ5//vmhP//+7/8eNhUMUjYb9YMizYBgCBpC/6+99trwGxvOz//8z7eOU/23f/s3e9vb3hYisgCxYCbG9tjjj9m649a1BNPDjzxsxx17XMvr+cSTT9jLj395q6aXNq1eEagMbs0Vn1kfXgK5ZvIsKd1iwqk2lpm0eSBei/DjNE6EOkAqig40qnTYA3FOZjvmdgqep3d+94pB1mOSpWF9nq4/4gNtaMgZvKzIPdXFQ24gDzA6FBHqNzGukwfeg/8+TbkdoMVY2BS5X+Cd+Fk1EpSWKIUZ+UUUhpRjnkGKg+SU0rF9ofnZrke/71M6qTx+WWBeHr9+92M+258K0FLashRJyXh5JrN02GkM0xlP7fhkGdDqNKN7T7mTwSKe1OEyMnb4XieawvMB+IrrNjI8aHuogYdzMl+wRjMtDV+PqbtSSg/wSYhUSKwZx1aePBCnjpNv8rNOzpMjTXqSB0pIWUb/4ho5HLW+AF7oEfRR41Bk4HRRxlOBKZ1nbeleIR6V4YVBLkBEewTGKzSAcX7I2rX7pKRSQ0tFyLuJ4PGyg1nthWNn6a7OzEcGP7AHwTcCtFSzF/uCtcR+8ICFByaUcaKTDr2+sixfU0DGA8ACQVI+SiO0KJ4OLxBAwZyLj0jL3nTTTX0FtCTj9u1XeoiQflPdUmQmjkb6iN0qOgip4ZOHByFr0SNTemra4YcdZitXjgRZLmcDz0IGUPSeUkSkHvrU16weMHOq7v4O6bSMkT4obRb7mn/0BRubrCpe7Htcxzix9aX/dv/EH7+SuZGemF2HXgDCfo15uuZagSvtbAoBbMqqyNrfvejXXOas3/dG45XRpFwatmrNLI7Mxmpmd9/1gp33mrXUiLcaxeKj2MqFFRbXc1arJDY4wJHAsVkEMgUClgJPvCX5PemJOPGKUFRrIl+1iUbZHnygZmsPLtnhh6Y1tkpREoqIlgZWhJpcH//bv7XP/ctn7UWKhxZKk7V+qKeV5i9KWWZBIGLSqTDuWEA+A14RNg/Tnn322QEKI4T+4YcfDgwMEWNsCZ1WITyYGEOfF4xLnRle3EObbO6chshzIRLAAGpAAJoR9SRjjX4SkcAJPhQ5vWjjxgBmEdZ74YUXhj5+9atftV/4hV8IjAbAAJAFkoyXBIYk3B/PCe3ffsft9tsf/O0gZOQ5RZgQrs813C+BS7RYI25YxH9EUSRAieRB5yYLuSZ2/PrjW0WsJQQ6EZefezGUXwv+ZvwylKUQebS60zOWf+/fDCgKC8UHYwEQlxREhHo7pVTrLY9O/3q28FvOepK1Mehdc6uNbCrPszfIswDBdLOgkHF5ogTKB9kW6jik0VJaT33WaTvdAGZzWQXRDzLRg16A9wGIm6whRog39bsA3pBz9FmHXECTyDQB4jK2QyrFZDSXDuXwMktjnUv/PVgoeeWVEnn/ZDhnFQEBWktVQdD8SO4zTin5SgPLzr/mL+gCk/v2XNZo+d75moHECoTJE30ZJ9ZEQYvy1oibNjg4YBPjY1bmBMSkadWJtERCoxGHaP1avRGMpsrEuOUpxjKpiEtv8PSkCHLVepFRAs/pgBwfSewV/KVCX9n9oVcrLv5VhK6AD3n405SpuHXyFzxN9AY6MnzMKW0COnGW3HbbbUGHpV0ZS57f1W+/D06lP3IN64oeIhDTR39ldUw+Z/dX7Y9yrnjHDW0rQrlX87m/2/G6ggBhpRhqfIpiZC9i/vi8bt26MKeqQyenm+iAeYFfzzjjDLvnnnvCnqx0Xy/jl+q+1pt1TPUbgB/mmtp/0ruYtyeffMoeefRRi2R/ZWzYbhw+rLUcilpD7auKjJbeJNtUNfCC3J48tAggi3Rvgjn4Ts4o6fjwIKCPytak8jaxCy+4IKQeSu+iL1xDkEahUAxF7xVw0g9akZxRTWnRLXok+wufpbdB28guxso6YIdjH+tUQ8kx2mQc2PuaH9E+v6mMRyf7WPPto/hFV3J8TudwmQkNZvcHyVzV9/YgIs9GVqiM0kyes1SujSrNUQ7jtWaSs4mK2Uc/9l178vGH7X3/12V28okH28rVBas2xi0iUbAwZM16ZEkjtkJ+MiEwyQckK4BZeOsKo6gwlquXglcvGizZLZsft099apOtW3eyvfs959iha8lWrFuU1CyXDNjERMVuvfX79vErPmb33/uAJdRryKfFSL2xwd8CtIimwgAiNRBvA6ktePo2btwYgCKOHeWoUQAl/cZJHzp5CwagPUJwYWo+g7RTK0D1n1TLisVWkTUEGAAS76T2QVgAWwBkRHthvBFldeJJJ4X+AEBdeumlYRP5yle+Yu9973tDnQhALa7nftIVYbIQ6n3qqeH3W2+71X7/934/9P+b133TTj7p5DDee++9NwB53CuUmQgtIrAgbvpJlBhCjBdg2DPPPmPr161vHS+r1MzpiNgbjT5lSJueFyjeqPdG4VJhksU6DugbAQ4oS1h04ItJJVb59FpPbZYyGhbrmPvRbykOPiIrm4qX3dT971mFfCZzLD7kXaHtAhYA35EHiriUfJQy3I+5UJveM6fn837aaacFWUpKEkVF5XCgT8haTtvEQFI0m4xYGbpp5Ahp7Wkahb6XgqO5nGtIuwdspDRorqXsZJ0pHtxa6oCWp1nRlTeOUfraGbRSsPqh5PaTnpfb3ncGMGZIG1y5erWNjk1YvlAI+kdcr1qtMmHFfGRDg2WrTlQsAkBIIisNDtlENT39tcAh2dMAWjxNBoRAK+hMkafe8FLPliKgNRXdzZV/tAdITxMPK4WTU8dl4MLLyGwcquih6AyVajVkGqAr3n///UFH1kFJ2ZIV4nlvxGlNFTHAZ1+k2kczy7hGJ+Hl05vUtpf7fm60vyg6SWlHc52/+ZYHcpQLvNJ4BG5JbxPowfrg5MfYx4bhe+2R3OPrDGGLoEsATqigt8/amIl+Mt/zND/PTwEtUg+xPSnroYhX3m+99bbAP+gxng49T3bSX3wkqngX+av1gi6wL+EpDn8CyBSIqwwj1lklHrwDFt0FRyNZPmRvyHmguRweHrLXnnOOjY2NBrsW0JNoP/if5zebieUC8DV1BtVc10WyQuC5orCQT4Du9BnQlv4QFILtjD2OXez3Ee+4J2CFWq8EtTAmgl24Hltez5G+6QF0r+cIj4CnvM3keabX+ne2bZ6r0yc9oMVz6ZecwHNdg8V4fzQWjye1ZNB27Db77FXftwfue9KOOWKVfeA3L7e1BzUDyVZq4yENEJ8dn4v5onEYYvppMjqLugoRZdwBugCkUhR3rFG3Zn6lffjDm+zxJ1+0w44o2m998M1GmYaVpcSajboVczm7/bYf2JVXftq+ee13bHhohTXjmuVzKaDFSxFa/I2hg5HOP9Lz3vjGNwYj6aSTTgpESqQWp7gAUF100UXhCPnNmzcHwUO0VCha2mwGwa/joREItAv4BZGIKBD6FP0j6gp0mN+Iinjzm98cwDEZaSDgCAfAJDaLCy68MLR9ww03hJOAEDakM/7qr/5qiNTiM/0iJQxCBOXnObz++I//2H7iJ34iAGVEeV19zdV29mvODn2+7LLL7C/+4i9CJBrtw6SPPPqIHXtMeooR/0g5pAi80v5oQwCewi07ebCyTOk/KwVAm6CMGykT3YSkL0ZmWUx9lpIIzUDXCGzWHsVHKbbewyHhvJjG2O++emUEvvcgbpZ/dG07cFdem5n0V+umjZP1JCoUhVXAArIJpcQbB4qY6ncEg3cuKEKTZ9I/+jk4UA7ykY0X+pPXCDmNgSSFnbGgeKm+Af0H7C+VB1rzLWNGcqYX4eLZtZB8o23VH/BrKVCT/nrjbLEbTtPRpE8h1Fyw7tkIDQ+Ka6165aGcCc8sX9u7GeAkQ4yKiUo1GDBEZo3t3mXlYs6GSnnLNRs2Nro7PWhmYMgq9cSSQtniqBgiuQq5ZijL6vcVbyTI6JAO4eWnojbFaxrVgWBoax468U8n+a5oHp8yrcgO5hOHr46z51oZ5pLrpXI5OGeJ4uE7nY6pKBC/blmjnc/Ie9ZPQArXe8BKqU4Y1vQL+S8jXnqkZIlks3coednMMxTtxT3aj3rHDfu/JY1Ze713AKn0CXMGHTBeskhwjGNjKHJLclnro+gUaqvilCfdUPuwl9tLeU/rzUqmadaHHHJwsN8EGtE2qbnbt78YiqYL0MryardyTCCUAEnaV6odbaBbYeMSvCDHoHQj1bqT7sn18Dt8AvATsnoawYgPL9Yc+kjrRR9jRx91lBUKqQQnggu7WjpQuTwQHI5ZQKuTTJrJ3MPrAgkF5EHv0C5jxZ5X7WvGxDWMQboJ41YtV/7GVpYTlnlQTWHxBNdKbmg9vaNTupCcnZq7+eIVQEn1yTtnGYNSw2cy30vl2uilSpKMN8w+fuWN9uADz9hwKW9/+HvvsOOPNmuSJ1trWKlcNGi7EVesXq1auVi2KClwiHOqsLTALMCtgkVJZPXKhA2ODIU0Rtp/5nmzP//Qly3Oma1aU7AP/Mbb7PDVZvlG04rNuu3Y/qL96Z/9mX3jum+FsHUK0ecnQzZ5hhYPAoIgiQQAmb711ltDvSqMIgwl0FqYmRoBECagFWATv4HiAuyQiggIRn0XhAHXYeTzDKXDYIwRugg4xfcnnHBCAJd0bLE2eKIkEA6AafxOWCZC5tzzzgsMwlHYF1xwQWAmamj9zu/8TmA62uc3Iso4spo+ALixISEkuf6nf/qn7U/+9E/sz/70z1r52fTvP//zP0Ohb0A4XgBa/kWqodIO9T2AlxQYebWmI+J2gJa/XkafjDuuzyoiS4VJFuM4VN9IG5336KD4QL/8plSELCDTSaFejHMy0z57z0yQc5P1CaRE+s9TeWhklEmxkJLZaX75XUoJz0a+EZmpTZn1RXlC/kg2KuJBaRgzHe9MrpeirTnS+FAM1q07zo484ggbGVnRihplLPQL5YN/QUaXSq0oHyktyFeOvR4dGws1KHQyp/c6MQdS9mbS507XIr+QzVIgs2vEWBmDn9/5Umg6jaUXv3sAQkqvFE3tD1mlT4ZXJ/ruRf+W2+jPDBBtH6d+xMALFH3nKOt8EttwOW+jO7bbYNFsZHgopCSO12JLSkM2WjNrUhg1nwJeucnSB+16KSXcR/Qp8hReVxpzp0iG/sxA/1v1fNOPp0kX0zwLzJITC0BLIBLX4IQgIovfkcVPPvVUyH6QkYusxqGrCC4v97SGnueVTi6jVPJa4/b6PJFh/JORxjN1yqVALN6lr8jpoXQ57b38rhSlfszp/mxTe7nmlv2SOVM0jXR4zac/nT1NAU7BCu4RX7Hvsn5kgRDZLcOXNjxgtj/0h/05l71/VhIA4WOOOToEHQRQv1gM9s+NN94YUg0pmSDARzynPbQbnYFrWGvVr/LF2VX7DpuUIAh0JtZVh22wluhh3EufpOMTcIGtyvUCj+Wo5R6ug3ZOPfUUGxocDPobbQJqS89Myw1w2u3e8fUSyNJaMX45PWifuWCM2PdEZiFfGIcHdeT8BaySrFCkl/RuOaKVhijwXbJnOjBczjw5tr3N5GmsW8CyW7rM2uK0z/jb0ZHG3Q2Ndfv8xXRdtLOaJH/5kZvs3od32OBw0f7Lu15vrztjxIo1s0HqsufMmlFiOY4wjJppMVA8cFExAFf8A6tNIED+wcYJsFb6qiYTVgNgGSjb936w3T77bzdavWG27uhh+81fvtQOHTJbUTB74Ufb7H9++K/tq1//ijVQhprFcDKihIFfVBgapBbgCKSWmlJsvoQPAl4FoT8ZUo23H8aGwSlAiieD8Eneie6CKYig4ndAr8svvzyAYEQ/sCkAgqn+1qZNmwKD89LJhQgJwDBANdIDAcEAt15z9tmtY6hpk3F84xvfsF/8xV8MAJYQcb8xAdCRJvn1r3893EsU2BVXXBGiwyBinvmWt7wlgF5EkvnIKNqHyOkfQgtBK5BJ/WWMPK+bTX8qQEsbrEKfvcIp4SIlZjExwlLrqzYEKZLQE5sBIChrB60vA1pTr3p2k85uXt5g8J7j7MbGZymLtCEAeCYGP30hVBqZJSAdzzbAvLxm4mufatBPmvZRmpInKA9p6kcpyF+KpiJzkaHIJqW7CDgSoEWfFdXJeJ544kn70XPP2ehoGlKvMSoF0cu1uY5Rcs4rK1Lwtfd4UFKGoRSjpao4tFPK/Fz5CFC/Rwvg7AfgONe1Xr6/uxlAl8sXUgOtWMhbs161XLNuUX3CylHdNp7/Ovupt1xqUdK0z3/py3bnPQ/YnkbektKITVgp1NyK4vq0gJaMO94lCyVT5ITJOhS66/3ivEp6Fb3nbzkMZzsaDwjK2aC2ab9IncLJOjTMMzorzlvte/fdf3/Qp/mNvQYdWI4EH53Qbo2k20p2+0h+2pfRqHQhnMqAaTJc6S+gmlIiJYu88YreTfq6TulT1JJ04n4Y2bNdi9ncpz1O+rVSDwUwSt9n7ojSRu8XHzF25k6pm9zj91o57b2Rn40Am4l+MpvxLe57kqDfcKIrkY06aIw5I+rtvvvuDzXofBlJT49Z22qquVDtZ0UFYdvijIYmdMAZa4x9i51LQAR9UEkZ6VXQBryiDCPa02nnuoYxKHPjrLM2hIAQMsbhVexaZTLR9/HxiTA+gLt+vQTEIjvoI/1V1Ke3M72eIRmFTBC9C9CTDsdcYQdhp3MdIJlOf2cs7WSbQD9+87pOv8aebbdbQEuy1adP7q8+LpTnRH/5sRuSTZufs9zQUXbqacfYr//KUVaKzVaS2sehhYlZpR5bnDSsUMxZMZ8P9VFArgCuiMkKSYbU0LJc+Dt837QQ1VVrjlpucMB2xTlL8jn79Oeet+/ffI+Vci/ZsWsT++s/eIeVG01rTNTtQ3/zV/apf7nScsWcFaxs/F8bvbwMLC5MTIQWhAm4AwgEAAXxKp+5PJnmwuctW7YEhiTHHKJvbdr33Rfu1QkIEKtycWFuDEa+I+cWwYVgQGCBWANgwWikGPI9AoYUQiK02DAuu/zysNHw+5ve9KZw3zXXXBNSIAGjYE4VduMaUGWixyjWCMrPczfftdku3nhxCP2GcbfcvcV+93d+12666aaQ6sh34ZSzbc9ZPpe3uBmHwvBEzGVfRGgxdzred6YEKMNNHvqgFE3WUdHmJ+EiBWamz1i+vrczoNBzeIe1AgCG7lBQpcyyjlKaFrsS2NvZS1uT/PGAlv7WbwK0sl5x8YUHPVgT8c10/RUgqXuRSwDb4i0UeuSQCl/yLEV09dpD1K6f6h/PRd75sO96vRZqTABsoZQhg+k7yoSu4z7J8qwSwek5W+6+23bvTtNRvLEn5bxXtCplQSCbV+TFG4rK8oqFnr+UAS0POkxHq5oL74mWZ7QfPLncZn9nAECrWmsE/o1rVStEsQ0XI8vVx+zyi861//JzP2MP3bs5FH6/6I2X2l9++OP2nR9ssYlo0OqFYbN8yaIkPR3b05DnGRnsAkYls5Ru6MHr/o52flr3e4j2GfEPczFX/pF8zTpitB4Y5D6NEDCLiA/WgzXAoaDC4uimGH/oydyDvFfEkJwUehfgT2q5Tq/0YIn0RmQ+OjNAGvsCnwVoZscu0MzPGX+j8+PIlvGrvncq6jw/Kz7zp4oOpHPTAmPD8Y0ux77K+DXXrJvmUjQlIIx36YO05wFPOaCZ06mik2fe+6V8RxIAH2pMASgSXKF0Wubw9tvvsD2joy1Ay0cndqs3iE+kg9A+daMFWmldeZ6AHvgBnkN2KlCCz/Cu9DW+93wsu5p36If2zzzzjMmUZMY4Fg6E8GUlVOPUpxz2Qw9S0ARzoAOD+E7pggISlXJMHyQDRN8CbRXVhuxC5gBiEdgCv2huVIcPyvXyU6CYd2Jm5ff+pnbGkZ1z6bAHsv0dbdoSJ1f+67dt2y6Kk5fsg//tdXbikWaFes2sWrFcVLAyRzcn6Yl2zRaSldbMCj+Ef2m0VpTkQyJiXK9ZqZy3qJCzsWrdmoMj9tAzZh/62M22c0/Dhkov2Pvf+xN21vqSDdTHLBdH9j/+5n/aP3z+X0JEWNJoWg6ALEnCwvkQZRgW4Ici72yEoKycSAjDI9wh+mqlEsIniWygZhVMTVg1oc133nlnSDkEGOIeIrKUy0972oAxGjHAiGoBCONFuC6nEILwApKxuQCugZADLiEU6MPO3bvsZYe/LGw8AGm8kx4JyPXkU0/aQWsOsp/8yZ9sgW2MD4COKAxylr/4pS/aB97/gfB8AQ707aqrrgpgGu0wTp2CRt9Ul4D7AcdgauaKsSlEU7UVOilMWaNYzCOvmWopeK9ZP4Ta/hYUS+V58uQxHm1u8AngLECtFB7xVjvwZqnMxWzGMd2G5YENP28CCdkM4QttgOIRebgFZHcCCTyIj2cO2aP8frznAPXygotftRHPZswzuUdzIPpJQ9HTQuE61rpWS9Na+R5AjpqHeOKRaQqhp9/yEu4Nry/bC9u3hxoURHhxDbKV2g+cXtNNhGk3Y9GcSaGRJ9SDmAIgvZzzbR+IMk9gRNbQFC90M/fL1yzcGQDQyuWLqasyrlsxiq0++pIdPFy0j/z5/2M/evwh+6m3vMm+ee03QrrhketPtg/+9/9hL1Yii8urbKzasIFSIY3mn0x7kpGgz954Fr/xriPll3qEX1a/8nPQC0BrOvA9yLvJtREAhW6A7tmKfmg2g76q2odKT1NmhKK+JANEzfrMPoSOjJ7KvdI3GZucFDg50Me9Q0OpUOwb6hv3yFkko5V30qAA3XjnGvYF+rsUaEd7kgBfGamMEVuCOUUHwK7R4VUy2lkb5ltF/GlD6Vj85kuPqH3xJc/R+ixcCTXfPUvwdFpussYzh4ABsvBiXXbt2m33b90aTn6VLig9wUejTjcKgY7SjQB/KUUjsMqDkPAPNa6wQVVjSwCUP+kP+uCfaAEaoX0FV0Bb6Jknn3xSkA9DQ4OBvgjUQP+Cdrh2eHiFVWu1vhaFV8Slip+r1A/j5m/mm76iD2qORfdyeiptmXlm/lVPkLlE1pHJhIzy+IIv8yGZ7PXCrLzrlWO1ky0g+tG7wDxvp3in7IGol4Z13jaWJFufNLvi09fZeGWPnXpi2X7jvW+xtYOJ5WpjVogKlo8KVqvDnLFFeOry1GiKJ2tnBTXWSDaMkpzlm9TQwkmXs2qtkh73bIO2u56zK//5erv7warli2X7pfdstDNONlvRaNqKgcReeuZZ+/DHrrCrvvBFGyCKql4Lp+T4ED8RD0zKxkr+MKg0iCvvAEJEPxElFTbOXM7e8Y53hJMGMaIwjriW2jMUYad4POAQEVGAQDIWGRFErE0YJgY8g4HYhEkZxKNF3jq1rAQYaXM46zWvCd4nbQy8056EDffz+9lnnx2itugr4wFs4Bl/9Ed/1IqyKuQL1ohd8b7JCCxOLWz3CorEEz8MReJlEPsNXuCGjO2pGMkbe/qbd9WY0XHLUjCkdNCen8f53noO1OdLgMvTDe1xIAJ13ogIlOLq50f85ZWcA3X+sgbHVPPgFXh5UhWxJXBJcsADWp02HO9Jg58AewDxw0ljcRw8Zzq1Uhu2lN79wX+iL198FJqSQYqyRySvd0SghCgsnP6jmKBcMS8YNgD/IQJgcNBKpXJQolSfgnaQ66TKyukwF9qUwSADSzJf/ZGSI8+2B2s8f3Rax7n0caHcK+PYe5enAvhEi/tDX7ObjwAAIABJREFU0Vso87PU+gGgVY/RnyIr5yOLK3ts9VDRqrtesCs+9Ce258Uf2UDeApAwOLLKDj1qvb37fR+wwshaq+UHrUE5eOoNugN92gFavo6JZCbGiE4Qzc6rB2kW+5wrLUTAUJZvOvFPJ7kzlaORdmUsE0UrMAnZTI3GkFbjorYp6YEcZk04XQwHro8Oaac/0Lc0Wig1iNHJyTJQ2g+6CHo4ZTEUmcVvGOUYqMh+RZUr0oJnsgeiH+MUkaOEdtHjNS4/vsVOIwKX5NDW3gT4yLzKPvE2Et8p3RD+UvaJd3CqWHYWaPQOtMU+d/3uP866kRVpjSnsSh3upeinOzffFXQZnSauNfT64nR9VKSRrvGgmbeDATUFOCmAQfqRZCptSGfxkUc4HqXf8D06GeAoARqHrl3bqtcG/xMEAv8FAKxaDTzajvd7Ne/Qvg6zkq4pWmYukUPY5OiDOu1RdVa9fqY2GJ9qBkL/yDtALbAA1c8WH8lepg/653Uf79BrN95ubYdu5srvA96BmI1glv2ttMhO+0M3z16M10Q7x5KkWTS752GzT/7D/2u1ZsNev+EE+9V3vtYK1THLWWTFoSEjjaRSr9jAipLBzEXjpMPEolwx1NmqxxMG+FJMhqxWrVuEg69QsGqcs2Zk9rWvP2Rfu+a7Vh4ctne/+x125ulFixpmAxEh7YQ4P2Uf/sgV9oWvXGuDAyssiascxdIKbRZRq/AjgBIMhgdIKDQGuyKlEPiETyIIvvzlL4cNkKglQCiYFiImwoHTBN///vdbqZweEX/8+rRIvIrQycvB80hPJJqLjRdmAoSisDtMjqFG8XfqZME4PIPaXpxyiIAACQawoj2YCIakb1zPi+gLfmODFhMJQWfsMuwAz/BKkQLJ5o+RB+BFqmEwutqkG/J9uVQOyoBORlH4saIdVICQeXr8h4+3aPnlx788PJv5VC0yec4WI8EvxT57RV8C0ANWCDlon/Do6667LkQ06iUvxEzmZSkZFjMZd3YDz3pNNPe8qwaKV7QF/io9Y7pns37e6MH4QP7Ar2qbUHDkWADMJr1QC8vD+uOpzxqzItjkMeSzipxWKtVWOqI888wZigiyk3BxKd9S6pkTeei6Cbn2NOy9p8g/L3+VWqPrD1RFYbZ8snzf4psBAK1GkygPTgJC12tYIanaYL5pG89/rb3nF95l996zxarVmm0453X2iU/9o33vljstzpWsboVQQys9H3v6Y929ccff6D86BGKh8Fm7fnQCm7Ir7vdY3asIC2SWB7V0bb/HLxmpaB2eB2CFjooM1NrwN4AREbborOqr5Ld3dnqHTa1aCbq7UrHQVdGbeR56OdG66MyKAAMclXEaTuKO05R0Xh70Wrt2bXB8qI8YuejDOOl0mID6pogSaIq+yfmiVKb55kztKfQHvVxOdEU7a4zMsQA+ftM8z3f/D+Tnp6BGmibLi+AE9LDUnoptx0svhSALpfGxvkpvA4SiZAwvgS8CUVqgTKEQftOJfOhG4lXWP2QB7dwZovQA1eSA4zfv8PNyxP8dN9IDFHgeskB6JdfAY688/fRWhgE8BrBN2ZwUDE/rK/pXr+VV1tEoWcJzseEBw9F/mV8FadAHgVLZCDfxEH2WbcSa8Df7jiLhfBvKRtK94ldFhPWT/rM2lvYF4QBykktOMwfSXfvZr4XedlStJslE3axiZlsfa9inP/sFq45tt9/6Py+zs1+5zvJR0XZx/Ppg0fJlFJWGxfXYCrky1eJTRipQQyu2epWTcMo2MFi0WiOxSiO20nDB7ti8zf7uE5+34RVr7F3vequ9+vRVlk/MSrnYkrhi5VJk99x/h33kox+3TTfdbYX8gB1+6EE2PFBuAVaAR5xKyPOUsqPcWQgMAOniiy9ueYH4DfAHQ/5LX/pS8CaCogPqENlAOxj4/PurD/1Vy0A66cSTWpssBM8mD5JLeyDh9IG/YSoAKYwr2oKYiLoC4EI4AGbhmeIfbdA/mPD6668Pmy8RCfSHGmD0DcSYzR3GwgNFIXnukaATsg5BI8AoHM99jJHn+5BuCUreFYaoDZHvRPjMo9BqX/Du0ccetWKhGBgdQcpvzIWQbKHDC524D8T+SWFWyC60CA0AhqCYQq9SEJmfrAeA75YBq7lTjjb8LKAlL3U3CoAPV0e1R94ARkrRRclABgSlaDI1W4bS3EfQ3xYEqEtuQZMoUshVZCHzo9oQSquGpkkDB8THceGjRdVbzXc3vc963RRhJxCNPipCQLzSzbp18+zla5ZnYKHOQMLp0lEhVfwb1aCnRXHFamO77bCDV9mrXnmq/dTb3hoKx3/92uvs69/8tg2uWGO7RycsVyyb5QoWE6E1DaAlIMQDxQsJ0JqKz7Nglq6TweGjc6cCvvjen/Aqo0Qyppce/qloTFkDMoQFppD1QIkN1crSPgYtKBoFw1YRJDIoZfylumg+nHKLwc840TmQ4awvaT7IeEArvgfcQqbjXFaqEDUU0yixfOi+9kHmBT2UPtIG/RE4RX8AEAAKlEZFX3iuHLICtQAWBLTNFw9qjembxqB3GaeqFcSez3VklVA3U7XJ5qvvy89Na5nxggYVPcjhYgIjyQ7SKZw64EC6H3xAgAN2IHTAemI76hS/kP0yWaNY+gzPU9QSEVMUatdL8kPgWlav//H1SrOXqlUO8CmH/qvoO/zKYTyvevWrbWRkZasmG+PimUpP7Deg5fusbAWBXGRiAZAjc4iOYw2QJXLmCtDzclbySQAic8bfKTCZpoZ6WZ6NzhKQv78cDtk1017iMxa8/io7n3F0Xv+ly8HR6M7xZGBk0MZqZo282b0P1+073/5Pe8/PbbRDVg+BIYcSWcWcWVybsIjKVrmi1ZqR5YuELE9YM65ZuVgORfBq9XrYiJqNpg0TCVUDAsvZJz7xZdt48aV2wokrbHgAt4uFo5/Hd3P0ZsO++71r7Utf+artGYWwCvb8c89Ys9EIgBDADql+EC5GuQqiwYQydsgrx+uDsaPTHBACpOlQ/A0GANyiphafIV42Rhj0W9/+VlDexkbHgvcH4YI3ipMhAKHYfBE+SoER6k7UlhQDMQD3AEjxLNK7MDj5jLBiI0WQcT/AGlFegGSKshCoxPUKHxWBimAVMSBU2Xv6hE4zFkUsiEkl9CQgBYKp3wrJRAg//czTLYCPCK0wN2NjgemZe6HDS5ctFvfIWGNF90Ev0BoKIDXjlLLWDrRaNta7X3c/f35jaQcIepDFe+One5ralJJC+g6RnoA+4nk82hgDoS+TjS0WQIvuyogSuMVYGR/0Cv2ipKBgIac1H0p3AdACzEeeelBMSo1X7qaa5yygpXWScqPoiQNZQeieI5avXCozAKDVRO/jFdetXMD5mFhcHzdr1GygXLAGNfNwiNUaliuUrdpIwj2DQyO2a3TUipmUlHYKunQS8Zsvyjvfe9FUwJU3IiUXPJjlPenZMfsxeb1M100FgPWDrniWomO9voB+gO6KI1OnpSmiQWNDt6QOpxyj3hBMo2Tzdvhhh9mxxx6zjx6L/q6i5QL+uBcdHzmOrE/16diiXK51ipqiLXQP+jF7IW3RJ9XGkZFK+RCALfR16TsabzaCpR9z202bHqjQvProaqUOom9jZ+AAZ7+XI0c1dLp51vI1vZ8Bga/SPeAFbE1oE3qkaLx0MdGoAC2lhELryDzoFWBGAQwhFbRYbOk1HnTheUSpo/dJP2mnt0yvsyRWyOcDoKVsAZ4pOdBsJsF237DhrBbggw0MmEodU+7xgFY/ZLUi8Gnb28AKXhHgjm4IKM4LfRCdER7hhc3KmFibEPXZaASZgVyTHsnvfh4lgzUf7QAsvuvHmDtRqWx20Zy/3jtjD2R9NUrqSbJntGJJYcCaRJiTPlg3WzVoVquOW6NZDsSfjytWZBPMFa3eaFqcz1lUIG6A1MB6+D7HZhQ1LW4mVo5KNjFRtfKKYRuvNQ0lqRGbDQ2Z7dnZCDUYBouFVG1KmvaPV33SPvu5q+yFF3fb2HjFVgwPWaOWpn8opfCcc84JQh2QSJsshKqC7vytQnDauACSfDoKREGoJm2yWfAO8hyAsUbdLrzgwlB0EWAKTxRoOfdzn3/negkAhTzCMFyj+lLyDPEuTwz9QYjRP3mpJOh81IKUPPVdG7OEpBhdzMU7v8njJqLOev+8Eql8b56hwpI8l5TDEK49UQlAiJhXHqPlCK1Oomf+fxd9QON4XAF0FZ2lqBOvQO9PZXr+Z2fuPWgHCHpjx4Ml2hSzxlCnXmizDdclSeBFNnDJBgBz5FRY68kzoudrs+00luzvMlIkpwTGS37JE4iMwnhB4UNOoZzI8EHuY1hxLS+tiS/s2alf7eZL33mlZZk/Os3k8u9LZQbQ1SxXtBivdTO2nMVGJdRCxDnWsSXNRvDwE7m/5qCDQ0TWjp17bGB4JOh4hSKnbO2t+9luXjyPeUBroaQcen5vB0RJbsm7r/H4lDw/7iyANd97L3JUNXFk6NFfyVJAFJzISttD5iKLMWjZc3RSMvdkDWsyBXHArF17SNiv0BsVZcW1PJvx06bSBflekbFsZfkCJ5ynMyjHh+5FvuP4ILtCNXLoG30XcEUpElIcFdni9d6FsEdmI5SzfaK/GOqUIiGqjbFwj+oAqfbZUpE5i20c0KrPikmB3ELIhAgOfxcpI53G64GKeBTvALIAhokPkL0e4JQ+r9qpOslTPCM+9HrQ1HO6b1F76WJ7QdaSlcplO+ec17ZS8WiLEzXhf4FB/VwzzZWiqDzoy3Nll9N3ZAD/+A65Bd8AkiOnFPyi9aJUD4Ag/OMjs+QAFWiush4ao9fn+znuqdoWDQmAzOqjsv8F7s9HHxfCM6PGnomEfPXS8JC9tHvCSkODlicoq14xSihwloElkQ1SK6seW1ytWalUtDjXtDqRWYV8YMLaxASqjtkAG1Fk5WjAYk55yDctBsxKCma5vBXykeUSs1xsVh+v2UChbC++9KJ99GN/ZV/86hdsvFqxFSMr03spTDqZ9sEmyOaIYcOJhgrZFoijBfdoNoAR97HRSfjQnphEhRUhfggfQOuRhx8JDKF0FrXH88TwUk5om41UwkZIstBlCQr1zTOQ77fAMkU+KbpGzxQzcp0296yRLGLSxq3QSvXJe8Q8Oq2oq1aobD4fBOvQ8FBQQo468qiwvgIVJYCzIacLgZiX+7B3BkQris7ixCLxjAyI7Hy1M9pF61kF3Cv5B/q8TzVHUi5mMz+SKWoDA5I6JqQvi6ept0eEZxDRkw8RCLbQARiB+MhQFfiVV1rKOiA7DgqiavFQI5el8Gl+cHDgeOClaFk5O6ab9+kAyX2AxExabncK42xWfPme5RlYGDNADa044eAfs1Ihb1ESW6NeMeK2CvmcWTM9+r2ZNG2iUjWLciEyq1prBGcnvEVB+b1Sqf24JDcFdugkq4Ugu1qRsc5R4OW5DMksEC/dUjK63cilo83nOLP7C/1UnxkDMpkMAiK1BCTxHXVrJDu9vqvv0nlpBsCTg0FoS/U7BY6ha/M3oBO6twAu2sMopYYiznGmXnqM9HaVS1BaETYB+wN7BwCdZD+0hJ2g9HztDcx5r07JnQu3qj/S06Xjy4EPYEc9M/Y3wEPxiA6WEn3OpQ/L985+BqS/6EAw1gcbChCYgIjhodR+Yr2ITORdkULYsOg1KjPD7wpwUBRjiH6tVAL9o99wPfcTdUjdLK/jQEMC0gVsTE8fSTjFMJ/PtWp4CWBmRsbHJ+yMM88MKYcKxiAIBOeh7MTp5NvsZ3XvnR7g1li9DNDhQwL99JtOcmSewj5EOY5Q9yst1UOda0p1KDhFNr30R66VTuptnKkcHL0YazdtaCwCtDx+EPT/yYAWpVYeqPIhSiZqSTNuWKVeszLF35uJ1aoATXmrN6pprmGUt7ylNbPietWKhZzlInI18djlA3PEzYYVBssW5/IhsqdsxQBeNXN1q5NfmC9YnUKPRpNFa9YIYx+wgkV2w3dvsr+78iO2ecttFkdNGxwaskajaY16WuhMeb4s1oYNG0K0CV4LvocwtUEpDNSjqdmFhzAEcAmo2frA1lZxv5Uj6fGrMvoVXsk9bLYwDCi5ninPijYkgVl6roAgbawhHLVUaqX0wXC8VJSOv0WMElISbN5g88qVGMIb1gKcBKaJ6PVZ/eZdQBoAH33jXvrDOPGCkYLJdyoMj2BQDnk3zLh8zf6bgSy4wnpSe4nTOAVe6uQVXTsdOJUV6vPtqdh/Mzn9k7xHNTvn7Ta/qTbHqZ7iDQ6uKRYKrZNZBGYTcYeSEeTVpOG1EIylmayRFCPkrJQLyT1kjhR42sRwwTgC2GKcyCD2Abz8ilwVGNYuLNv3a6o1a8cLWe/5TMa3fO3yDCy2GUgBLVI9EisWcELmrNlshEh6Tp5G74MvZUhRLyuXK1i1RtTPcBppQ3TXFAfUZPUVb6zrhMP5BHukg0ketXMetnOkSvZ2s94a33wZSooQksNYEQnIVPVJuilRQuw1RGj49O6sTunHD6CJ/qjUOIx8ADJkO45msizuvffeVvaE9F/po4Cp0IUirGRwIt8lo/lNgBftc3KiIi8At4hq4jn8U5oX7QgM62ad+nWNaN4Dbehq6NbYGYxL2R4qSSKw1M9Bv/q33O70M5AFc6W/sDY4keu1WisoQqVkWD+ASnQYpReii8MHgFQ4LAG5AI/2jI4GGYs8VA066B2aUNpuFsRSn6bT51O7kfPWGumhH5OR7dyrUzEPO+xwe8Upp1gc7z2lmlI/OFB1fb/pQ2MQYKWADOZZhz9or+AaAGzuQUcEVKTWtWpE87tOBj3vvPNaxeQl32QrK9Ajm0otObe/xu73R29vCVyU8yC7zgLjDmT5EFV27ErwqBTLRRuvTNjA0HBQRvIUfAdcKeVtohZbpVm0iNzZpGZDpaI1x6s2kC9ZAz0HphiIrNoAgMrZyFDecjU8dTWrxmNWT2o2snp1aB+wrJgvW8HKNlgesm3PvGSf/vSn7ctf/V+2Z2ynFQbygWmTJGfFQppTzwuCDRFDRx0VUqj4HmALL49OIhTBQZAQu1e65ElTuhyEosKQTzz5RDihke8EYAn4IWqL10B5wCrVNLWFgun6XsSXi8j5nzxlIZRDTYvXV2vVFu+3+84LBtoIytPk/dkTC3luCCmcVBS5Xsyme8Lnyd95nohfz8m2WSqWrFYPcXhhXCGKLEkLyzFnp7zilOAhQngqRXEheLj6LVAXevvZdfVCUGunSD9SdVFG8VrI2+EBz5kCWtkIloU+Vwuhf1kAZSZ9CnJp8sQb1lIv5BeRd2GzX2SAllcIBeD7CFbRMEoc8galnhcKIQaWDB9AdjxuKqgrGc7nmbymAmqXAdyZzOLytUthBtBe8vlCkCvxpC4AOLUXhEk93vKKU0QYI5zX2PiEDQ0OWhzXLZr6kNO9OtFkUV5F76id+Qa0tD+2A7O09ypa3QM57YCqdjTRyejsNx2pn9IH+KyMAEAVAVf0U5GzMtoVSdfSPZOkFd3FdwFkqtdtZGRF0M15Bu8YlRzuhPGO0Y6hLpBGe0B6MMBgsLoFQnlHh4BErhfQo4gvDFlAAaWmCwBQmiT0LHtiIdCXd+IAcAD0UQOYsclhzDxRz9ePSc6bftPIcvtTzwBrJMBRUVrQloqrB9h/staS1lk6ieSmAgl0+I3A2ZD1M0nf0uGVOkcbuk9yR2APvZVcnj4lNU05JEJLgRbwPn8Dxp166mmB/8rl9BRE6tERKYhs5hoFe/STPpSJxLOUWSIgWnJBUW8KeJGcIIuBv++7775wrw9CueSSS+zqq6/eJyDDz6MAccm2fo6xU9vaZ2RvTQVoeVmGbBCA2qn9pfh7FE9UEorDBaLJRTZBel6uYFFCFBbejKpF5SGbsLLdcueD9sLOnXbpJefYQGQWNaizZVYeMhudMLv99getXqnaReeeboM51KIJK5Qjq8YVa0ZN47+BAWpjNS2fFK0yXrPbb91sn/nMZ+wHt91s9bhqQysGQmH5UrFsMbW6Jk8gEEPDYEK3lTKoeivyMglpVa0gRW6xgMoxlVAIpxc+9GArKmr1qtWBaeU50ZG/6gfP5rm8VEdL18uoUpSWmJJrvSdGm7f6IONOhCujTFFhQl4VPukVKhl+MvA8sq2/JYC84agIB4WQStgyZzt37Qzj4751x6Xgoe+T9+ItRaZYDGOaDtASsKrwddK1oFVALU9jU0Wj+PH7a6TcLwNa+54EmQU9/Npkf9McdgoJ9nMcvLlRCk7jYZJnju8p9C9ASwrUYqBf9bHlBJh0JvAZWaToWTkyVEOQ7zlBVt452iG1RLUTvRE03Ty0WxcZY/6+dnO6GOd5MdHEcl/nfwakT1APlf8EPPBZyr6PMqlV04it9Hh1dMjJovJTDMXzkPQTFfqdam/bn7OSBcTl4PTgVS/682MOR+eY6EX707XhDSa/zyvdR9kFOnyJawRM6XS3qQCiIMdrtVZRdtGPorbQTXSgkwfVkOvjExOTdFQNBroHtLQvcg9tSrfnnQOcqDMp0EtF79kTKDoPWKQoFAGW/Z7jqdrXHq5oE6J2ABMoIcB39JloHYElSrESj0wPWMzXqA6c57bkY0jd20uHfC/6AzSSvPDyjt9V55N1BMiEn3gPIG2hECZShzJIruo+pctJX/HPEK+ILyWrtTKp3kPkbcFqtb38xfXwDlGUnDIawriIsU0Su+OOO0K/BKTuL1AY3ldQCv1n3MgMeCcbcSl7FpAcXsLxSQ0t7mEesdsZC6A3h8IxFsl4RXoKNNa+5u0dP8f7i8qnArS87uxlo7f7ZurQ3V9j6vdzos2b70xOPukkq9caIUInl4fQG/jorJmQHscphSV7fk/J/uyvP2O7J0r2ilNPsp9712uNwwVw4E2Mmf1/X37Y7r7jLosa2+wPf/eX7ei1RWvWR0PkF0WzxqqjlstTi6lsjXrDGrXYtv1om33m7//Bvva1q60RN9Ki8s3aZBSJWZTAVO1fMJVOxYFgEQa8q9ClQpVFlLo+zdGvhGcIKYfA6RuvXTt3tZD1fk9+P9v3AlTGWxbQ8oaxmFgF9vKT4ajr161vgSBSdNoBIf0cy3LbM5sB1kcKIzTOxnD66afbpk2bWicbyQMrgchnAbICFOTZYBOBLtgsSD9FydJmqohHFC15Fr2yKNrzQnghGCydZlQAtK9ZxxxJxuh7zVlW2ZCSnlUofJg49yrnX4CMPLOSW615m/T4EaGlwrC8k0oaQtKpATgZldQN4KL2Zaipv/L2ZddI/d5XMeo0i7P/PbuZax7pH6cJIeeZK+gP+Y0XnnvkBJhvg2X2I1++c3kG5nsGcEbyD9NHiYORkYoY+DD8It3MXTFpLKW9n1p3096hvUFGoCJoBGK0c6bou9noIH4varcH+X7IGaq+zveKLLbn+/3EOw+8zjmXMUlf9c9hT8B5R5SW9lGMVCLD0FmIMlFtHa2/nLXaz2lPINNc+tfpXuloPI/+cfAJ0dbesSwnOm3RTznKlYbV6RnLv+/fGcjKq6zulwXD28kj6eMePFK7AnMFXEw3Oi/fss47HdpQLGLr11qHDSmdr1gkuIXorUbgGfRL+A0eUfaT+slnSkAQSQjPKehirjPP85QRJNtEEaQCsX3Em/ojfTZrd0iOaw1CWvxkuR2+C2mi9XoAwaRfz3UMc71fayhZx/x2KqWhZyrSTJlpWdqczf451/Hsj/uj//sPfi/5jV/7TVu9ao016uTM5kORz2YSWbEU2Y4dz9magw+z3RORPfjYuP39Z6+xHeNVO+SoEfu5n39bAHL/1+eutd3b6pavV+y//tJb7FWnDFq+EVs+IjwxsSgfWaEUWaPZCHWxSO8DHf7Pa66xf/7nf7T7799qhXzZohAJlKLX4b5pQtYV8sk7RrZOJBTjSTlRvrEIQdFbELQXGhAAGxkF0eV92h8L0K9nZAEtMXpII5iMehOgJ8Ergcn3zIWQeM0Z1/lUoX71fbnd3swAHhfWi2OBAQEw/NmcVCfNK+viF50gx/pDMwDFbFa+dobP/1ftC6XqSvhmDQ/v7VgMRoJkA2NFHigvXYC4eEZRmjphSTVDFMrtlRi/ySK3+Md1tK15V0g3PKcTnPhOx0BzSouKo9OewBy8ejIIuwkJ94CRZIU36LRG6md2A+z3hqj+eeVNICMp5xTMlXHEEdakHeoE2WWFvzfyY7mVA3UGqI2alh1IVTDBW3tBLQ9ohSsmwSzBX/uCXp3n0RvvcjZ6g7DX8kYy0rcr5V+GzmLYpzrP7Pxc4Y1wb1D77+fSMxnOalv0gx7CvkmaHqlHAo60dxDNyz0CsFSDV6k62u/aGcRz6W/2XvqJXoF+QQo9QBv1IOmPdCnvRBJtqp1e80Mvx3agteWdj97OysoPrwvK4abvtJ5yKGajofycCtic/TwnISV4zZrVIQVYQQzSQ6mdxSmL27Y9H0r6AAarn+i/RGspelN6sZwQs+/Tvnemkb7V1qmlCsZQOrQAL74Xz3O9glX8/Lbrk8A73uFBItN4oU/zjH7zfzfz1A7QUqRrp/slDwXc+eu7cXh3an+h/h5d+pa3JL/yK++zSy+53MZHCfUFnSVSqmG5nFl5oGDjY6OhnlU9KduDPxy1Kz93jf1otGjDBx1pExMVy9UnbMTG7f/4mYvtwnNWWVJLLIknbKBctChJwzFjqxtRPwBmTPKNN1xv//pvn7WbbroxgFcD5ZFwOmLcBPBKU9y6qcGgcE8RvEI5heoKlIHQMYRe/vKXhxQV+uRT/SAewp0pIAnT6reFunAz7ZcXmBJCUhzbGbcY5swFAB8CjPVgflg7bbgz7cPy9ftvBlgjUrM4lUjFJQFGVHRUYbusK9dqI+Wdz9o0+Yz3AqFPLj1tQAO0Q0g8LylhiuDzo2wH6CwGgSoghXf4BdrXxgnAJ/CIsfK7+ERgSrvc+87fAAAgAElEQVSQb22S2c3SzxF/c2/24IlBUjHGx0PhW44m1obPmlAUPdQxjKLWunVSeL08YE1936QMKGe/3Vg6tT9XSpdMEp3SHkqUPO7nnntumCOuo5833njjPidaLQSFZK5zsHz/8gzMzwwI0Eorc6bglUCtvSBX2rf0ir2xXEESZaK42o9C+4BkrZRwvpdjIBtdMJv5aLff+O+099G2AI2pntOL/sxmDIvtHsnvdv2e7rdux+n3BR+95NeHQvGkGLFvsj9DX6QdUixedXezZT20n/Rb/xdggXMKu4S0LoF0At88Lao/WcCk2/lavq6/M+Ad/QJR9cRudaV2Orh0Q6/PzJ1/kuAgPfbYY8IpptKj0AORuzt37rL7t261RiMODnBolBe/y5aQjqh0SHiMe5UK2+2Yp1oV3Y8tTs099F2CU6QXy+4gGhN9GFuV6CqlaWZ16rBDUZ968p8+C9gSfqCD0eba/15Sm/Yq6ePd9I17fPDKgaIPR4cecWRy8cWX2M+8/Wft0jddZhQap5B5sYyBRD5wYnmLbLhUshd3jFlucKXd83jN/vZz37Znd9SDoVu2PfbL77rYXnv6CsvVzApRzYrlKGwkxfxgSEtsJjVbvWaF7dwxFgClf7rqH+y222+2icpuGx5aYQlF56OCJZymo4D1DkVFYSAYDmMTbwzETK48C6noBtrCcw/jwoTkqMOUukbhxd6A9xEsvSTM/dmWB6k8c8sTpVSxqfrEdawtgoJrhcDvj3Ds/TlPS/VZnE4JTVMYkfXXiR9sTqJ/AZsKzxdwAV/BM2wkbCAAV0R7cd/jjz/eOn1IYa2iL3m9BSpr0/Bz3G6DXohrwAYgpZnaHKQyEK0m8Id6ZEQGeY8aY0MWiUe0qXjDLci2ydQdeEx8qFNaVMhWhTAFkFHzgHaRcxyMIeOPgzEee+yx1nli2rA7bXrqE/0XuO9BLvqpEOf9VTMhSycePKe/qonCunByJ+shxwUnBbEeShXqt0GyEGl2uU/LM9CbGVAaoRQwD2q1e8JeUCs9kmbv9d30x8sdFbSF132EijdEvAztZBBlnQh6llLVFKnvjQZFpE8lQxeDQ6abeV/M12T1W+kactJqXdm70f21x2Egs18SDaUyCdmsg24inOc6dz41i79V54c+hYjsUqmlW3g+EO0fKAbqXOd5f9yflRNePvjfvAwTgOLlk/RF+qw11/0zBbTa9WHvs5rh4Lczzzwj2HjSW4kSRJ98/vkXrBFS8tIi89Ak/MR16FyyIb0un7Wn50qfPANHOnr3I4880jqZFHsUewSeOeWUU8I7v9N3RS/Rr6n0P/VLqcYqI6KMJK9n7g/a6eYZWkv6rGCDTvdpDiQHDxR9ODpm3fqkGSd23rnn2Tvf+U57/WtfZytGylaPd1mhkLNmo2BJrWBRLWcjB680DpsaTczufyaxz/zrF4wTEv/3n73UzjntICvHFRvKD9gEQNZwZBPVig0NrLFigQJ348E4vuWW2+3zn/+83XrrLeFUw6HhVHGpVSMr5ktmSSOcvkDU1nQvFkynTECM559/vm3ZsiUUbBcTsnlhmJOeQkoiqVc6MUtM7JUpoc9LAbTxYakecJAhrMLuWY+jnw+YAIGndCrNN+tyoDBIJ8GxUH9//etfH7x+rKcKK0q4+TxsRfroBBHoAR6hVhPhtwIJALkAteCpu+++O4DVtJ2mB6egiK8H5UOQ57q5zcccMzY2EKUuKIpNICC/A6YD8OkUUPqZntI0sI83SPwnJYbrVOSVuVOotwqf66QcKUCB15IkbOTU2sDbrMKgAJbINklLeX47zZkHtBR15xUUjd+HOGeBuU7PmMvvPF81xiRvvGwi0pYwcUUUotDgeSd6Dk/egVoUcy5zvnzv8gyEGYj8ScnKO0zjsNpXxpo8O9mH1If6p1PX0RIgoRn3IL+cBPJIi/8FNHQC62X0q+12+49X+CXXfHq112+6ed4y5Uw9A+2M8rnOl18zTx9aa53axp6KE4hoLekoXIMRzD+lqfu1Zz/2e/Vc+9rufp9Zgi7A3p6e7r43Yl5jEfjqgbfFqFP1Yx7nq00PqPo0VenY0j+ygNZUMsnriNKrp7q3mzF3ArTQJ08+OY32h64YA7r+PffcY7Va3UrlcsjWUkaHnsm4uAd9SzW1VKpHwJf02G76OdU12BIAWujfOI8FSDO/OOsBurJOZZXtUJQWbWeBQO0NfC8d2u83/M0YfVbCXMbRi3u9HFCdsk7tel3Z19PyOn6nNhbj79HRx6zjDE/jlJqzNpxpZ515pv3k295sp7zy+NTQyo9YKTdk1dG6NWOz/EDZKs3IKpHZ/Q8/Z5XKuJ356vU2kK9YfWyXrRo8OKC7NZsIheUsLlm1UrHnn3/aNt95p33969+ymzbdYkmEElS3fLEZkOBcMhCiw5oxp+VQw2tq9Ylf5L1nsYVmQ6D0GaMboqYQNqcdELVFOKIiR5R3C/jF9Wxq/A0DhaiyYjG0v5hfHqX2GyIMy5x5NNszuYQAwkFh2YoSUeoVwKSiehbzHC21vnvhDahChBWAJC+FE7PuALx64XFhc+LF+uIBgRfgIWo7ABIA2MiYAEgAUGHjkzddedpKE9Fx2tDgdJ6mhTz/ApOoPXbooYe2QF1khU7eE1/xmchPyRMpEx4szgLF8A9rxNwyf7TLvCHDCKPGqyxQEJBmz+7dYd5RJlSYnuvvuuuu0DeKGYrn5X3qNL9SylhH/vmNU5FOWU/i/toQs4CW6FNzglwnnYR+q04i3kXodaEpJJ3WYfn35RlYSDMAFqWYK0FSaY2sqSGqVJ/b+4pSVGzKlwc5PDjB3+w1yDRFiMo5l71uujnLRtlkQRWlxtCGonokD6Uj6R5vWPYDnFlIa79Y+qK9Tvq/9FnRD+PwDtgNGza09gnoCmfU7bffHvRgOYF8KY5+A0YCzdCztP/SD538KAcj+536qHt8BPxiWa+l1s+sTBI9CjyQ/iTbqhtQXPoybUun7s+8JVYulWxwcMBwfKOD0m/0SvTJcnnAaqG2a1pexvMFwDBRj9I7oc1jjjkmOHYlS3sR4cgckIkAHxJRydzAG/zj+2effTbMkS+HA7+L5wX+TgVoCVCmDdWx5Rlat37z/0zXVXtft4Xh/T6liDpF2Wmfm2kfFsP10fpjj0+azYaVy0VrxjVbe8gae91559r5F2208857gyV1s+HhFVaPa9aMEotyBYuSnCWNxEaGBwPhx5P/lQfKtuull2xoaNCaVrdyccB275ywLZvvsuuv/7pt+t6N9sQT2yxJClYoFC2JYoubk4pLNGTNENZIbau6JRFHl07t4ZNA4V2efBEkRE2xO7weRDBgpAuk8uG83IvBL4bmbxmrPoplMSxkuz76iArl03oB68EGGfBqh+sxFJk7DG9eHkRcaAy/WNeoV/3Orgfrh/CH7hH60DOAyyGHHBKAEXgFZQqwhs1BabYoenhqWGvALm0S/K5oLjYUNjFOlgMsFiCjI3JpV/3xdCUwhDEvdPphvpg/AC0pkF6JlqeEMfNig2R+iQIlYkpj9EaY9+p50MXXAGF9ALNYP/hOaY86Ap3vFDGJh5k1CEr8JLCv53ZSoLKbmrxtkqGdAOv9sX4yViR3JOe1MbM2OCGQ2VyLvIKWkfn99rD3im+X21megYU2A5xm2KQOFiB5MlkRS+9tUKpwELyL6uKOEJ/VoWSEl4cyhiS/kKuKfBAve5nWSf54Z4LmV3uRQA9vQMo5kdWDOsnRhbZ2B0p/VMdVjhgfJePXXqlQ7JtnnnlmmB59R4QHRa+1R+/PCCjRnqJE6BdOLZX5kBHqwQH9vVzDdmFRuWSGgHA+t9OfssB4FtT39prXkfV970adhJTDVatWGkCv5CH6Fadm47sgGIXi8BdddJHdfPPNrehB6vLizEYHFQB79tlnh+wo7Azpq3PVv+AL9DvsT51gzXwJ1BXfKNNIJx+qZEcnuU07CoBRZonmYX9EaM50LSXT1Ndu7tccCLRTkI72um7aWGzXROuPOT4plQu2e/cOKxXzFuWaFkV5e+Wrz7YTTzjFLrrwIjvtlafY0KoBKwB6Nc1yFHGP8lYZG7XyQMmaUWQTfJ/PW3mgaNXKuO3Zs8vuunOLbb7jbnvqiSdt9+7twYiuVRPbvn2nPf30M+H0w7hZtVKpbHHNLKb48mDe6vVqAM6mA7TE5BAfhifCRKGP5NbCXPLWkyrFZyIddCqbjCXVxJGHR+k/iz1CS4QoEEGhsDK+eddvYmT/nQAshY+KoWYS9r/YmGEx9zer4LO20Db/ALAUKrxt27YwTHiFKBeAKUVb0QbAlU+H41pfq04eG8ADImQAwEhN5F6uU4F4HYNLW9o4ZLR02mz23zpMbXFB5xRr5Z/mEhlCAXaipAACkRk6WlheNa4FYAFsUigzv7ERca08rvLEpkU4d4baBbRLesRkMES4X5F1tEukK98BNPIMFI2w7lEU3n2kajch0wo1lxIiJQEa8Aae5II3DPu9hoxHY4CGMEiQzcyf+jkwUA5RuBgBqoXA+1NPPR28esuv5RlYnoGZz4AArZYOMXmK4d7i7/u2uRfQ2vt9J0DLG2kyCCW/BCz4SKlsBE43BlPWYJRTT/vcVPrPdAr//8/em0DJelX3vbuGnu4gJDFoADQABoPEGGZkcML0nv2wVzzbK7ExxDY4MdPLMzh+y8TGxjZDTOI4YeV5CLaxWcR+5r28GOPYZpSYJTQCAqEZXQ1XEtK9t293TW/9TvWvtPVR3dW3u7q7um/VXXdVddX3ne+cfc7Zw38PZxhQduIUnt6xWQoYVZXrO1Z1IGWFegeR6USYm3qIXMGAN1oPuUcb22HQGlmMHNehxTv9Q7cg4gW9AIOedev6d0+sZ/1vlsY7dX+OEK0DoHNA2CBmdAU9f9DJq/S0V7J+PGV1JW96y4ag7qST04gqoz1zZHsVJKdTWfcqvU/FylcD7k9E58oOyyrP4jd0pydfeGFZV+jy6poF0Cr965WSDjinsaPl1zoXedfBjd7KtRxAJcglD9/oBNDHJz/5ycVBjI3B35ZOsT6243L/aMtbBiXrrZm+fKafjtm9JTYwKRlaVRnJeNYLaGV7IEehyQurvHKj8zRp99Uec95jilVHLSz+962penSWKQB3MM4979x4/Hd+Rzz+SY+Lh5/x8JKudMqBg7Fvbj72LSzEgQMH444774qldituu/1Q3HPvPXHzTTfFtV/5ctx6y61x5eVXFuOr3oiYm52LOhFetX5UVVEcar0SmcWj+16WPolWq6GVlRAZAQuS9vBwkCbFJqDoI5uRFEKMa2rPIByuueaasphZGLZlO/m96j0cdu2kTWbujwZhZrSmiGFE79UFPWlzkpXq3LdcQ0GQiN8NL+dd5UXGnNsShBh2r2lZ3M8eQCDwjtBhXxjVyDp41rOeFZ/85CcHEVyAA6wN9lNe81WhS//Yb4Qgs8Y8YUTgAaHztKc9rXhuBJstamh0kt5Vw3zdcxm4yJGS3K/yWfV2Ved91PouClKtNkg3ENS1L4yJcGyLE/NsUhSgpd5gcvlJDzTMHMWANj1auEo/FRnfoZVCmOfxt3U0Gs2ZQai3KYS2Bz0BEeFnesWs8aWiNGr8WaHKAt615hjzvOf1dyLK1ZbsSQTGysmHODBY20TaCgB+/bpvlBoLKph6tRn31MO9JTOyJxodxq+rwIjKYtVQyH/vZsdPKX9VXg9EyJtyuOokVzIMy50jIrTWWjDQXL7KZ/ZsNhKr91b5kQaMhgvXVyO+9sSCneBBOAfKrereqhruWefO4GaOnFJmqydVdSLu05HkuvEkQ2W6DnC+95RgI5+5X1m63aR1LLw/9alPLbog0cbINWhJv9AxsjGu3ePpbzquNwt4VflXNq7tZ54XaJUjQLjGeVDvq/Yt23IZAOkxhzVswXo0ep2odVpR67ajUa9HrUe7PG0mOK6sR5maWkS31o2oUSamvcK16v2w0Q2+6KtASV7H6ol53VWB90mIgHEvOXztBfqKbk7008GDfV3fvYQTkIyLRz/6nOJgxWYm4p2SJOilZmwIWllaBDuAjChq69I++8pDjQCNze6wHpe2heAYz+ce16z9ueiii+Jzn/vc4PAGHebaB2tNbRUMsm3Bnc0CbhtcVuu+rTp/jgd7xAMjVmtMHpntD9Oa876WBtmuUE6Osh/WPZBtvjABWn3toz+QWtTgEr1atDqtmFuYjXqzHo8+59Hx0IeeHmedeWbBvU4/9fSSOnjo9jtKfPm937o3Dt15R9xy882xdGwxFo/261HxYjFmYWSOuIwvj1tjq6hUK9EH9i0LwRwVIdMh6sSaQCqe1oIC8UUgEJGCkKAtBecDY38ALVcBso+mukwCwxq1TrLSnZU7xmKY5qg2pr9vnAJVYye3xBwIzsiohjGX1RRBlQcNc0Ef95SgD0qahyRoENCmNdBgjBR/v/jiiwcRPvbDfmWlI4/BNZVDfnkG/xFO7Hciw/QwKlAQcAomi6cj6ATfFLw8y3HxLCO/VOwy2DeM+VYNnAfPZN/rV6/3la6snPgZYA9+Id9CCF922WWDnH2+h68gzAG2SBUUnELwM075l8+WZo5NISMAKa+r1xvRarfj9tvvKHwKOlEck2fRX+YUQAs6O+cqAZl3rlfg+1zuVVlWmRumGGdlYeM7ZDN39iv8MH+8oA3AIp5tXq1WO44tLsb1198Qhw8fHqzt7fC8b2ZU03snhwLZuHYfZ35sXZHV+EyVJ60lDyZn1JPVE/mRukzmU8qGDAJkfls9FCLrelVjYbJGvXd6k/dA1iOqOk+WjwJKOeV0GEVsQ108AxA5UkMAQj2fCGhOeka+of+gn/QLYfdLB2SbYrtnIvMSTvEl1QoHpEYscp/xoJccOnSogHHYOzjZsmwbx/qu8rXqXEKbYYClelnWG1bjhfl+56d8B5htgEN0ykFh9V4nEPf1wNGLhboCaAVBEZiq3ejV2qWMTakA2GsU8GszL9dWBqwct6Cn+pL8JUfSbebZ47rXtZBBDvRTnLUePsTaQU+iDiwvgKTPfvazJQMDpyCRgur56KM6vZkrdFPrTlOonWwoQFjuUa+FRgJi7DdPSrROc3Z0C35RdoN9DMjG/Z5IagbJKMC2qqNKBwGt3QDYZLuE/kon6boaX5SPSQPeLSmS7bqqTpIB6t1An2HjHwBaWajAELorpw0uLfcjqY4vLxUD9f77j8TczGw/wqrW92ZQBL7dbkWtUY/G7ExQ0X22MRPddncAaBkdpDE/bMHJLCCsocQP7tcDQ9CwNcrDzeFC5282H3W0iE6B+dMmGw4hgHGaDUwXgYLXKC6uYTPxbiqOwNZqfRsXM9psO5nGKngCG7t1wW6WJtt1f2YWw4yevIYETl2PWakSTM1ex7xWq54Go3lsI1/LXrEeFM/i8wte8IISocXLqLGqkZBp5m9647LANLrJ/HRAH5XG7FkwtNd28+kk3Mt+5Rq9poI1q4USyzfWBrHyKB4AtPI8ZeWXVENCqY3kpK4YIJL7iPFbd4zvTjvttFIsk2hQhU/uT7VvOc1BUE0F6lvfui++/JWvxOJiH7CSJ7l3ud5IrtXWwihaZINdZcx2VY5Nj/T5mT+PUii2dp/1AS0ODzECFbCPSK3+CZCtUgPi0KHb48tf/vKg9p/p5NJ0a/s4bX2SKZD3x2oGV5UPyp9913jx/qpxndvNsngcBuck03YcfcuRNtIx038Y/8lzmp2PGcyadJ1tHLSbxDaGGWdZ7tFnZaL6UI6uGyZL+b16bXZQ89mIXWv+4PQgTZ21ZMQJBjilGNzPVf1+u+iZxwjohu6BPCOrxFQj5D5piVxLWQOi4NVLso6/2QiU6nxJg2HzMMwZK7/LPJHPZh74fdWo7usYhHuVon3RbfSiC0hVWymRQhJRlwNwAKzq/Wp9JQYDQKsTnXr/MK96txH1TQJaVR1JPUg+JOCu7jwsOGK71k71OVXgIssonK84YdGZ2HM4uLEBAKpYQ4BdlLNg7QF06TjXtlDvhR6AWei92NUEkpCpYYogACxtEkQCeJZ1ex2vPI9rOMAK3ZkX0WPo26zvLDeNDNP2WIu2w4AbvtOJvFPzst7nZgzE/WVB+LV0+6ybZFk3LEKruve8d5TtsN4x7MR1A0ArK1mg3VFrlaisdguvPQDTTInYWl6iaHs3ZprNkofL4p2ZnSnRWw9/xCOi3evGwtxCNKIed95+Z8m/Fd3FQOU5bCDz1TMqKCGrDFJDqkqgzHDMq2XiTOVhAwJGGf1hVExG190cemyscwMYZrFhDGyeZcH43ZCyR38V+NAtI9yr0XMnFuBefWZWCBjjg/bXSr68wp31qdAwDHcYXVTeXMcecKB30cgnoyLZZwopn5+ZFe1QFJLcd8EsgeRRRh7Pdl+oeOrJog3DiHmeReIRcEYZ8TvCkDHh2eF7vI6ezGiUl6H0WQBqoGx87TwAaNGGwoN3+Ad0pIAsCq90ABhB6RUI5F0vsjn30AGhzHhQBlR4oJUCJacL8BxSNuFdvBgr/2+99ZvxrfvuK3w3K4EKaQ2BqtKZgadRtOHazGc1IO0rv2dAyzUsvXZW6HkG24PTRonSQtmnJiNOlmPHFovjwppwjA3ZIC8cRaPp73uXAqNApawQZ3mZwRV5ZdZhuHZYJGDem1XeunepvPGRVfmLyrYtSvMqaOjvGpfSvSp/d5Z/bZwuu/XOYfTPBlXW5d176uYewKJ85ntkMzqCaXjwdvRzXtZ95Xp4PQZ1lm9EniArfCZGuIfbcP9O1tBxXeokw7j/xCc+MdBD+B2w65GPfGSps0XJCN5x2DPWrPNvZq3k+bCdvGeYoxxV5Vypo+qAFSTUiZR1XvU42spRUHV0Dw4eI9q60YtOHVBLQKvXL1peI/0wCmhVX6mxhd3aqpfwrWgAaHHTBl9VHauqa1nHM+vkyokMwmzw8WO/zfmiYQ51Qk9SD9JZy2/sp+/+7u+Oj370o2UtCTiVskEr6bjMJX/jxHVeDSyx44Iv2szQE50akAq9nz0pyAxt0YHRhanpS1QYQJopiu5hMxJ0Mq+HSHneGA/93CnAej399ZpsB7qn4WuCiifSFtfmsWddPn/OMna3yscCaFU73412LHWOxsxsMzrtiGZjLurRjKXjyzE/t1C8471eJxaPHY39B/fFI844o4TuUgCr3enn0Pba3WjWG0VoCCxBMI1dGV5mljK2rCBm1DtPokZ9FRTQ8BWNNQ2KhczGcPPo2ad9NhMbDKMaQWnYI4gzgsJQ31xfp6qUTtoCoD9uBI1vQbvNem9OdDOdjNerQMkksiHkZz0d/J3T64yiUshXjSsFp2CH7RmVlfdA3l+G/QLWwhy5Ho8la5w2EF6rpaMOUz7pM3vKyC+eVcDulQLo/pYLzfNMnm+9Ke4BdAMAQoABaMnM9bAKVksP/s41vqrKRhbew9feA4AIzzBtj/t4NoKaGhY8B5rxHfWzBMcFReRlPENBqdCvepGyYcVn2uJ+QqtRMLie8GqUi8OH745TViKN5Jne77qqCmr6sBoYudb+y/Na5b+0lyMh8jN3dk/354+aj/ZPgA4D4NRTTyvKMIov3ndOneR3vfXSfmfHMH36pFLAvZYNLfrq3hasd+0pTzPAlfWDKpg1iQbPpM2FBqU0Vo5mWioHsyHpODJfqP4+Wj5MGjV2b38ykJVH4R5wjzFfOuIEhNlPOlXUTzSckcvoDBjA1rHEIWbNH094Zh1Zn0dbgegUIkr4nv5xj4AW16uX7RTVpRnv1DEi9RBbBB1BcI80e4IJ0B8YF3KO33VubtYeqUZQafhmfaEaBenfGcRSL9Eey+3Yx7xXy7ro9mKmV4tO9GKpHtGmrnKtX1y5vlKXzwLwjW5Eg3tKqmKvAGBoB41ufVMRWuoTGTiv6vLq31lHyvTZqfWTaZz3WcmmarfL2qfmqPOEs5aaWc4VICkph+wD68G6dyz9gZOaNcl6FJyCVhmoEnxBv1evBkjjWTgayZ6CzvSL2twAtVdddVVZw+xNUxsBxTxEifGcyP50jWUwfFyg71bObwa0tOcEtHL/V8MhsrNaLAD9N+Meq/V/N+snq0Zo1Wd70e52otPqxf6Fg7F8vN0P9exxGmErZmYRNvU457xz4sCB/XH5FVfF0tJy7D9wsBgOjXqt1NBi4QN2acBiTPCdSoYovQuOe42YyAyjyqCdJI0uFj2GplERuS6Nk2jKoKecCKo5gZkxAWzhBWGT0X9y2XnXwKwqrFu5uDfStgxZJixNN4rwbqQPJ/s9OXJJWjgfRgIJkgpUuFZ9z2BVnkuYG3vK/HXaZ++wbv3OtZojifjOQo3ck1P7LOheBa+y4eA+lKkK+AjIsc4EuuifqcB8R6g/ewjF0yhNI5cE2Nz//M010kfB514VMMrGJ/3MjHz19dcLvIDdbr/wp4CWRhQh1CjK1AekP9QDoM6GPMfUP70eGkjZoJX/VI1i+6SyIHhOWxbTLHuU83pWvKC8Q+fMF6tjkw7ytMzLRu1D51vayjt0JlSFY1WIjmp//L/3Aa0a2QYrIKTgI8VJzzrr7HLiLl5cjBVqQ0gXve+bVfjHP6Zpi9tJgWFKW14TVQ+9vFdjYRifGQa25D0lf3Jfb+d4d9uzTsQwXGsv7zyv2m2U39r+ukc0jAVO8r5SHhOxgbMHHVxdRX0DmYxBzP/s1Mb5jFOMg6GMzNVGQL7C/zHokfGlbEq9XlL2MLKNkteA3FpKrN06+gD9BnjA0Q5gpY4l4ActoQ0yjyh7dcBx9FtQrboP1WcER+Rl6js6HdUd1GPNitHhKS/MwPXAZul2Y67eLPYnlUi75bCwRl/m9w91ji61taJbwCwitAC6yDAE/EI7IHJrMzW0oH0GAFyfrl/Hl+kkLVYDcccxL+ttQ3siO7dZ++wJSjMYocieADDlv4DpC1/4wviHfydMeUgAACAASURBVPiH8ijnh8/q4nync1DA2Lqx2gVGUUET9jA6v1Fe2AGsaUAtQFmAK2xtHLpgA+xtncUCO64jbBQ/r0WL6hxkQGs3ADbVPhqMknVzxj9MvuWxZ0DP7AttNK+r6jK7gT6rzf231dAqiziAvWtx/9GjcfpDHhrtpU4sLS7H/oX9BagqNbaiE09+ypPiyJH7S4ggxsPs3EJ8695+sfVGk9DfftFFCORm8Ah2mXM2kGUg9IENqUdU5pEH4UbVo6KAlKHyTCNd2ACm9eRojAwWZG+rhiN9ZaNSc4triWTxxBTz/e3TJCpO0NbIkezpWi9TnF63cQoIrOZQ3Kx4Z8bPU/xbQaQBldeV95f9tRI9oxJGG3wniGa9KdqzQHkGwLLAY2+wrvm9Wsy8KrDtj+H+Cj3H4N7Rm+A+5XlEPhmB5UlD7leZs15ZvgeYQ/DCQ+ANWaHLtMyGpN+vvR/7gFan0+7XAGy3B0oxArN/eMT+wsfoB4AIez/zKhUzr5Fn8dxqypH9y/00Gs51wrzx7D49e9FZURqgm7zLuTDM29U5LIph1MqtCvwsxIYJzckScg8AWirx8jcUpac85alF64WO0Pkzn/lM2RcCjpOgcI6an+nvO0uBzLfkTZlX5UhJ+ZKKNusr83F5Q+ZZKpE7O8rJfXp1j1b5+jC5uNpoqrxruv+3d94zKKIuLzBCT5gP9w56AUYtxdvRR9ThldH8TRvFad5olIFYT9ISCOgNtHfttdeWiGfa4T9tezKzAAzvX/ziF0sUr6VEctvbS6kHP41+EIlFRBkONXQu+IanIevwJ6Lm0ksvfdCp2OOwR6rzlvkgc2YJGeifdRI+o7OYFqrz0nlmDtXn1DWs/2WtVcApDnch44dS8PwDoOqfTo2N2i51s/oF4Fci7nu1UlC+H8S18XRDx6kurS3q2s0gbFVPV8cbB/03u/bsm3aBmRKk/hHdKGjE2uEF7bF1+Y3TBdlHuUwQe8XDkKSB+zPTRtnmmmDv8R3rgDUBsMV3gM+0z73uYfqc15UYgI5vnqfjdy36ZLtFG2W3pBs6roxPmGnm2sy2oN/ltSh/y22xng0EyDZD1luq7W92DW73/Q8CtCRg/5SJXpx66unxz37in0W31SnIeK/UmGlFj2DQGnW1YB59ZsLJEyWCi+TEmZmYmSNdpRbvfe97y0ZBsLCBNLSNpnISJLbGuga+0RBZGZToRjl4WprGoSlKmbn4HNtxQ6rs+D1tVI1VwauMUOcFU2Vqk2L8CWZoLPN3jmzZ7sV2Mj3P6J2qkZPXsQyf71hPFGskBZD1jOfCuhAwfoSL0Utc79pH8SvpvhHFW0fNOoQFXg8AJCIL+du8d75XeNA3aj7hEcmemAzA5P3p3uC77BXVgFNw8E7bCEfTG/kupzQK9AnM+Rzb0CNB6h81Im6++ebB/cOMHZUOw6hHAVocAd1qLQ/qZTgeBO6zn/2cQs92u1OAbApkqtwg0AXz+E5+xXWmQVbTNgd8tVQ77b+ccwvky3NKNB0RWiuRR47LfZtBGQ3sLLxt1+tX23OZ/9mfLPw06KttT4bA69dAQ5kV0JXHsU9e9rKXR7dEtfUjFvE2mhar4lyVJycTb5qOtb//XMvD6GEkszoF15hKbdRpdkqwX3MNG403+arGg4q/joPpXKxOgayz5f3K9yrka83hlLaTQYEqMMLcqRsI0ij/iNQgKkkndAaOjZrBICYyy8OalInKMZ6nbsVvRntrJ/BM9ze/YbwbFZLb2C7qZfr4THV35BdjpaaQfTO6X52ENHsiuEytlGbj6L/6TdbT5InMIfQj9Yz/XKvuA3BoWqQF92nD7Bj6zjWAkMhk9ETogA572kNPj9vuuKPI706rA3pVwCwcVMj8eo06WhSK7wNaKxpVAbGwU3nv9j9s+AWN5d05GCBHs+R5U2fOOtmGHz6GG7P+y3oQZITWz33uc8uaYh9p00J/dCfsdIAn7A/HzZjUs2wnO+AFm5CL2VEj4Ir9wtxje9C2OrpAm3tdOzvbAgJYRmZBmvWs7yqgpT2W7ZwxkHnLmsi2urhJBrGquAV/uy95F5zP1w1bm9IlYxaTgl9shLhDI7R6UY/jS51485t/KV7yj/9xfMfjHhuzcysKIKduzTb6sZ9EanVRLhqF6fQr90X0Or1odVpx6zdvjT/7sz+LP/qjPyoL2XQPFn42RDT6s+HHhJovrtKSldCtNkjypFaVXxcPnhMACAAFUlvYuAJzpjfSd8YO42ZhGvYsQ3DSqouo+nfViK8K3szA7K8CT6GUUdmNLJaT+Z6qQp3nzbnITFSgAgHC3BgJxN+CuVVQgXb4Te8JQseTSIgQMkLQeURhIHyXNllf5J8jpPA2Ao7hufubv/mbQZ67RdjZVwBZKI+sSQAjQu5p1/pUPoO/GZf1sDJTdV9W14WAVzbiqvQatZY0WlDoSP+jH4QkE7osPQWU6KsnIprOTPsZnOYzc9IvGNteAeE7ZV4UkLT3hCc8YZCyBmbC8wAJVZJpV2V41BjW+n0tobGbBcpmaLL+e3sBILm83K9DxstwetbJM5/5rFjYt68U1We9Akjq4Wd/VBWv9T93euXJQgEBKd6tAQIv4u8LLrggLr/88gFP4GANeChGgcq9qVG2A1+iHYxPUi00AKFnjuiEl+OAEHg9Weg9HefuooAAlI6XrPuYXpb1dqND2EPsH09Ahh+zF9CLicbWNpBfsw+sdcUesm11AJ6B/k077C/3quBXvk6QS1lBX3i2YJA6+SRET9p/+moBch310EBQTvmnrqMDzIwV7QJtLx07q43R643aR6+CpsyZZV3gfbTHaXjomR/60IcGBb4BBjkdGlCS1M6Pfexj5VqjuORt8rwXvehFRYbDE9XFnvmc58Q1X/1q3HXX4ZhvzMSR+4/E4bvvLlHXS62lkiU0W6+XKAr+dbrUz8L0pNIzJx9iihJqsTaole2k7JhkHRgFJEAnXXRITMIaGaVfQtcM7DImDkQgBVCQinFdcsklA3nDftsO/Sjziwy6ZGBwIxwxYwjuDVPtso28kba3+x5tIKNSs+0lMKd+YfSZtij8VVoOs129n7VuORNtPp3Z2z3ecTxvVUBrbvZA/ORP/lT80i+9oTynu0y+eR+omlmYj8Wl4zE7N18c5fyfAdTqRSwfPRaz+/YVYOvY0WPxu7/7u+U/hJNJwyTZNApD0XCRWZlLRsYnzchT+LFwiIQh35/PpFQBbrFIVGr5DZABUIBrjZAZNoGiqDJOrxkGaK21AAQJXeCi4hr6Ww0IjmNx7oY2qvPi/DnH/q4CyJhYBwh8wBMijwgnR2mAceEZQdHK8+dakCELMLGWmFeAL1PiMKpU+ggtJh3Y0zoBwDiBj+sBWfGccZ81tgRqsxKYQ/xd81kwDANS6Z/KSfakn8haRvhCB3gD/AIhTP/ZX6QA5pNSadcaXHp06KvfWYvLlEqKiTcLEIKnr6/0OGYAQouKw8RQdgH7aNe9Mw5eNAW0NrO7HygKz1pzbwkmXHTRd8VMcZrMlPVzxRVXFMPFqNrd4qXbDIWm926OAvAPDGj4F3z2xS9+cQGs0FtwBmBEWz4BvuJBF6yza665pvB1rtEhYfrQT/3UT8UHPvCBwnf1qOrJZn2a7jQqwnJzo5vePaXA5ilgFIH814iLbEQLXBidbUFqDTEd1564hi5i6iDfsZ/QU4hQoi32GnqBqYm0w2/oBdxHcWmAMfqkzpsjE7IuRZ/Q1Tl5TT0gO7g2T6GNt2AEPn1EJ0FnY9zIMmwJZVnWCTVg1WeyQQ8/MW1JeqzWO+0y63vybE6+oy4ZRej/6q/+qqRBUrsLZx8Ox0996lODWsnM4fd93/cN9Ez0T5y0nnjHPAKiWOsVxyqBAUR8MR/7DhyIpVYnDuzfHwfnF+Lqq66MK6++gszDqJWSN1GyhuoUiq/Vo8d7vd6vOUppLQrEl+rxqwNaGVDRRsrgAG0ZUJHtUu2m3QCOWOfKaD/kFsAk+8RgBxy2pOaqj/K9WVQbX72j76zSP8+BOt3oVoZfkcFHPgtobbS9nbovA1rVKNSsw+boM+mYMzmGAVryRu7NmT/SfrfiA0MBLThHp1uLn/ixH4u3v/3X8CGuhHd2IuqNWG53otacI/izbwyuAF5zTU6W4Boq8/WZzdt/4+3xrne9a5AX6ybLyLdRTRmpFczKUSyTSmT6SH9N84J5A1IoWFB2YSIwct5zyLObpRo9VTV4RwFaVcRbpUKPTXVRTyotd4p5rPe5w+ZFoEMvmX+bVmeoOwIdcJMaTShrrBGUMRQGjRkR86pnqAr28ixP2+MdzxhryyLvGmSGcnvIAX1CQTRiSWXUKCWZqGNRwXMs7kcZZxXQGhaV5T7IQmuUQiBD1nvAvYwBQI59RhFUmTL042XKD22j8NJnFT8V5v5+qEW3CO5+/SwVPBQqBP7MzGy02u2ScshzULz0eEiXze6fKaC13h037LreYP74VWNJOfJd3/XCkrbZaDTL/HNCpYAW1+eImM30Ynrv3qUAvEVHAAYbfIN0GNYTUVYXX3zxwEn3HCIKrrmmGHTwB9aafFDngvzie77ne+IjH/nI4Ohw04eI7kYvgNdo1O9d6k5HttspwH7IdY9Y3zrxlLnW1+Fv5C96sacH67DL8tm6mrTt4THoKka7Zx0oOyfUK3jnmehBnKaGvmA0E/uKPvCOg6ucxN7rlXe+ByjTMKSdYY647ZwzASj4CI48eBF9N8NDvjIMnFK3yk5UI7a4TwfmWuNxzngHIHzmM59ZUvd/4Ad+oBTRZx4BtngZ9fP3f//3pZ/ot4An8EjoyLxCY9YL7fA3kVtEd7EmAFWYL37vOyLn48wzHhlH7vtWdJaPx23fvClu/eaNsdw+Hp1uJ+qNZtSiGd1ePTq9RnRXgK1B0fiCaRVka9UhZtBEIDADA2bYZLtqszrfdq4f+mp6oNFkFINHfza1jz3GXJoSqA0wytbcynGMEzB0jl1X43BEb+XYc9sZlMuZatXn6xQToMy8MH+u0jXbM9InR2jtprWeabIKoFWLWq0Rr/m5n4l//a/fENFrRzRXThCrz0cLwKsPc8WxoxEP2R9R4h3anZittcopiJ1uM+bmF+LfvvXfxnve854iXKpIdyaym04AhkmU0VSN3+3YcPkZ2QuSF4kpT9kTxO8Km+/6ru8qqQkouB47alF5aVENXeW5er7yoqqOuQok+LuKgsCE9BwFIGzXRt2Nz6kKteragLYyFplmRtBRRFj/T3va0woYwzG5eNlUnAyr1+toe+wBIxlRCPjPs1lfevD5XeXH0HQFM+3kuhG0J3Bm5BPtmRbpntPgNyJLz+tqYF5mvnoBnWd/y/euZ/9yTR6jiptpu+4Rxo9ChdLHNaYfEOkGmAedNUStucHphnjxALTchzzrgdNf6tHudOKOO+4sHkjncpx7aApobYYT9Eo9x0aj71Ax+pd1yzq44IILo1H2SB/0RXl2LVdTMTbTi+m9e5cCrBdrD/JO+rYRoh7eYKo3Mp0XvJ3vOISA/f3Sl7608CCitDx6HANO8EonF/KBwtREdfGycO7epe50ZLudAspNjSBTBNkDrF+zMQCPdDQQhUPNT3Vo71EPYl8hv5HZnLomuIteYtSIsli92TY85Zb9p36Ui0tzPd9nfSdHPZiSx7j4vqqXb/d8qb8LPpgCCG0Zo6CUtke2UXQ6CjhaNmI1o3fY2IzqYT6ZN0Aq+BqAPKUf6Jf1XpknotjNQvne7/3e+Nu//dvirKV/nJoHbyPCCx0LEEWZTeQXY0FGE11H5NfXrv1aOYTsGHWcohW1paMRx++PZq9TntuqN2Kx3ozFaESrNhO9WjMatX7pAVIQS3nEXnelntbwmVN/dO0x3zo3+U29+0HGMgXnUx3U7V4TJ/I8+mn5EOgLwAiYqG1BW2Rv3HDDDWVv5YygveDwy/ZwTseT95wILXfqWnmAgFa2Q93jGYTNPKCKWVTHYDH+HNgwTjBxp2i2CqAV0W6145Wv/Mn41bf9SnRaxyMa9ag15uPIUpQaWoBZv/2uDxbg683/+w8WdGuuHjHf6EYt2tFpcxLbTLz1V94a//k//+dB/SyEitEeAlYMXgPPyCw9MMOIvB6DeLMEXQ+g5TMEM2SOAgAowoAYN910U/nPi+8Q2rxnozZHfrhY1wto2Q+ZlcI7M6kqmLhbGPNm53Ez9zs/zoPKlJ4M5ywDWq4BjByUARkGiohH22LQ0AbrRJAqKyrWgarOUfX5eiBUxnLdCOtE6KXztyoyL5jlHpThu4YFRAWXhqH4GdBazZtwosySfmdFzIKn1sqinxYU1etovQfr1XCPx3fLVxjvwYMHYvHYsaL4ME73BjUh+tGWM6Vew6WXXlaMz7yv3FOb3T9TQGtTO3NwSqW80j2J55iUUeaPecTDTySk8gTlbjtqRGxmdNN7d54C/UiBubL/Mdxe9rKXldQMDC5e6DDwbNYTL67jAA4iDf7u7/5uUC+TdEV+4wWw/k//6T+NP/zDPyy8S4CddrjGEgU7P/ppD6YUWJsCWTdCViN7if4g6kZAIDtT1Xe4TxCK0gGAIURYCwaTigsQgr5glCP3uDf4ThtCPq6zQqeXegMjEEzjM/dm3VodJwM9XrdZ+b7Z9WOEvUXUjVSnz0aeV+2nqk7htdoD2ik6QUf10T4wp4AhAFoUFCdq3ZPq7B9t4UT0RVQXvJLoaEproIuRReB3FB9nzs0qYCyAnUTIY3t2l7sFwLrrluvihss+F7N33RmPedjDSnH4G++5J77ZbMS9s3NxvLEQ9Zn5mCFaq9uJ5Vo7ur1uzNQaawJaVRtSYID1IcDjesp0znryKPrt5O+sBfcJ6wVHCpHErh30YOYGuaP9oLMcucS92/U6UdtgPf3SIe7+zwB1tqvX09ZOXeN+NhAhA1qZd4mnrNXP6nq3HAvPMEJrK+Zhu2m3KqA1OzMTP/qjPxz/9m2/Eu3l5eiQq1xfiF4j4lg7olOP+I3f/EjUa4345be8JKIVcWAuYvH+I3FgoREzzfnotnvxa7/2awXQ0uCwsCEDzQTks0IvC57qdf690wJHxpaBOD1Dhl4rfMmBZ0ORq094LQICzxUvx6zw9bsc4TNszFl4aXBnmljzJ2+CrIRMAv22e7Gf6POkV0bDVbSYHxmBa0GmybxDf2s3sS5Q3LjXSD299gh0ruV37lPAG65vxJ17ReHq3yqHKi0CT/QNJVNvix63HOKvB8DvsoeK3/SiZW+Wgq66/vJarno4N6IQGPJupAR9YEwKKucERUnmTB8YA98hwK2rAc8hUgKDEkWMyCyKinNiqwAdyhVRGH0FbbZEaH3qUxcPwC734LjA9CmgdaK7MV/fKzXQlpaOP0jxcg45qIT527//QHzyk58swIHK/LgAyc30fnrv5FMAvmM9PowzCh3Do6n3Ymoh6826WtkbjvOKa+Dl7HOdCwBXAFof/ehHBzW0jLzw1EOuF2SffCpNe3iyUkCdBscs+4PoRYCpfHq5DjedUdAKGW5tzEsvvbSAHNZqMqKI6+DXynj1FPeFBpx6hntMHcGopqzfZB1OR6Ttqf9kAGA7Dfpha0g9h76qTxqJL9CSgbgs1xg3eg46Jt8Lug9zlFefnfVMdUBKMbz85S8vKYQveMELCv/C+Yd+qyMWx9GXvvSlojOyFp73vOeVQ4rQwQBS+Ew/LrroogKIAf6r7xKlRYQWqd30+fLLr4gLnnhBNNtLcezQDdG78YZ4/FI7Hn/KqdFdasdX7rk7bn3EaXHTTDPu6jWiXZuNuXZEt9eJpWYnolGLWqcWdSrFr+OlbiAIZDSgjk71V22mcemA6+jahi8xkwHdmBe05/AS9GKBZqKCddga8acc207QZ5z0zP2GD2jTaKOpx2+YsNt0o7yTxxmhWgW0HJ823zCcYLXuMs/yP2uMVdf5Ng11rI9ZFdAipePVr35V/NK/+cVSN2upU4tuvRHHYRyNiOOdiN96xxdjdmYu3vT6CwuY1VqMOHU/bpFWYSb1qMfb3va2UhTecN9skMswssDiuhwFoqHsglzLEBwrZUY0lo30HKGlVwkGgbDnNwQ63gcWJkUPSUHkN71OMhgBEQGEvDmrmz6DU5khC5BVGdIUwDqx1SFDcZ7zHOdojwwYqWioWOlBpA3mXgAMJcA51oChdypipgUK8g5T7CzkR7usI+sU5LoVgljuL/qjsqj3znaMYII5YlypLLofVSL9e5jAy3tbWshkvT4rCWvNiBFa1YKF0k0vo4Yn36NgqYThSSTMHcVJwBBAi3FxOt7c7GwBtHjxHcVqMVr7dOnE7XfcEdde+7VBkWbnInt6TmxFPfjqKaC1KeoVQLLVWn5QcVzm8Lzzzisn73Z7vTh69FjxQmZDaL3e6c30bnrv3qCAPAhZjVMK3gcvoQ4iRhtGHAYb11m/D6OegscY6kRnyVcs8szf8CQdInrKiW7Q67pblO69McvTUWyEAuoPALxEJQJkCZzQHvuBvSJIIFgkUEV0Frqw8lz9QhDY1HAd4Vl/tU33iYYd16rjDIu+Uj9RR0Z3MEWRNqzhpY6yEbqM6x71AwHvrP/bP20Ndbqsa2UnqRHsjnu1CJys05lOzXzBx17xileU9DQirP7n//yfJfOEiC2i6TjgiL+JTOXF3xSMp1A8fJDSK/BKHPrnn39+SV+kDehPmiGOAXQ3wBZ46223H4qHPuwR0bnv7ujedkM8/I4748I7749H3Hc8Zrq1uHPffPxDYymumqnHLdGI471GLLRIB+zE8lyXE8qi14qoUcd5xEt9Mdug6tsGFUiXbJ9Nuj3FnFtvjf4znxdeeGGRW4yP9YHjhfRRaaCOux3rf5wgllOc1y9jEKhxX6zX9hi1Zrbj92oQgVGDed3Jv6rrdD1rM2fSnBSAFjVmfvqnXxm/9MtviVpjJlq9Wiy2It71nr+MxfZDYrn30OjV9pWwzlrvSMw374nZ2p3x5jf9eMw1OtFttWN+bq4UhX/3u9/9oJNLNIqz0Ws0k9FZelHcZAIM2wVo5edkY5zF7G8uJPrMy2gaATmu01PCNaQuwNBBxWHweHetMWC7WZkdBWhl4E+UVjoioNe6fzs25W5+RhXQMiSZMem904hxPTPfrgneBZdUmnIdCL2S2VuYQa6syFW9bxlMzesmKzQKKdYD1wt6WWfLuVEpoh8qlfnZAtG54Kv9qa7ZYaBr9mr5zPXsYa4RrMuKmEqrxyrTpp+NUmNfoYQBalmoFBDR+nVF0e52BtFX/E1IPW3jIcS4vOrqa4pSzv5E0WX+VQzG4b2dAlqb4Q69Qcohc+EesuDs7OxcqaF15ZVXlbk0WsaIw3GBkpsZwfTeyaeACjAGF3Ibwx2Dm7QoorUw4j772c+WqGtO/0K+//Vf//UgzRy+QUQDfIOaQNb50bgn8oFobYotA4wJEijXJ59C0x6erBRApyHFkHUPiGtarYex4LRVfvO7upDR0tRRIu0Muaweoc6knDZdSFlZ1WdzoXP1LtrKuoq6uW1UdTT+BrBGT1fvmYQIScYOSAifMWofIAiAyLHyvYAX/ANZp4wjGueyyy4b2B+0wyuPNa/dYQ5KQS3qLwFkkXINL0RPpC8efIWjkOgqAC7ap3Yg4BZ8kkhqorJuvvWW+MpXv1p0qe/5X/7XuOKyy8vvr/j+74svfPGLcWypH1H20NNPi0OHbo+FgwfjYLMWvTtuiVNuujmecXgpntCbjYVeI77Ra8X/27k3vrJ/Nu6aXYjazEKc0m5Ep9OKI41WdJq1aPRIORwNaLnGdDqr9wtqQSM/V8tuTPre7ztvl4v8QR9GfjE/rBl0W/YZc6bNzXh00A9bD+Mcb9Wm3mzb1f7qMNIO3goAbbN9Xuv+bAvqSMt8Cb6VI9CqYGRev8OeQ5vaMVXgbyvHtdVt184/57yeiK3HUDNA/v/zf/7P4m1vf1t0uhFHjrejNjMb73rPX8X9x/dHt3FGAbR6/Ni9PxZm7o25+l3xi2/8sWjGcnDTwvx8/Prbfr1EaLGRJJzGqoAWk+GkMWC9ONkA9rPG/HpQyK0m3lrtZ9AhI+AW/kaRRaFF0KMQo/AiVGWoue0c+SMAYXi2YIWgSi46r6JQVQgyyOBGz3Phs/Vycb2KgXMDczd9NG8+mWUGPfJYsnfJtuiDgEFGpjMwqGBxfehRycpQviYLpmHtOz+ZsWroeq+MnmchGEx5M5qJ70z5k3FyD9chPJhjCsCj7EkrlDsMbAsLb7Xg2Mk9sJXPdu1kUDcD5PAyvFHWbmDfuWZQBDnlkBf0Zx9S58E0Xe655NOf3sruT9veFAV60W61YmFhfuCFZM8R/cK+W1pajlq9Hvfcc28QCQAo6eEIKvyTLj82RZ7pzZumgCnP8Bd0FyIHNAaIAkRWY0QCaiEH4PFEZmGkw4c0SF/84heXgskYg55uTOdon+gW0pw5LYz71YP2QlHeTU/AtIEdpYB8Un0uG1P8xr5g7WMow3sFrIi6IjJaUEk9q6oPGo2+o4Pcwoer16mT6BjUEFWfNpNDeqnPcD86jCl98BsKsgMCcY2OcO7jN/7bBsMiKgqwwnR7o+XUgUbJP37PqZhG/KBHEcn+ohe9qETYwRN58WxPfkXHPXz47njKk58cR+67r4Bfn/78Z+K2Q4diebkV5z7qnLj39sPxpCc+Kc597GPi//nr/x6PeNRZ8bSnPyXaS0txycWfjsbsfFz4pCfEI0/fH1/78N/GU+9pxblLtVjoNuLQTMR/X7o9bjw4F0dmZiM6jTj1eC1q0Yv75yNajYh6d/WUQ+2hXGJDx+96nK1buGxOqOmqHTfMFmIdATby3zEybubNovACw9nOHLU+TqijW3Bxtv9y5Jz2oc75bBNIH/X+LejWljQp2CoA5XgFtBxPXg+j5o+1YO00Qc/dBvoNI3btcec/tic4AsEEKmCE0edtPAAAIABJREFUr3nNz8Vb/s0vxtJyK6IxW1IO7zkSMX8QgIui8J+PuZnZeOPrnxr74SvH+yce9toAWr1y8sRv/MZvxO/93u8NakWZBy6AIQiREcPsQc8Gf56k3QAE5P5mIMf0M8aOoWVxazwsjJ2/8aggPPTm6h1QWcabgRLMtfzmZw135s/IFr1SGdgStLGPXJsBJIGa/Dv9dd5Ualwv/KZi4/MyIJSZZdXjIRPKfbB/q92XFSzvy/fkNmVkotiurwziVaOO3NzOm8xDGuYQesNBeQ7X4bWkrgQCPs+DaYEALdZQ2w3reEu49CYbdV4ycOz6ZF7ZP3gOOXkHpZv5ZX8R1l7uXSlky/wQHo+3WSUehfzr1123yR5Ob986CvRiptmMxcVjxWNsjRaML2p3mHK4sLAvPvShDxVgsxpBsHV9m7a8FyiAksfago/AM0jXADCFN/AdaTXwcwwDorSe8YxnlDoxHEIBn4HHsB6pD0O0CsYDPF9FkvUIMObpYbSr/mVExl6g43QMu5MC2SGoXqd+wzolYhE9B5nJumYfXHHFFcU5q56V9a6q0bU7qbL+XkMDdEEAKU9rhG5Ge5viKI2gcdZBjVZTDydKCn5BnSrrhnqvEcoa+TybyFBqJAlowXdOBLDQia1OJMDPO45a9Ft4HS/4FToWKWwAa61OO/YfOBDnPvqcOP3gwVLa4Rs33hCH7rwjZufno7vciVPnD5YC7w878xFx2+E7Y/6UfTE714ylI0fi6P1Ho92pxcxsM84687SYuefuePzxWixdf0vUFluxcM7Z8en2t+KufTOxVJ+JRrseB5drUev14shcL1r1iFq7F4349hpa6ttGZml/CjCuf4Z39spsn7i3snNeXRgZBvBsQInzipMFcBSnDC/XRzWYZGdHufbTh9GAO4zO0kaY5DGsp286unS4u9/zGs5g1HqAKYOYTFvUjhoFhK2nvzt5Te2x5z2m58TDfIkeQRFjwD/+4z8av/rrb42j998X9ZnZaPVmY7k7FzFTasDHb73zr6NZb8ab/4+XRft4xOkHIu67++44uG9mUBT+t37rt0pReFOeIKDeghzqmAmaI2Wqnp2MQu4k4UY92/DlDCLlDWYkD+2Yz5oL2DEXpDB4zDeeXxQHw41py5NGoB1C03agtSe95E3vvQrCDCAxL5nupseZRpmZpsCX3rscppoZY9WDkDeafakCEl4jYCad8/rwtwxqeJ1CO9dDyMCVTH+1tA6Zhd4paVUVgNDY9cv4Pa0HxYNoH8Kx2UsKFoBLhIqh3wrQKaA1aiet/nsV7OTKHD5rAVpALUANIyDZU8cXF4vByjySmqgRybygNN67Mncb7930zq2jQI+8b5K/B2lc8AJ4FsrbKac8pKQcUkOLuh3ULGLvKbynpxxu3czslZZV/FUmTdmAv8M3NN5/+Id/OP7bf/tvRVY//elPLwYCqT68sx4BtLhemaV8M1WW97/4i78o5QesH8RnIx/2Cj2n49hdFDBSnvWa1y4yF0ADMMuTOtFVqcUDwKHuqWyuGkhVB+nuosr6e4seYQ0jaGmNMXQQnc62JmCoTZB5D/TkXgAkfqeOlQ5jdeKqI5h2kYNXX3116YO6e6Z9DhoYNirBMR3pOnC5VnAEsMzi0vA6T++uNRvRqXVj/8JC1JfaMT8zE3fdezgWDh6I+xePFyCr2a3HXHM2mjOzsbi8FJ16N+bnZqK1eCzaS62YbeyLWj1i7kAzFu+7Ox7CyYWtVkS7E/UDB+KuRi0WmzPR7Taj0avHbCmH2ovjzW5QC77RjQcBWtm2gW45w8XIpWxrTLphvxaglW0h9qpRxNZxpO4Z4CPzJ2BatVfXv9J3/spsZ2q/Ob9VG3TS53W1NWgGm/PO+LTZNwJGqdcI/omzZIxg52f2xHtQe8LjHt9jEIa38rlf3LEWP/ETPxa//vZfi15nqTCduYWDcXSpFt1GM1q9iHf9zvuj0ZiJN73+R6K7FDFTa8eBuXbUuu1otWuxML8/fvVXfzXe+973FuLrgZR4pm7R7cxghwEhqwEQJz7k7bmjipjm1Kgc5SPt6ZUnUrhYEWREYqFMo0jDkPD+oixLT9uFlghLvMEW53TBG6mVwRMjraqAipvDNpyjDMbZZ/tL33NKom1kIKmIGyJjiiEaZSx8FijK/XBMGTAyRJ3rMsgpnX1WTsnM4dv5Oj7rifBzVeDl3+mjKYf03fBxwCkND731RIh85CMfGZyqh0IhDfXYyWxVNLZnRe6tpyiAZcBG/ZkuLdjK/DJH1KwjYkvgg6Li/MZ3T33qUwf1M9hDGKTLKE/T14RSoFdSRmdn+wciqNDzTmj9+ec/JlrtdsG8iBgg7TdHrsp7JnRw025NCAXg16wVjAJAbxwURFJhuBFZRcogspgaWPAhZDSRWxj3GA0Y+hgTvLguR+XChwDBWK/U+aM2DrwLXpUdWxNCimk3TjIKqKcZCa++yJomrZsUXNazcpdodO6x7pP6oLruSUa+QYQmOqI0MsVHvVTgSlBBfR0eQFrf9ddfX8im/u51goxZf8z6LbyIiFGiQj3FznkQqFqPYZ91rOyoNvUpP18goej+jVq0uq2Yq9ejebwVzV5EfaYZ7XrE/e1W7D9wSiwdW4p6UPeqH+DQ7lECohtNHPz1ZtS6zRLpVSPzJ5ZIaox6PYpe1qs3Ixrz0e01otdtlAPIat1e1GoRvUb/vY6Z0e3bGr60P7Q7pGueD8e0HvpM8ppmTMgTgFAc7KwdHCs4d3HGCFQOc6g775M8vjynjsF5rcpPf882+aSPrdpXI7sdi5GX7usTHRv36VTLwSO7nV+XCC2EEyk3GHcQ6uMf/0RErRE/97M/E29585ui3V6K5dZi1JrNmN93MO49cjzqcweiG41YXFyO006ZjXo3orN8LGZr7ehQg6tdi4ecdnq89VfeWlIONSKcEAEZmaOEzMwlM5XshZj0xUj/cgSS/a1uPAWa0UA59TMzGumAskB0CSAXC9wwYMEWPLsIMGmbPTL0ITMxPXAqKtX0QAzAXECcvrkJaMv0Ocap8sI1/E0/rTel90OBZ7+NKFOAuLmM9rJfmZbVNWD0WEaXHTPPy1FWti9Q5ZxkQZz7yu9ZCRDJzh4raADN6TPz8uxnP7t4xTBO+A0jhu+ZS4ASlMGsIGaFYDes6Unqo0piZsDMkQCp82XtMngcihO16gr4uLBQ5oTTy4jecg3juUIRLFrR9DWhFOiVUyqPHj0yKGzJ/oZfETlwzjnnRrvTiUajWfYix8PLI9irmS9M6ACn3dphCsAjkKXIMniJqa06leAZyhQMe0+GtSi2kSrU54PPAIa59pAHRsHTPs+hDeV5NYJjh0kxffxJSIGqPq4+C9DCid05ogP+yvo1bc51nnWoquG82wGD9SwJaMZepqQBNfSs5WjNIuv80Ja6J/oLn5///OfHp1fqeKrn0p6gWC65kfuiY5ei8EQmI/+yYzs7btcag7ZJ1r8FhJhLnq+uZV8eANq6MTdTiwYA/VIv5mpEbEUc67Zjeb4ZS0HUX0S304teBxB0LqIesXR8MRZmZ6PZmC0ph8ePL0XUOzGz0Ijl2nL0ZmoB7DXTmItGuxG1TiPAwYqPvM5BMRFNwKwagVwPHPqjE1wbSB1e57frdD1zOinXDAMe3FOCltYVJT3YF45dskdyBk8OPMjBCJMy1mH9cKz2l2ssC6PtmK/JbewG0CZjBRkn0O5B36jSIO/PUXOnfaz9m3EXnzGqjUn8vfaqn/rpHkwSAsmoPvzhj0S7HfGa17wm3vor/yYWF++P2ZladKMb9eZMHFlcjGjORqM5G72oFwCrC/OaBVnvlMzlbtRjYf+BeNuvvS1+53d+p4QnCya44arRPzn6hms0UL0+L95hyPIkEdg+yyyrAJcRJPxubmw+ncXx87voq2BPTgeUhijN0BiFA0bttYYxozQLvrBgmW88QSjqtqeA5XciwTzel2fAHGmLZ9Afwasc7eCJK9ZUYDwKdQS7As/NxN8AW9aZckNyLaCdG1bBA6MStLPuGH0FKGIcClnGYW0xDAnucb04Brzpmcbey7WMPXvToBPPyHR305eTXJrN8mzHzTtt019AYgt4Am4xXpUW53aS1u1u6YtCqQr8uoY0KC2aSjQESh6e5AK6rhSJ5wQe7nG+L7/88qIETgGtSV4JvSJjlpf7RXPZT+wxomPwRtZq9Zibp2D8UplLPJLZS3ei3qxJpsS0b1tDAWRSSU1eSdkxutzaN6w5ZK6GQfZqq+doPCrvuJaXNd/gOx5WoJ4gKHAyGPxbM3PTVsdBAdez3nsdPk984hNL1AdrH5lJKQwimtG/eBm1Pizlx37tBoNyszSUf7D3ie6EHhRRx2EGbY224h0eYCQ/z+Ve7uEkSHVH9Fl/U1ep8ogs45CFZGugy/K9jmd50qjxZUBTnSrrq9ozOpmNiuHvuUYt6suLcUqtEc993AXxmEc+Oq676Ya4+oZvxJ3d5bjr+LFoRz3mF/aXkjWLx45FY6ZZirrPFD36WDTm9kW90Sz1mI8vH4tWtGLh4L5oUPpmqRMzvWbUu40CZnXJ/Kh1o1mPaEY/QqvV7fa/7/UGEW70X5tSnV1dIK/J3bA+s/6bgay8x7BxcPBpSzFHRKwTQWzAwaTb0aut0yqYw7wKaLnWV5Ohu2F+s92f17DzZYAJ1wlGubfXA0hlGtm+9vBqYPkonjEJv9d+9tU/02OBY/iD5LL4P/mpS+Lo0Vb8wi+8Ln7xX78ulo4vRbdDGmI3Wp3lOHDKwbj/2NGYm1+IdqcbvW4vZpszJfTz6H33F0UwGvW4/8iR+E//6T/Fu9/97kGEloO24LnEH+Y5qAJaetkngXDr6UNeaFWAywWrl4NrLS4uwpwjkIwq0NuiUBOERPAh9EiD0Nvj4mejA9TwP6foALaQTiHYqPLCsywYiOLi3HAtKRLML8/w9D5+RyAzRjwApGWgvLPpaAtvNoACSo8CxKglihOiFEkf7uOUFASyngOVffpCKgdGKvczLujAOPhvCqQbk98JsWVt+1z6jRHMWKpGLrShbdvXMOF69oUGifRgfND03HPPLWNAYXGNQkvGIZhG3ywKDB0YS1YQ1rOeptc8QIEsrDLQ7fdGO3AHc8FcsaYQ8B/72MdKhA9RW6QOue5Zz9TPKntsJTV2SvNJpED/lENSDjW8mG/Su/oF4I8WQLLT6cbnPve5Qao2IwGcFlCYxJFN+zQZFFB+wROMXDciy3qg8h3T4em5Th3kDJ+V5SrcWdmEV9GmB7oIrOtImgxKTHtxMlJA3cj1q1MToAUAxgh/I9LdE1VDORue6nEng94DvdD3HvWoR5VTlKkvhv4B7aAZwB96JXTmGn6XD0Bb0jq5nygrwS9oCZ3V16tGr3/TprwHWedn+dd6HDo6nw0yyA55dXXtE56bo54breU40FqOi554Yfyfr3l9PPzUh8Y1X7kmfu9P/2t8/uZvxL21XtTm52O5y+EusyVSq6Qptpaj1+0ASUW3BEvUYrbWi9laPRq9biwePVYALIIoavWZ6NXr0S2R9CWsIgjXqvf6kVndZqPcX3V4upfzQU5V23O3AB6ZL2UAkjGz5ghuQHZpR/FOTVFsNOdOGZaBvd24P9XxM9CagdjdzMOrc+u4Mm/NY10PoJVBLD+7TnY1oPUjP/jDvU9+8pOFab70pS8toMDnPv/FuP3Oe+Itb/mleMk//ifxxO98QszOkqDMsuhGp9uOxkwjur0+Ct6oN6LTIiarHvVmI1pLrRLNdd03riunTBGhBZH1csokRclXW2wQWGZjSpwMajX0dVIW7jDEP4N3jEum6jgzAMU49IoJYlXTAvXsSE8VYf72GGWVZg37vDmqgJlCTKBIYUhbfOZ30yGe85znlNOdEMIIZufJ9qthvfxePU2Ttoz0qqZqZE+S48teQ6PQeJ50ymuF52uU8NnTZXien924+T7ppFdLJUyDxGtVDgD38FpyogxtMyeCV6ZeKuytyWJ6ym4UHJOyv5wX15uCOTP2rMxAc9YB9bJYyzfdeGMBswA29ZgC4l5zzTV9j8c05XCSprrSl17MUnej3U9xZt9Ruw5Fv7+n+17bq6++pgDKeKkBl3UeTPfdBE/thHQNXm3xY3mNckRHG3LR04iNhLYOloq1UVz+rgMqpw7wHGWCslf5OSHkmHbjJKOAkYjKU9Ytax0bQeAVcIXoLHRAHUieDKpOluWzJJx03X0cUy3gR8Qw+gZlDNCTKe1ChNvXvva14jiFdqQX4nhF/4Du8AJ0E+j01a9+tcg0MyR05BoZJRChMZptAZ3eFqRXp80OwNXGagq/dkg2njMA5HX0ke/5u7m8HKe22/GT3/O/xb/4/h+J5oGHxG1fvzb+v099PP7jX30gWqfsjw66P7W1gvv6kVQzM2SCLEWNdMYap643CKmKXqsVC/VmdJdaMTc7F71aPY6RUriip5Fi2IhO9Dqt6HSxPXvRmJkLqspr02RbR6dzpl22t3bD+sx2sP1lXGazsKawf1hffgdA+oUvfKGsL1PpM7AxLKhkHHthK9rIoCxjsHau85gBut3Ig6r4AeNy3fpbnq/NAFrqw3sC0HrpP3lJD9SWKBZACrwFn//CF+LW2++I+fmF+JlX/2yJvGrUGuVksDlOomgvR42qezUYUacwHuqVHD2yGPsWDhSga2H/XHzrW/fG+973vuJVgKEIYJlj76l8BSbrdh+07pmgDPRwbwaEMqBhJFROmeP6KviVF7ZRGd6bEevVEM58/1YzvWyMD2MIWfGl7yjFRgMpyASfVMAFujaiLNsf3y+44IISkUSEFYLayC/mBcXHaKatYGbb0WauH1ZdizJNjJUXv/jFJYQXWrDmmBeUOr32q3mItmMMJ/MzVPxMJWWNWl/uhS98YVx5xRVBuiFh+cwXc0fNCk95NUJrq/f5yTxHGx97P+Ww02kXmfDYxz62REnK/5FbV119ddx11+Hi5YYXGWGg0j2d141Tfxx3VmVpNpjG0f52t1GV19P1td0zcHI9L+ut8LTs1MuGzzCqVA28HH3D9ToDLYGB8YtcJOqDOqHqNvDVj3/844M0Lh2U6tZ7eUaqjjRtGA1LdcEnPelJRcegdid0Rk/nP/oz0Vf8h27U8kSHJLuBuSQSjsNMyEiQl1iaRFsqO/yrIBVtWKvLOeU5Oqb5Tqe3znWv4z3zL0GyDA5ZfkM65MyE+vJSnNbtxosueHK86nt/MM487aFx8+23xR/85QfjC7fdEIe77WgTvcrBPL16OYCs/yqxWSVwolY+1aJTqrvX+qcWUvy9VytRWa16rZxmyM/1XjcaK0XlOS2R72u9Rrl2r77Ub11nlrBhjsk8EEg1UIA1SAor858dNZNKnwzoVMEr+mxwjE7KYfjBpI5tPf3KgNyw60fhA+t5xl68pvYdj3lcDyCEBUHKBillhIdef/MN0SP3uh3RbfWis9yNZqMRi8cW41WvemW87OUviQMHOQq9VUCNT3zy4vgf/+PDcfTo4kr9oOU49dSHDE77YWOJABqtlUGqqgKYmSeEz+mGXJtBmWHKsR4M0+8UOPZB4WBbuW8i3cOU0ipItlOLwgUvnWRs9tkjWhmLBWilwUYVjryJYJqkERI+jYKjQM3CdqdoM67nCgQaIZfXIcoCxVFR8i655JKihADkEfEzNWbGNQMbb0fPk3NolBzzxNo979xzy74wOgKBjwLJvJYQ/2ZzOo8bJ/8W39mLTrsdc3Ozhe88/elPLynBpmbceedd8eWvfGXg+R0mW6Z7dIunaETzazmHsgK7s71c/9OngNb6aTW9cvMUEMSSj+XyFkYc85TsiMxr1FTCAiOspNf7e45o13Amlfsxj3lM4bM6BYiKIKUbvovcFFQzMn7zo9wdLVT5FfQkEosXIBV/l8illYNLoC/RxDjZiMwShCDNEACLw4S4n+gsbDNsFZ2qtmVtv0yh3A/aRD+nZhKvnB2hc0fHPffxHZHMZBwYDSZwqVPQ+n5mhhiQYPYCfePa+UYtDkY32nfdEy9/xvPi0Y84M75+w/Xxua9eHe3TD8ah48c4VSq6tXpEr17Aq376D6mDvahR96pHRa2IFkFanGy+AmbViL6mnAA4WKkFz7W9kpJIHS0AMO5rdPc2oGW2inZrztah7Mx5551X1hXXEfmHbsv8eUjS7thZq/cy4wM59XVS7PPN0reqT+RxTXXXNdbFo856ZM9oJwQW/2++9ca49MovRnO2WQAt0O5Gfa4g3gBa//Lnfz5+4Ae+Px72sNOjV+vF4cN3xf/9Vx+K3//9P4jlVj+9K0DNKc674hWA+ZlexuccnaVXI0+aIayCCRmxFZjJKXkyZX7LNS2qAl2AS0aQBUV+htFNVU/FZhfqeu8ftWgNaVbYQSdBFX7LRSUVdN4zjhxZBCBeJYpoQ2+Fo0Uu8xysd8yTdF0W4kZ+FAFKmPNKRCHjR2FACXGdCdbu1LqZJBruZF/0MguEZ95D1M5zn/OcUl/AyEIUTxRIUtNQ7JozMzvZ/emz16RAH9Dat2+hKOLwOvkN71/60uVxz733xszMbOGJerKrTpEpkXeOAsM8sFXDeud6t7EnZyV0lPze2BOmd00p0KdAjspyL+WUkUynvBbzHlOXyeAy93mNPJXoV/57AJCAFroPhnKO8FIX3OvzNCxqRKcuY8dRRtogDl9AKeQUqYboGdlGMbIGugFwEW0MEHXDDTeUqC70lgxoOe/WgczP1I6ifZ5Hxg2pjkSmm9LM9x4gZQQX9xm5Qz90UOeoP9PW+I1rrVc7zNDmLMLW0tFY6PXiIe16NFrdmNu/L+5eOhbH5pvROHgwjreplVUvQFVBoEpUVR/QEqTi6069H5FF7FY/LrsPdJEd1H/zFxINAbtK5ayod1fantCFOCrCZpT80NYDGGVOcaazNgC20GsvvPDCwWEA6Luf+cxnyv71PudvQskzqHlc7Z/rXX1e3a6KD0zquNbbr6r9ONUt1ke52lmPOLNndA/RWYTC3nb7rXHll78Ux5cX4yGnnB7fuodT4ppwi9i/b3/82I/+aPzcz/1sicBaPH60GA8f/OAH4z/8x/9Y8pZLbSjAr6PHiicCBgqDdzHy7ulACmfeBUWMrpBB59DawsRWjo11khWo1fRB285eLCO39FjQRhbsAmjWt1JwVTfMKIa0PvJv7qqcPkO/6TPCk6ghjgoGbNKroiDUk3Yi/a8yV2lCNBJKjScKet1eYC56ABDgKorOluNz3ZiTnvP0TbnMgOrmZnt694lQQKBa5Y51z8u1euEFF8Rpp51WFDPm76qrriqKnydVtjjmdfqaUAr0VVs0YZR/0jpMwcYbedllX4r5hYVotzsDw499aFj6ifC+CSXAnutWdiwp33fjIPeKh3g30v5k6rO6dNY55G9G4KgrV3WQKhiTHcq2y3e0A28lOkudHFmJDCUrA3CGyGZ+M+NBQ5N7T4bXMMMTGgIwQDucY8gk6POsZz2rRLRpr+goJerNWnt8py4vCKX9YykRASdtmWE2CvRHB8XpCqiGXqON5YmKtmP6limjPscoPqOBLBUDaGI/M5hppFan145uoxv7m83Y365FLLfKIWExPxtLzUYcL+Vl+tFZBdBCkte6BZxqrABUA117BcjqXyaoJaxFNFbJTyy6QInxqpGWSORWPz1xUl+bBSigP/vQ6EjmkHljDgGfidJC5/X/5z//+cFpj1k3nlT6rNUvaMe4Mpjl9XtFt8vgdAaty0pnj0xr/A5dIrUzH35GT7ADQIuiybfddmt86jOfiFqtF43mbKmR1WxyYg9Mpxave93r4rWveU085NSHFE/53ffcHe/74/fFO975zqg1+6GeMJRuu1/43MmRISL0PPHOCZLZ8i6TVCBXlV2+lwlX78v3ZI/8gNlygtlK8ULBLKO2eI4eCtoR0c4MYLsW0qjnqGAoWKxPxkYHlLQQpUKP6xRYJxqhNQzQon+Cgjl9k+9N/dmNzHIgSFfSWnO6Yf6NMaNw4FXTOwJoa7qq3s0poLUzq8CI0KqgM53i2c96VuFLzB9zhcBnHi3qvLQCgO1M76dPXZsCvagXpWappMlzPDX7jDmnTsQ3v3lbibBrtfreZnlgVUmYUnnnKFAFGNmXGnj8Nuke5J2j3PTJUwo8QAF1ZXU6gahqSqFgl3fm67N+ZyQOugxOUfRK6/DQJmAGPJaT0jw0KDuc5bXV5+21OZNmWU/Pn3WE6jDDlqD+GE5m9EYzGaCLZQ4yQOX8mSImyIV+YlkP7ZfsSNbm4TueQ3kF5hH9xmj0bDuZhkY/yTTgeQAl3JuzEXwW8+rBStUsl4HdNlOP+nwzFo8djdNmFuLA/HwcvvdujLZoLMzH4vHlmG3MligqoqkKLFUiq6iF1U897JQIrNqgblY/ICsDVP17ugR4rQR59e+gLtfuXW3D1tWw0VgjzQh05g0QiyhA68USqcU6A3wmkjLbxpNOIUGbKvDnmlNXyGD8pI/pRPqXQWrnbTfN34mMdZzX1h555tk9hSCGwT/6R/+oFHO/9NIvRrvTieXWcv8kw2Y92p1uMQLf8otvjle+8pVx2qmnlQ1DhNb73vdf492/8+/6DKbTjdnGTDn10HxsPUkKR1MOZZp50qoeowwkZANV0MAC8NbVyrnhbgiFrhtCEMbnuoC8TkZv8cPsieCeKsgzzklZT1sKuOy9oc/QhIKARGqRn6/igjBzzNmYWM+z1rrGcNdcgJ7v9oJCo5GV67WJliPwUfo8aplrECT5FMW8VjdL5+n9G6eAcwJf0BP6vOc+dxCdxffUrVDolxpzjcbGHzi9c4sp0I/Q6vW65YQo6zOyN6+88sq4//4jcWxxsaQcCrDTIaMGTpa0mC2ehE01XwW0NJR4Zz9OAa1NkXd68x6nQDUyiD0jiJJrJFX165yCD4l0wAmmoCNyPyB888AnAAAgAElEQVQI+oy1mvhMYXhS4QCzsj7PZ0teqB/tBf1vrSWUgYeq0W3Emieg+rt6OQAD9DKyHxqTVYG+7gEmzqU6uw557ZI8r7mf0l/HHJFZpDFSk4tar9yn7aCdxbXcR0DDTTfdNACyqiVd/Ns+0H/vNSigvM804lhnORbm56N77Hh0SZucn+Ucwlhud2J+diHq7V7UuyuphDVSCykBD6BF9BaAlkXfH1w/q9hrK9FYIFfF3iwEMB1xpbjWSk2u3cIGhgUNrNV3AVEBTiLxrN+LXcLa8zCHG2+8sawt1xTtOpeTSp8qoGVQiXynmjWjHb/Tdvm46LkaoDWu9vdqO7UzHvaInsKM+jHUI+l1evF3f/sPsdxqx74D+0rqYWOmXsCt+fm5ePWrXhWvfvW/iPnZ+ej1anHk6NH4sz9/f/yH3/3dwrQ4RrWcPgGLWjmBxZpERvbwt8LTyRu1KPN1XLuaUHGyZNj5Op5rCG322Od7+Ayzpn8+k/dcf2unF0QxuleOaTVaCybGi+g3DHfrCOXaBwrGjYSEZ8Ft2zw7g5bSaS8oNJmJVkGtqmcAhQQPF4ZYdZ3u9Fo5GZ8PgCvIqvGsh5l9/cTv/M5SLwtFnbQJhD8pFJxYWepTrAFoTed3p1dUH9DimO8nPvGJRZHT+3z99dfHLbfcGsul9kgf0FL5qXqcd3oUJ/vzdRLpgEKOKMs2Ip9OdnpOx3/yUMB9kvVWgXpTkdSx1bOtXcveIs1N/TGX18jFy5GJOOyQo4BZpK6hY3p91v0Ex9jT6qYnw2xUwSztEg+hyU53Imh4ATAwN9azEoA0MkodWpBQXdPsEa7zuVVgU5pzrWAYtgD1vEh/pE4opRbMPLDGMfNGzS3qdpkiiQ3EcyzyT5uknz760Y8u7dCudbg8eKr0tRbR6nZjbmYmGt1eLKFPzTaiPtMs4VSdpVbM9Zoli6dTK5Vsos0xhiuAFhFWtFGKv5fUqn4YVjkPcSUlsR+NtVJVayW9kApcnVq9RG7R1kq1rYlchsPmr2rTrtVx6CyoBe0JRGFdMB/MGzYg8whAyd4VCOK57GtLcEwkcVY6lUEdxuuaVW8Ytvb3CqBVHVteL4J9kzx3O9W32qPPflTP8D1CFJ/3vOdFt9OLj/79J0qKIbnNhUFwekSvG/CXX/iFX4g3vOGNMdPAm9OIb913JH7/D/6vknJI7ZniMW+3SugnmwfGJ9OWkbOh2IjW0sqgk8K6isJWmUCumaUQcOHrqRjmPZHY+bfMTPhM//KGMied3ybBw18NOZXBgc5Db1OpMBI0DgxVro51PYtPWvmuZwZasG54Jp+Zz3zizXrantRrHGs1XdW1yjv0hq4eh8w9rH9pPkzhmdTx7qV+cQIeQAeCnZN78IpSINX1eeYZZwSnCqEEZLCddfzFLxKdioL17a/VFJG9RLvdMJZutxP7FhZKuiGglh5pIu0+/4UvxNxcX+4IvDNvyrm9EkG6G+ZprT6qmGbjT9lflc27fazT/k8pME4KsE+MssiOWeQZ8u5xj3vst50MzvPZV+jN6rc6eNWbuaavV/fTu9ibGMU4enyh66jHYzwbIZvTH/eCQ3Ot+VpNr8u6Yc7ugB7oItCW75FFRE/xfS6PkG0aHegCS+opucRH1amfM1Csn8v1yELeH/WoRxVZaVYLYzRi68477ywlZ6jzde+995Z1xDiZb3QpDgyjf0To3XLLLYU8OcVU8K44A3EktTsxs3KIEoDW0WPHolarx0JzrkRo9U8sJDqL/30QioLwK9mGBZKiKLwRWMUMXfnLuCxu65un5XzEdP3uALRcY98OxKydN6lt6v594QtfWNaSacBf/eq1xVFrBon7UcffahF+4+RRm2lLJ5dBBQLlru+qfrDXAB9Bq5yGnGmxGdru5XtrDzv9YT09NzCkV7ziFWVTXHzxJbG4eDyWlvrCq9Gox3K7f+znv/pX/yr+5Wt/voAmvDgm/f1/9v54xzvfUf5W2A7LZa4uPFMPVWSNnspEH7Z4txqJdUG5kehDDv/NfdouIzc/U/Ao90+DTQTeeggygRwyvJGQ00xzPuvdwfuDNwAGWq0dtVs3jwKDd2nM2Iz8YVz8DQAMAAI9UFgswiigmhmSe8O1Pow2W72uJ2U+qIGUI2eqfKEcvbwSJeW6ztGVXJ9TjFWmiboC5HjUI88uPCvXliOCDg+kqbjMF6AW0XWeGtRPP7wnvn7dN4pSJ3/SE6kCOOkKwaTM81b1Q/qzJvBOCiyzDjC+br755sGjTbPJfcmGh3t1deWy/0vVM7aaUSPvGCbDTpb9vVXzfqLtruW0OtG2ptdPKSAF4CkCBsoi5ZMn0ymf/N4IA9oYB2BrH6xTC+8jCuj888+P+bnZaLX6TtncP/qSdbRhvI8yRrV6o0RjEbUML7XEAvcDjmxEfzzZVk82yuX72E/IqvPOOy++8IUvPKgMCHOho9h7mVPBiKouOYqerjGjczwBz/rFykyeif6DXsQ1OIguvfTSAODiWk7MQ68isiyf0si1eY2zRgTKqEE6PzdXZOYg0mylHE2R3d1eNOqNYlPOzc/1I4bqK1FYgwNc+mmH1ZcRXCu14MvPXtY/83BwFuIoEm3Z7zrQ1D9zaib7z9/VYwzuUNdtLRMd1+cTAtaZZ2RnEHOEDWaa/u233xFXXnX1lo1tHA2rSw2znf3OtS/fzMD9OPjnOMYxjjaG6SiM1UL/mUaWwZEn7CU6jIWWZz7izAIFu8Be/vKXF2GFEKP4I8IST0I2DAG0Xvva1xYmx7WAGX/yJ38Sv/3bv13+Xo+xJ1CQPUTcp7fWNnbKABB0kCFnwG2YwTKOyVitjWE0ULixwGWW9MswcsO+M+PzBBpDUzfa5+wVYv4IQ+a0MQpeOn8bbXtS7pNh5PWMwJahsC8QwhdddFHZJ6Z7GomYjd+q0jguhXZSaLWRfjTq9QedOqfwglbQkPp9rrMMZFmvwwg4GT+gFMp836sY0So14/onLZkSyz3WlqMWCPNH+D0GAGtYnoRC/9Vrr41Dh24fpExn42Uj453eM14KyJeZMxRw5l6FGoMLL7PpM1xrfUF6IcD1bSBqKUjbf7lnVwOtMg/M93ivin5VYbPdnZJr452F3dHasLnaHT2f9nJSKZD5Q+ZFGqqZz2RDTN6z2f0PPwNQ8CQ82oXn4GA7ePBAHCs6ez+tTX01gyOWoVCeZkOp2+3Ft+67L+6663CRl4IrRqEDhOyGlKWdXDvVKCjngHd0x2c84xlxxRVXDKK0tC+YI4HKLFfU99e7fnJJEtrJoJigJGtAOcU60WlHIXmcf0bzYC9wv5k2pKsSzECkljJXB3c+IEknYdHn2u1BOjmfAV9oj7a5TsdhLu2xk/O32WcLHDtf2Xnr/HKNexj9hdMJocNdd90Zd915Z3ln/wlsaMuZAioPYb4AHZkLvqOG6BVXXlkpor/ZEW3d/dmerupk8qe9FvGZgcqsbyorxEKM0pT6ObhitRmpOl63buYmr+XaWWecNaihxeZ6+tOfXjwIEBLCkCuN8ScThKC//Mu/HD/90z9dAC0mBiQfQOsd73jHtxkLDLkqvDPzzgo+z7Bu1SSQyr4x5lxwkz5WayoNG+dmxpCV8NUQXPoFc+OlYDF8WWDFqDIEDe0YHj6qb+vZFNBArwBHEuNxMpR9VPuT/rvh3ZnBIHg9QUTwA8WESB5S2pgPvaV6QZ3HqkJSFdwnndFVOXq2CtDOrChb0EWmDs0GgFe7XfgUQCoFT1GMBGxR5Geazeh02g9S5LhXABhlivlkX3AvgNgDe2Y2rvvGN8ppeabPZoFKf/aagJ30/Vjtn5G8zANgJCe7ZkCfAv/UjmBvqkDLq3KtpqrjRAV0WKRp1TDNPN/f3Mc55Zjv8nqZetW2frVVgcRsHI5bVm/9aKZPmDQKsKc10tHBTCNTJ9PJ6FpTvgl+bXY8Wb8TaMAg5j/p2Pv37SsRWsg3ZBjPRUe0yDuGsnrtg8EsUu1rpYbk8eNL5RrLgjheU+k2O4a9fL9OOGim3pLXAlHFRDxZYN8opmzc5s/DnKInSj/lkE5A1qR2TY7yE4xhjSlncy0wfkffJxIa+cr6E2BVP2N9WU9WkE4j3jbpv78JwPFbjoY/0TFOyvXZxqVP6hlGywlSWZ+OlEHpTWmfKMDUfSVY5NChQ4M6WGZT0T76L/RD/8Wpx97m79tuOxRfv+66XQNo5TlTbksnAa2qPbxZh8AkrJM8hqrjVIA3Bwdlx4Q67LBIrfXY7pMw/q3oQ+2Mh59RTjmU6VpwkJMxCIuV+WAgsLG49tWvfnW88Y1vLIYg94Hmf+ADH4h3vvOdg/QsPUCrdVqPUlY8c50q0eisfK4n8mtcRMoeFb1uOSd9mFEy7k22GpDFcwAfqRfDO8IGocJJFyD9GnPQCyYHXfGq0H8UHI2ttWi12mbLhkE20mSoX//619fV/rjmaavaEbDyXS8TCiM0pK4EaxxAhXdCsT1iuQqGZWaswbyagXWyAFuEiAsMsS556U0uivPK765VFS8UAPgO65zabQp169r1+VUnet1uHD16pChHzAv7RCFBm+wLT1z11B5o39/jjbjyqqtK6mFWxgTE9Fhv1dqbtjuaAirlGo6cynX22WcX+aRnWcUcPoliKLiVjQP3m4BUdrAMU7T8LisS3pPbdU3naLDMz/eKJ3r0TO3MFaNAw3HL6p0Z5fSpO0WBLKsEIzI4kPslkKAsqeoAGxmD+joyTF7DgU7IOlLtO+123HDD9UVnl9fI4+iHDusMxLtnqHPUKUDWXOmaTkp1ep2nG+n3yXSP+kIGkAQ6OFEQnR1H6DBbqJrSWXWYjOJv6qBZTmVZ5Jyqy2gEq+8K0Npfr8vtPfOZzyyAHLov+4Gi8wQ5ULcJxy96MmALUfCMEweTkWDacup3Rg/6nFHjm/R1VC0JIygsEPG0pz2tOFGZB+qRWe+1n44YMTszU8r9OC/Y2ACglHUxwgvdl89kGGCrCwpec82X47ZDhyYa0NK+Xm0eM2CTdTOuH3XvpK8NMQ0dsP6ddRL4uvu1ahOK1wwD+3Lbu4EO4+5jAbT0JsBcDFuEmBCV3FyMR8EQUPkXv/jFBdSCaTEpMKq//Mu/jPe85z0POhVwtc7KrAStXKA5Z9TfVAZoSya/XQikCykb3nzH36uBQuNSlHPkQFaIDF3lHSNdkM00QgTKk570pCJMiKxDyCjcaFPP3qiFNArQ0rtDO3z2uZ/97GdL0+Oiw6h+btXvCge9kYKa1FziN0DDvG/0UKloZjRdYS1jps8qxJmpZca22wX6qHmhhpbgKmsHGunVAyQ886yzCljFGudVraOl4mMqGfOE0gD/wrN15x13xN13Hy4KALTWe+1JQq5PQa4Horua0Wg042Mf/3gsLwNu1QdrmXb0HO31+Rk1fzv9O+vF+eAzCiFh9/JE96tGpIA0sor/Hp3OfGY55B7k+ix7MliVlaq8p7PRMcxQ4D6fZ2TtTtNxrz4/6wjZaXayK3x7db63e1yAEdSugXfgHIHvqA8rIyxRYOSFgNe4HCLILsB65CVRqhi2fYBrObqdTlxxxeUlewJeIx/U6VbVz7I8E9DivarLVffSdtN9tzwvpxwy3+rL1k9irTBX1unMekV25m90vMP4X1W/5DmsIfsm8JbllPq9spD5z2U4AGbQ46688sryPWuesVH6gdMQaR/nL8CqbeWUQ65FHuNwz1kw2Vm+URrs5H3qC9kecNzuVQNCuPZTn/pUiTKHp3CgEYD0/Hy/BpmHAjAe9jsAImWAAA6hL4EM1I21vu8VV1wZdx0+vCsBLe1bQXrncLfbk9W1qP5q9olrX91SQGuYTejeNtsk75WT3S4pKYcSTU8B73q3PbGN0y9gUghv0hI56XB+oW9sHr7rcPzxH/9x/OZv/uag2OUwL1QmtgzSCa0CRRr6opH+zvMUzlvNsDIyqudCwWMq31b3IW/obDBJH8E2+iVIAjPAuGPuQPbxAFhrgfuqKZPDxjAKNGR+adMIMf4m/e6aa64p3+92gSRjcR8ISuEJYcyk4hoJgnKrt8SoHwHJzJCygazSorKjANxrjHvV/dHrDSLaPGYYBQivVQFgk7KVgWU+w/ydF9czc4C3EAW+pBMuHivtC3qwP1AWOOUHr2H2FNJmjtJCafjS5VcM6tHpLcr75mQXHNvF91Z7jnyPuXOvcQoTwBaKoq/s+TUqwYgK9i/KOOuPOc7/PSHRlJHsVFAWyY/lxYLY8s68l7O3LYNgO03Hvfz81fboScNj9/Lk7vDYWFvWZkRmIVd0zOgMMxUR/gKAzoEkGKHjkB3yGmQS8gy9RB2V9X37odvi+uuvLzoKugl9MGpEJ6g6TiblYG/U+o6cDOTn6JwdJv/EP77qAIF2rhfmAxDHWmRVuZRl2lrA41pEGKa/57bUfwSo6F81atjyL857diLybH5HfgLEEAGN85zvsA9pn9qyAHb5WfyODcleAYhFj0Zea+d5CnXWnyd+sod0kHGgQzAuQWT2Inv1CU94QgHwBKq47hOf+EShE3Qhou28c88Z6J/V6Dj+RkfFWcv8oTdrR/Mb9UOPHD020WSTf1V5jw6/6sEVVTt4HDx0JwnEONkLBsYYbSVPHgVoMc/sS/XTzJuH0XYnx7qdz6498qxH9lT6ZVIyVOsxKQA9Iv3Zz352vPKVrywAFxsJI/JP//RPSw0t/jYiaNRABKYUxEY++Xw3sozWTbtdgFbeRAqoKuP3+yzAxrGgMpjmIs+bWPDR70y9EWiDWZ555plljmB8nGBi/jWCZzMRAhp0GdCiHyh2KGww6FGvUUbFTjMs16T94B3mg8FMqhvAHeOEvqwJPnNNjhCprom8nvTUDZvbUbTbC79TFB76wFMQyNDRfQ4zB9CSYbvfBQX04vA3niq8f/AggVRoe2D//qI4qVBk0Aqlwcgs9wG/8x1RYngUmyueSyN7BC1o2+idvTAPu3UMzIdKD3JBQJL1hLJoOir7URA0G3DZEcD32QHD9WUNdjqDiCr5vt+xtng+z0VRFQzjs9/Trop6Ngo0YHYr7XdDv7MMHiZLR8mf3TDGaR93jgLqxsgtwCQPFVGGacQrL7geWYVswcG4WYMdPgOvI9UaGWYNScHyz3z604PC7bkAfNZjMz9Uz3FfdFcyEbgmy1v5WTUlbudmYjKf7DxkUBAaA1YAalx11VUDB7TOTaM2pHfWF6ufR+nHGrzZsZydpwIH6vKrZb8YAc96VleyJhsOQoAVxoRNoXOb7z0kSXBXBzjjICqLF3XEOCGcti0mTxvWhJvMmV1fr4xWY55MN2SPAnyT8QQvgA68X3bZZWWvYjsNInfq9SAtlWu5D/qpdxoF59xY3B8eQxtkybB/d9srAzRZZue1vlfkdsY4Mo+VXzCn7tdMC/lKzgBgj+UIr3FFAO+29VPk2dlnnj1Y+RAGRd5oHhkNngRTqvjt53/+5+N1r3td2ZAQGGPy/e9/fwG0VOIFVtZagDJyFqxe88xY/WzYpuGx3rfVBM+Amp4Mnkl/zEHX0M3v0mAz/Ru1iaGrdMg0k94Z1c9KDL9v1CDPc5mj+ewrRp6K1SiFZxRjGiWwN0Pb9dyrkZyZivQGEMHDxhoANESxvPrqqwfpcasBrjIjnq+SqfJSNbrW08fdfM1pp55a0gABQQUF+vU/+uBELZ2CWPUMcg0eQUBawFqVJoUEfKKcwrQi1DOwmPkT10B/gfIBgNHrDdIM9VIKQgicZEVxN8/Dbu575hHMjymr8ibkE+AWRif/+Vx1BFTH7z7Me1UeoOLhmqle49qSx6JkoKizRomUpX/KslH8bzfPyyT0Xb6anXXZoNssoDAJY5z2YecogOwAyKIEATqzBrzpfaYh5khi+BXGOroD0SubeWEYY/DSfo5qQV5hIKOT71tYKLq8qUg8D/nFNcP4z4D3rQD8ZiNkRzJt6AzYTP/3+r0CSozTz9AXhyjzdumllxZZwNwZuWXUho6aYqDVahuK6BPQz4Ball/0SZ0m21MDQLPbfdAhK9o98lVPKRTkUufN4Jw2YNXZLhDz+Mc/vsjliy++eBDdyG/aELt5jaiTmm6MLoLjlvkXtGJfEkVJbSyu43sj9wpAsbI+iGQD2MLOMEvAoBHTGKEV7eHc5YTuUfbXJNHWtcr4XRtryefsrJqkcZxIX/L+dJ9n/VFbKM/javcIaOWothPpy166dpByWB2UCyozKIGn17/+9fHa1742Tjv9tOh2ukVh/8M//MP4L//lvwzCLDMIRRsWJ9ezVfVSZw9RBgQEilRG9aTvtEGgQZs9Mfmz9PO77OEwOicLq2wcjQPMoQ0YHJ5DUHuFipsne3AUUhmUsw/DBKpCUgCBNnO0hHPjHNMPwUhPMFkNwKmi0W5y1+eJ0qa6Tk70/tU2u3sBxkNxzE9/+tMDcGQUg/DeTGMByjwXzkdmaq6TcY1jVF+36vcLL7igeKvwUPHKkW3wisN33128f4BWrrdcaHOz/ZLHVIUjz4J3GQ4u32EO5D2TIFDde/Qlr5lMF/eudMOYEkjlO+vuCRhaQ1HeJY+wnTwPKmCCN9JNY8e9rxzIoCHXqpCp8OdxbMTDlOVHBqX43rlDCSdyCyUa5ZAx5H7K0/O4q3zcttdSuNyjGg2MkXVOSiwKJ2kYpllwjc4i1r10qvKt1fjlZvfBXr3fmntZrjofGzUS9yqtpuMaTgH5/DA5TVQK9YMeFFXc6RTQmj2MvsMaZM3lgtC0ZSSwh/ewRvMpvfRGp6N6nHybvwECiPKp6pE8m7qp1NjxRNfp3O4MBZh3S1EYDcUcA07wIkpPeYrcyQ59ZeZquu849I8MSmaQs+rg81mmF+Z1JY+11EmWe+qz3G9alevVZ/M9NZoBdQBykH95na81c1UaVOX/dujHyhF5AHPOGAkAMRWYz+gc0BhQyzFCR5zgrAPp6JhYN1W9A1rgSAcUA9zSacs7ujM6xXXXXVeAbG28nVn5J/5U10qOiD/ZHU7KCffOMLyjqhNCvxxRWbUVXV/ynROfqcm840E2kDW0hnXVC1Xw9W6/4Q1vKKccshH3H9gft95ya3zwgx8sSDt1AthYMC3+m46BAcH1GopVhpOJ7YaU8DxXQGQczHyc05IV5qohZV9zJFUVKMyM2H6NY4wKEgrE4w2kD6YIluiVlVeOEKpuENrIRnyVbnq/Nfpz/01TzR7K6mdpl5+rkNC4zMa0An41kGrYpt8qwebaRjABaFEUE+CQlwJ72LOHMZk8rup6ytdng2y1CKGtGu849wxtAWhhFCDkrVfEOwKeaBbCRmXQ0AChnRWHYXN9In1cTQHS2+Gz3AMZUN8I4HIifVvPtfJigbmsANhnw9qNnPTAD2s6VBVmvifSgDlxb1uvzDGrfOhllD9kXkC7ptr4jPy7J3NVwaHNzGl1PvVkuk+y0aCBqTJorRvfUSJYbxnMFBTzXR661n7LTgOVfpw/1npTFgok6s2Vdw5re5i8WM96ORmvGSaPq/LlZKTLdMyjKZB1Xz57Wq76EjVlSa2CZ/AfXguYBGBtRBT7G14H+IQRCl+FL/o7+gKRxtTXEszm95zdQBvISdrne8p9ZEcEI+F7QCz0PHiHdTxHj3J6xVZRAF6uE5n1g27D/HMS5RVXXFFS9OBP8vwcXZEd+puRiWuNLafG6lzKIBR99hoBWiP2BGAAa3ixRrUt1BOMUKraMtnOo52XvOQlJQ2X09F5jnTLgM6JztF2GOzqXzwrB2mQdYDuAHCpI9pIPPa7uhfzz7gB8jKNaC8DWtITWhnBx/6Hp1iqAx4CKOgBYDyXtbdbXupmrq/tmL9Jp816AC11a3VC6Mg6GRapVbXtJ338o/pXxQwGf68GaLmo8rubiwitH/qhHyrIM78TRfHhD3+4AFoWIqfGkIq5aDKCnM1mNAadXktBt5NGN1WZ5ahB7+TvVSaVw7eNblht/OMAtAxFRYCSUy2jNN9a5DcbtRlMyeCBRsAwejLH3CcTZVPBcHkOQs7wdj1QKoRuutXAKSMV8rPzWsnG3jB6VQEx+z4uBUFvDOPEYwoQg4fU/aKXLffNaJCssGSa5r6pUOvd4zoBLQ3lYfOxWwCtpz7lKcUgQMlT8WP8CHn+H19aKsoN6ycDMl6b1+9G9rm8xPWoAiWI5r7IjFOQXhBnI88d1z1Z4RQsqXr6jBKwDhjvjs+IAJ0Fnpgjr3bf5T3nulUBVqkTvMpAn+vefS/AlCNFpeM49mQV0LJvfC8vyZFs7tOsYGfwWCcEv2dgSwPEuhaMS6NWQMzr+S17pzVg+B7HD4asx3D7vMynHFPe0+Og1bjW4G5oZxg/nNJwN8zczvZR/iqAjZHJnjcC43nPe96gyDry6Wtf+1qJktBpoBGrg4RUI9ITjdZgv6sbwQcApDjUApAAnmAKI8/FYKW0AcWkdSSoD9D+tddeW+7XySa/21kKntxPz/JFWcS8AEhecsklxe6pRmVlmVOl3jhsgtwmdhrrVuCJ36pR1FnHyk4WdV/HpX6hbeE6VC/Jtg/P0bY444wz4uyzzy6RStn5VnWQr7WSquCHMjw7+LZiJaqfM2c66Hi/6KKLBuOjLwJ9OWITHkJaMPaCEXHaK9zDvGSwIs+LdoU2ls+gPzndeTdFaKqTSoNJcBhvxZo50TbVH9fa+3n981l7UT07O6L5fZw694mOZ5zXZ7vMvV5sllGAlkaMxOAdQOtNb3rTIJWDDfjv//2/j/e9733ldD1qlRBlgZBHcddo5R1QyxS0DFZkYyMroRrxOay1qvyPk1Djaqu6CFVsNCDzhAwDNTYLTMhwAbRgngJPWdHiuVWwyn6thvD7ux5LFass1KiLZD43v/ObJwLaLzdWfr7CyE2aAbZsVCpQqzSqAkLjmsth7SiI6AOhwBZ05NqcfsnfGTRx/KPmt2qgZ9pIU+cvG8FZEG7l+CqnulwAACAASURBVDfb9rnnnFNqaDGu7AFk3aHg33DjjcVTZU0/i3T73FH0W0//MoBhe0YSVd8FRgQ0tlphGtV/94j9sL/2U36tZ4/2jEziNxRIAEX2JcoR91u/Aq8h9LYthaRAalbQaZf7TN9T8c3zJG2zV9i6Ia7XKsA0avzV36v7xT7Kn6pKUuYtw/hgtb08ngwoy3Oq7UFPjFM8taTWengECi50sC4lER3f+MY3BulDPIdrVgNsV5MbJ0qvvX79VsvXvU6/k3182VBQ39AhcP7555c6SPAIviM1nppI6kAZQJe30B6OXCK1+M9neDB8lt9oA73Z1C74g4frWKdIXVj+QEQGYJaGMc/iPnSRzTp8Tvb5H9f4XTvMIXYSMldwlPcMaKgLZf12q5waRvLpiOaZpsNlHVXAi3f0hBxVTBvoD9h1Ai3WX1ZfF7jLuirjNN0QRzD/AXqNXmRv0E5V18s63zD5nXWJrdbPBJbph/YodHjBC15Q6Kju5FyiU7HfSQnks/qadJJ+tGf0N99J/6q95P5WHxUU4m/oJyg2rnW8Fe1IO8e5WR1wK/q4k22qU6+1lrOcoq/amu6frMfmPbiT4xrHs7MObqDBugCtDC7YiDW02DgIYDbpn//5n5ei8EwCXgjCpBGsCFxALZmYgErO/3dhZwamZywzRhnWOAiy2TYyeDKsrUxwwS2BDn/j+8yobKe6SDfSV9P7nv/855djXO0v9DdENrebhYUCLYMoVQMBAa2CJ+gpUIk3kvnnSF6Lo+axZwPS8Tu3bkif7d/8ntdCRmWr60JjPgu9cdA000tFRIGjUDN6xf4699W+VA3szGyyQpEZkoxf725eP3ntjHusG1l/o+45+6yzCvjNWFSSrOvEd9ffcEOJ1DLqSProDRvV/qjf83p2jqrzSz9yhNykRWi57gWK7B/fq+BgJKFAoTDi9ed7vXfwb4wh6e4pkaYcurb5nfVq8WEFJ++0kcE/lNx84IH7W36vIpadEu6NzYCUVQAqR0NKpzznRkfoFXR9/f/svXmQ3NWV53tyq1VVKu1CAoEQEiCEQBJiB+8etwF3z3S8sR3haUfb2G2DmbYnut9782L+e+6J7mgTHW4cjo6YCUcbL+PnxsZj2jaGNmDAgIzYFyM2CSEQaF9KteT64nN/+U0d/cjKzKrMUi3KVCiyMvP3u797z733LN+zXL9P48pAtX0VhGgiEZZO/G/xLugByE+aAPNBOz41iAgMeKVOd6Jvnu953jAWUFNvvZ9qv8fn7lQbf3u8zVGA/Sd+J+BK6decziYjHh755ptvBh3XG5XwH/ip+Kbnx/ACIq7gBVyD85fvZIhyDzxaGQ2KeFFED7/zPFIcdbCJ0hTRuWlX+lZzVGjfPVEKeL1Pa0mgBYcJAGAyV5Kt4uuSlz5d0fehVfzfO7Z5FkCborSlPwiU0foTKCfASXKK6xiHr38V19u9jae9gY2A/qF20E+kT3hZqvFPN0BLKZL0m/3KOM4///zg4GYeAbCgCWA3tIUGilTX+GQHSB+KRyt5OSY7i3u8jgZ9pPsJZJzuEVoCOr3DdaJ7bbbexzwL1BrPGKVfSi/3umkrdO3x9GWyroU2snuUJVET0BIRtIn8O4DWV77ylcpxogBat99+ewC0eBBeIoxVvNJsNI6oJRwbw0rMMB4WHTcwVTNLDF4MUoygHqA0WYSs1a7vkwe0/BiYBM/cBUoIrFH7zY5PxugHP/hBu/feeysglsAsX6fBP8sbZ3FAS7T3gJc3dsVYYbZEJQBmAmj56BoBUaKDjE1vtHlhFge2vJFYbS40Fhm0vn3/jGbXhzwvPE9GuhQWhRd7oMErOLUM97ghFjfURQ89K+65aXZcJ+t+IABSMIhgYU4VQq06ZJmOjhDhSSoF9PX1n3TARCv6qvUo5q/9qHUTFwrap83uz1b03QunOF9kz6E4U89Qa0iRVArvx8O/atWqwI/4jutUv0Hgl47illLO+OHr8HjmxgOO7Dmu0z3MG9fSLgq8DDLxBE9bTw/tlfHQqNo+qeYsEJ3iHuD4td7h0mh//JqQvBSvhCcAKgJqAfh73sDfDz30UCWlWIawB9fiwP94aHMqXuvnrFVG4KlIx1N1zDI+xScENnHIDsXgtR/hmzgMeSlaRY4QOfzgd7QHT5beAOgkPgAfpR4OIJciYwWe8e7TlXgO+jQgmAAGgfM6XEJRMqfq3E2HcbMGmH/NiQ5DQgYw7wCSqh0qHUR8SnIybgvE5UEz45SxTJusRfpJqqvS5tHhdYK0dCLVf+J6xsbaF+jKNUph5G8BN7IJeI87tbie63QvOgXtQhd0iWq2UJyXx51MopFo2gyNat1L+5pbjYPxsYcBtWRwwzc4/AHQm5cHLPW3xiQgQiCPd1DK8SYQTXMi/UJ01mfvqJssGjTTLmNVvSfNYaM2UjPPnSn3QhMPaAn4pP+N6KPMv9aR2tJ93pk8U+gR7ydjkQ2skh+BNuMtCg8xALQ+97nP2eIli214aDjU0PrJT35iX//614MxA5PjHSG9fv36YIwCbpBaobBsz6w8qKMJU4phNabWyIROh4nyRpb/WxMR92J4UKtZg1kClRDYBx98sHIqhryOAmH8cxp5psYhgSXDLL5ZUPwAOvleYc0+FF9KmBfSMjY9k/bzLwPYA4J+nn3/JSjVZvw6jWOi60QRcBqf5pI+QGO8TwozZl4FsAkAE930/Fr9qWaQKSXUCwMv5BqZy4mOvSX3OYYN40VJIpUDugXaFgqhdggFVFUbQLSTYtRMPzwPia9dv2bi67NRgdJM3xq5V3tAQk8KDJ5WaAiQdMEFF9j9998fjCQpz6wbpaRA82uvvTbQl70qDyvHSJP2yfrVd+JZ8HVSRVHK5XnU2kUh5T8HgCh9EQCHvlG0lDaUEgPAhVyQ4SYBJcVsvAqZ569+v8S/129xQF/zHL+3WrvVhKv/jnuUZi0+zNhVDBoPLnX3mCe+IxIRGUoaEy+AXPE60SG+JhtZI6fyNWPxv2b5/qlM01Nt7NJDWEvSdzBWMVq1l+GbzzzzTDA+ZODKINfeV7QEhq++g6/qRETpRfAM+CM8HD6LkwceQbvwDK4HPJNTEv4p/iy5pD60I7SmfrVKR1QaKeuIeRTgqDmS/iHehKyQfswoJkOXQwdARyD9FRuN+sfoW8h1nNHo7ypezzrkO5UoYG3yGT0Bxxfrlv9EDOIkG0t2e8OacQm4k7OM3+W49IDWeGcyDnKN9/5Grtd+91Fq7D32L3osPEKRaPAKDo2CL0jf4RkeyFQABL/74A3GoiwB6XrQWpkKXCtaaT3Fg0UaGc/JvkZgi7eB27L5+CxoDWtvxQGtWqCUdEVozJr0OuRk8ZOTvX40DujCHpQzvW4NLRFWzAjicMrhzTffXCnwrgitb3zjG5VihypoBgPfvHlz2IDkSj/99NOVmiveePB5kNrsHrjQJE0Gc5+MyaCfYjQCL7QooaEUJDEwD+q1amPzXCLlABPVBz+PUoKqjd8LBW/UaSFpQ3mQKt62jFruUToifyuqS8+Nt69n+Ln2YFc1wMtvVO7TM+if94TIcG0FjdWuwoQR9Hpx8iFeOE40U/i45gAmVc9gj4NYnhais4SdfhNwJuE4Geu6lW0SpcU8CeSmQCjHOIcTn9LRSS2AsXEBHSmAzfXEGyvx9THW2oivx+Z60NzdHlCl/6ppR+FgaEhEbEcmUwayR23B/Pkhre2xLVusq7vb5s6bZ9dcc411dXTZW7t2WSFfsO6uzhAx99but23w2JC99PI2GxwZso6OjHWlM1YqFCyVSNoZK1bYwIIF9vTTz1iiZOE5w8eOWU9vty1ZtjQodAsWLLR339lTCYVnTgG6mGtONEJZRhlW1JgiF6BxI/sjTr048OQVgLiC63mA9+TqOoFrfh3E92O92fMRWn5/ekGMt55nID83btwYlGHVjHviiScCz/YRcHqm2q7Xh1P592ryS/SYKTrEqTx/Uz129qVkk/oCX6IYvAxLjHcOP4KPaU/G9YtqOiztcT1AgfY476qrpbo4isDy0ebwB57Lb17Oe8DbG81TTcdT9fnSLyRL5EDhswAt6XHQSBkVcdnn5Y6f47hDtFE6l6LseOvp6g4ACzL5Yx/7mN11113he6LmzzvvPHvssceCnKbf2HA4pvib9SdAFyeMxke/CVgAKKNdyXGNTZ9FFwExcmRyHbV+5dxU/Tiv93NNXM5r3PHvW6Hf16Op5k+ApPY+e/Oyyy4NtzNOxgj4xymk0DCa/3QYiwAdGeRaB4oMjev2smfiIEU1OtTr/1T+LuBS+lB8nZ/qMlr6C/OtbDWtL/H9Wmuc+yRbvA5ZzdaeynXQzLOFmXicZcIRWp/61KcqRYYR6HfeeacJ0NIiZSIISyVSCyap4tmAWhj6fPbKghiDCgaL+NUAlZPBsJohdr171X8Yk0fWZbyLsUkh0uSJSdYzuuXhx6vC/DAX8ipOVBj6MY1l4Ol7D3QpbJ4+xcOp69Fpor8rgkl0894Qb+zEDVrPNGo92xu/cbrwG4JfXqx4sc2Jjil+nxeIWhe8K6JprOdon7WqH420ExdQ8mxpTaDM0y8iCpm7TDpl+XzOHn744dC8xhoBFWYlK2tmjTx8Fl6jCCDoomhL6IbHFRre/cu7LZ1KWSppVizk7YrLLrM9+/bas889Z129vbZqzRo7e9VqO3zgkA0ePmKL5i+wvt5ee+utXTaSzdq5F1xgd/7yLjtaGLGLN6y3C1aebaWRnPVmuqxEzajOThvNFSw7NGzdHZ12cO8ee+yx39neI/ts7sA8W7fuIpvT2x+UVPgOXmAAnAceeCDMhoxA+IFfG+MFjmbq1ArIY/3DK6h1KFBPoBYKMF5z8VLRJkRhdHYGXsp3PvpTikyTeO9MJWu7320KtIQC0gMERMDDiEwlslIRwjgNAOZ5aS+qpIbXK6p1KB55Gdd16zm8WjLIdiOTRgHWg1L0mFvWESAN4MbatWtDVC4HgqjgvxxSqokmJ59qW/GZNYnTA0CTdaY15+0jOTUFlHhARGCWvutIZ2zxokVBX8BxSOABDqvfb33cDhw8WKlvSp+x33A4osvyDpgVbJTgXCzZwYOH7JWXX7F9e/eirJklj5NWoJT2lMAsxnTRRReFQAfknGQZ7RKZSF05AGONVU5qRbCJZjokQc+pFb0yaRMea3j5stNs7drzw5hUJJ5U4QgETFoyla7ZFcailDyB5QK6Z4LtKxvDBz5Iv1Gt1pM1FzPxObUArUbnX3OggAsfWCOaeFt4su1C3+/4Hm0E0BT/oO+qLSYgGJ04ZJFMNOXwlltusd45vYEuB/YfsH/+53+2v/mbv6l4r2icPGyYOAMhhBVgC2YII+KoVjzTdAymLgBCnW0F6DKdF7L3sitKS54/b7wzBk1kIwzbLwzoj9BU2LruPxkePPrBczDOPKA1lmeh1XPlI9JoW1E4ooHf0PFNLfrX6lP8Hs2T3mHaKvrqDU76hWfWr/eJjt0DWvytMc8EQMszNyko0JRjj4GrAGMKhXwIhRfzO+4F5wpepy6opeOgFdYuEBVAi6jM32/5vR06eMjOOWelnXbaUjtj+XK77/777O3du61YMpu/YJGtW3ehdXd22/DQkCWsZHPmwK+jaINV55xr3//R/7J8qmjJZMI6LWFzu3utMJq36z7xCcv099mP7rjDipzEMzJqvemUjY4MWaIjYfliwdKZbtu0cXPg9/AAakg8/vjjYR+SOsO7Ug7520cbzJQIw4nuW/EI1caBF5DKBK3Yu4B9ilimBhqpHBLgckoEuhcKoQsCseQsCIpJM51r39umwClOgbgOhg4D6KzIKHgUke/wNZXHYP81Gj1ZDbj3MjHuADrFp2PGDV8yTZE2KvLPQLCFAIionUYqvqL1+E2nDgu8QVaSGkiEFOuDdHQBGwKtvF0gW8HrnEFTCiBTpC9xDTYBUVrYCBeuW2dEBC9ZssR2vL49OpAgn7Punp5KrTb0CgIQANi4h+yDIIs6OsrZEKkATKFzDB4btGQKx+NxKeRBN2WoEM3FMwHovI1Au4B+AEHQiLEIFFIKFm0TLAHAJ/CH32iLfjabctsoaFDNGYd2Cl0AtFRDFLojy6Ebemsx0GZs/VX8RzKez82kYU7lBvI0GivqfCr7Nx2fLfsynnLo7c56/fagInT3zuNq4NVkA1rqr+cFfgzeNq+G//g9KUcA9FDwTrATJwpoffGLXwyMg4eAOv/gBz8IReEVEunr3EjQcz0hrRQrhmmxwWFYPhqJ9k4Fg8anpPjFJvrJW6FF1qiCo+vkEZLHEBCFZ56sU3CU8sO7ohHUt5PlQdFil5CX90qorkd8/WZrZGPXA7Roj9BsAEWFjaregNZ7PYZUD1ATjdUXMSwp2I2umWb6MZ5748JfSp+UN37HaOjs7AiiHkCLmiE6BbENaB2ntpwAXqll3lE8KVr8m/vuD/oSaYC9c3psNJsNe78jlbaRY8PWleqwFSvOtHnzF1gik7SRfNY6ujKWz2ctP5ozy5nteG2HHTt61HLZXPAqZlJRyk13f58dzo1YZ/8ce/iRh+3Qvr2WzuZsbm+PXbh+nS1cvMh6evttZDQX0haYXwAb+owSinK6ZcuW0B8VlRWfYA3IGz2etTXTrlXKKP1mDuHTKPc4fTAaeEEn1j7ea0AtnYwIzUrlU9h8qqbqBgZlvnzy4kyjS7u/bQpMBwpIeVbaIc4pygiouDfvW7durRja3lkoJ16tcTSiY0wHOrT7MDEKKEJPjkvVOtNnQCFFapGtgsxDfyMAAJBGOiJRSoBfADWAWXwvfcj3TA5b5GdwbCSjECnv2FCEFmuP0gSrV50TdFMcKW+/9VZUv62nN9TP7J3TZ0PDQ/bss88EgEu1MbHdHn300SDTAWuw6Xjf8cYbIeuG/3KuxvVPb8sg71TLUyCbIs0ZC9Fi1J3iGgFWKtOivYncxJ6EtqopRVSzZOrEZq6xu6oZ5cfHWwqOvpUrzwq2rsBMnWYcZRjwqg9oqTd+fqebXl+NYvRRe8Dbt9JXG6PyqXuV6CdAy++dRsDWOPAl0EdYzGQDWvXkmzAe9VO2oMYmW9bb6JKxvLPnq4GjFUBrrAHKiPTvOuUQxZvvYWIAWn//939fYWYwLJgz71K6YYJ8hoHCzOkUYZig1p5ZSYnQxtW7BluPWDNhG2jBeiTeh5kLkfepchpXrfGLVjpxR+mbOhJXgGGrIuCqCS36yTwjjAEs6YuPkDpZgJYEpTazxl4pIJdIVHLyda3eG2Eafj78/fwNgHj22WeH9hGyAhKZj1YAtlo/2vBSIphXefCCyHSG7XQShPH1L/pdeuml1tc3JxjsxWKhUnhcv0cgXn2FYCbwgGb7KICD+UbJZe5RoKI6L9SO49TCIZvTP8eGstmwLl7b9rK9vu1V27R+g3V2dlkxnbBCslSOxCpZhtoupaQNJDtt6Ogxe+zZZ2z3/v3W37/AFi1aYhevv9ieef4561u6wCyTtFKyZE8/9aQd2bPP5lNrY9lSy+UL1tXZbT09vcFpAYiF4rthw4aglLM3UJoBbFRfDlpIiM1UT+R45lMRaowVeqgAP4AWNchEA/F6DBpoRjH9kGqRyVQid8VfFakV6cqnbvTieOahfW2bAmNRgD2qA44AFdB35RhE5yXLQGllckDKmK6nP1QziNWPuDHSnqGZRwHNoTdEpQOjjyKLkX3IbRX8Zy0BdIUaoqlUALK4hyguIrXk+JPN4NeQ7AWtP5Sk8Hs5JTDoieFjFDCgU6VJMfzABz5g//Zv/2bnrFpl8wfmhWitwaEhd8pa0jZu2GhrVq8O/VANsFwhHyYGPf+FF1+wnW/utNe3bw9yqSPTYSVCwWu8GCM0kHNOOiG2A/Yhhy3EdQIBfdxHlBkH3+Ds4V5SgAWACRybrJXjden37vWoIMaCBfPDOBgP9hf2MOV28vmCJQLgOLaMjrfv53om8Ae/7lm3AlLiNslkzc9Mb1fyRJH5zWIecZxBwGIcWzlZdFN/eB78KD5O2bVaN76f4mGMQfyhgi8oQquagNVDZYDrHUDrxhtvDAyF7xDut99+ewC0fJ6vUs7kUVCRS9pFcWezcz950qQfekNf0SceKJhNgFa1BeoXmZi7JsovtEYALTyKSu2B7poD2oOxKmSv2QU8FqAFQIlHk0gMRevR77gwbvb5Y93vmT5/e8+ANoSYq/rl2/Lg4kT6qNBx6mjhRSIcG/BW3ppmBa7Wh0/hlOAQg/CCtlmGOBEa1Lqn2rphLEQXzZ8/j7j44F/ES4cRr1e0fkplg/3UNdpVQ0t0REHFi8rnDN7ebC5EVFGLbO+BfdY9MNfWrltnw4ND9vq2V6wn3WWr16y2ucsWWS5VtFK6aPnhIUsPDtkiS1nnvoO27bVX7YXRIzbS02unLT3T3n/1B+2XP73LVp1zjvXM67OtTz9hV1x5uR07NmjPPPuMHSZ1oFAMqQznrV5jc+f0hZRR1jxKO0Xof/3rXweAS/tTe1OCTWu22f3X6vXa6vaUZqv0Cx39zd7FcEZR1+ktSknnWmiH4k5KLi+84/B6yWEi4kLKYrp2jY5Wj6fdXpsCs40C4lEY3jhaBASgS+GEBWjwjhk5k9h/rdKvZhtNT5XxyMGo+ofog7wUPV9JHSdNplwuQlFGiuLixEH+xtmBrUX9NkAeXj7K30dpV+hbBrSk90UpbliPEaAlBysA2h/f8Ikgl+nTv/voR4PT6ZVXX7PR0ayNjgzb8mXLbd0FFwQ5TpQR8ofoeWTWGWeuCAfJHBs6Zi+/+nLo65EjR4P6xoEx1V5+vMgzAB8FTChVUKeEK5JZGSf0AXmHrsN3yErsR+hB/yULRe+Jrrf3glQnthQPPvC/Bl9SqKPbEQ57QTejP7RJxkE2m6ubclgLMJsJgBZrjDnRKXvx8Uwn5/pE18hk3gd9fLrheJ/lAUVv3yq4g3kRaORtq/E+ZyLXezBLPFGAltrzaYQ+VZLfvS0bB7pOiNBSY/6isSK0OOUQZsgLMOqHP/xhSDnUSwtaxcj5Xt4sMXkYISlGKAYg17Qnb/NECDWT7hFTDzKmXENGC4x3RVAJfGkUnNDcIWwwIonWoNYDc+SLJ042Q2Hd4PnBoFVUkl+s9QRGs3Mppu8NZA9sVasx4MMemzWoVdhZKVVEp7C+//CHP4S6BM1GodQDtHyEx2TTeiJzVY3hQnNS05YsWRx8VygGRLeRtumZbhvQiupgyHmgvb569eoQ/YpSl0olbWRoyPq6e214dMR27d1jPXPm2M4dO+2tHW9abnDYrrz6Khs4fZG9e+Bdy6TNevMFW5I1OzORssT212zHmzvstbRZx6qzbdUll9s9Dz1qR44MhxMSFy5ZaNtefslwNH7kIx+xkZFRe/SRLbZv/6FQsPzyyzbbvj17grKJkkoq5LXXXms/+9nPgvJKn33tGXmk4sJuImtrJtwDDeAR0EF8R0o7n/F6E22Hwq6IZcmMEM2cz1fqbMFjdC+8HgA4X66vNRNo0e5jmwLTkQLoYBjb7C/kEkXhFQnLvuXkMoAt9iv7TxGzcQV8PGOTrJ5s/Ww8fWpfO34KKCuF+UTOKZpAGResF+/E0ElkirKV/uYNO04vRofkBEK1452z3rkZd/WdgC0lo3pM2GOALddcdbXdd999Qdb0dHfbZZddZs+98KLt2vWW5XO5AM4QbXXJpk0BWDtwAP01Aiz6B/qDk+XZ55+13e+8E2QaL6KQkpY8wfg8UYc7Lv+ki6umpMahoAZl9gAU01/6iT5B9geRyyppoiwf2Tnjn7Xjd9Tbf2Pp1NF90CuqPXr55ZcHHsKLcZKuOTw8UjflcKy+zxT+QD+ZFwEn6vdM6X8za6cV90q/VxmJ8bY5FqAljEFO0jioNd7njHV9tYAkf62ytFQr1pfJ4TfxQ4+JcL9fP9X2YFVAixsFCIwFaH3605+uMC/Q/p/+9Kd26623VvqskFp1VAydTrDB1f773//+oDA8+eST4bs4428VgadjO55xxwEr5R3TbxaHmH69cYgRSxFjQxC6DGMhZQVgC6HQbNHEev1gbERoYWAh8GSM+YVer41W/u43uGjkAS5tFkXESWGYaB9oG5oDKvK3jkimTg5pWK2gv4x/KTU+QssDes2OZaI0qHWfR9m1JlgzgDLLly8LShRKE95CottOVIbaEVrQT4c7iEej7AY+QaphfjQ6/XA4a/PnL7DOvjl27vlr7dVXXrXXXnrF+tKdYX/2Lp5r776zy3pKBRsYytrSA6O27MhRO21wjx3Ys9t2UOh49Tn2tBXs+cGjZgMDdvrKVbZ00UJ7+KEHbTQ3aovmLbSl8xbbjld3Wm9Pvy1eutQuvfIS+9n/vjMo7ax9vM3w+t/+9rdhPnWqpWSN1qsE2HRcs5OxD0K9k1SqcvABz8AoQKaiuMO7qcWHMs+cw7vDkeblk1ShE15x7uF3AcBRSkP71aZAmwITpQB8VVkFFPIG1FI9THgrjimVE5AM4517mo0QmWif2/dNDwp4x0zcYS2ZR/QOMpuoJ+QkclFgqOSCslxYU4A3RLDzIhJX4KocW3KCh+dRlgF7SlW0XHkNvpP+MH/+fPsPf/Lvg7whGn7H9u224swz7cKLL7Z0OmP33nuv7XnnXZvT22tXXH65LVyw0N58c2c4QCYRor0Ax5J23wP3RzVtCvlI188XLYljrJz67gEigR3eiPVlZiT7pQvI+SMjF5sG2nHCKLaF9hvtIRsV2dzMSmgW0JJDloANRdpAHzJWhoaG66YcNqo7NzPGybyXOdPJc7KtJvN5s61tyR6dsuvtn3prsxFayPYVYO6BLenijbQz1jWqgxtv11+vTCLZ3MJ+9F6t7XrBGRMGtEg77O7pDs/kZAtSDr/+9a8HBiakXCAMG1lGNwNUChpoPydyoSzgyefEGBR2nWgxFqrbCoI3YhGBYwAAIABJREFUM1mtuNcb9Prbo5aiE+8CtHiu98JU64cWu0KSFbK7atWqUHSYCCFChps1GPWc+ALT9wgZIgx4FocG8FK+vB9HK2hZrQ3GB63UH20azww8+uvBLf6Wp2mi/VN7rGeUBfYE/wVutSIlIQ5oCdnWnGvP8V6PEUx0nBO5zyt73C+vJGuWdbpixRnhOOh0OhXAPzzhnqG3I7QiT4XS1pRnrkKJuWLeSqlEKPBaPDZipy873dasX2eHBgfthRdetCP7D1l/R4+tOGuFdc3vtUMH91q/lWzB4KitPFqylUcHbcXB3dbf02EvFvO2va/XHhw6YjszaRvu7rbFp59hczq7bOfrr1uxkAtF5Pu651o6kbHsaMk2bNpk2998zfbu3xP6yH94D9Fjr7/+elDM5cFmPzD/fr9OFeg9kbU80XvEe3wKCnOqvauTSnVaKvX4kJO6BoVZkVkCug4ePBjSmkNtMgrDt19tCrQpMCEKIEtVqFt/w8PYh6Q7ae+RXQAQoSgRDOyJetUn1NH2TdOSApJrvMv+kZ7v35F18HX0zW3bttnAwEAlO0O6vyKTpFOS/sqaw5EhZzHtCAwLjiwihYrHAS3v4BDIhYzheevWXhAch8jlI4cPWzKVsrnzBmzBwkUhOp5TkJFLGy/eEGw3+kPKIX8PzO0PoNzjWx8PpxuCXwX7zJDpEaDlncmaLPqrPcR3opdsQz6zp9hrvATW8Tv766qrrrIHH3ww6A1cK/1aBy816zCuZx+pP/TN69bR31ENLcA+MmR4qewLgRsAWlGNy/o1tKoBgvFnTscNwNwJgNQaqGe7TsdxTFWfmgW0vH3usQa/1wQc+TpVY9n146WDgDjZ4N7Wpi1hGgLjhXcoKCOO/ej53p73YJnWWGLxwsUln34l41I1WqRwixB8vummm+zLX/5ySG2hIaJ+vve979nf/d3fVdInGIgPnxVjl7AXQ8PIUb0QGDr1uNgMAsVk8IqZy0jX5hgvoVt1vaIixPg8eKLJELMVAKcJaMRgk8EnxqnQPD+xek480ovnqNikwj6hJ1ESK1asCJ4Y7uEaBCleDaW/EDmhdKBatNI8KN9fa0h9om1OUoGRA1byvaL2GjkFqFXzNFY7EoweyFLxRs2PQp21AVUMU8JJCDO0RDgTjYVAFTCptc598iJxj0KrFYoOvVEKeJ48VdCTedG8S+DrlCW//qsBVhIm8g4yBg+Y1to/XkB7AFC0jDNI8QZP63gbcQbFZxkB3KdDDIhKWb/+wqCQIfPxXgLCai5Q4Lq7e8opVaduDa3a+yO4Zy1ZLFlHkX2XsWJnxgqcOArAlCtYd6rDCvhve1I2mj1mPYW8LRjK2hkHc/ahuQvsoqGjlkjm7ck5Kfvlu+/YoaWL7c1C0XIUe+/rtwROimzWcseGQq2ukZJZurPbrJQO67torOVcpdaH9yJrbU72Hp/J7Xv5or2qk6aomzU6MhJoi4GtWhXQ+JFHHonS9lOp8L3orhoeksnTCeCeyfPU7vvspoA3xtg7qokZDmYon7REFDqphz7lsJ5BPLup1h5dsxQQ//fOSTmx0J+xmQBH+J11p4wMRfviEPSveDmrQimKPuxIZyrRWkEuF4vRbUkLOhb6WKSHpoN+i67K2qd/yHnu5/CefC4bHfACmAO4FpqZuH6G7JKdgIwDcGNsogHR5RSDl7Oc/UYEJQ50MlEEBsou8ymc0ucVBSdbVEa29GSvl6smLveig6KvC3TzDjn6Bz2gf0dHBLyJV9Ae8hlaFgKdJ06fZtdXq+6XbetBS9lDrXrGbGwnDvLGgV8+s79Ua7lVQFM1WsoGFrCl9V/LrhN/io9D9qrwAdrE/pVTSI5r1czSZ/aID3zyAH0c1K2luyaWn7a8ROMwMx6sOlba9Lz7cFAGf8stt9iXvvSlEwCt73//+6GGliJh4kyDz2JSGqxAjtNOOy0oChCDk2MoZq7cWw8YiXF4dHyqFru8d+oLYxHDFdroAQD9LVBLDHas/mtCxZA9zeLAWHyxc4+KjwsoEPPFG+TzzsVspYwJ6Knn4ZDAqAZ48HzWEQYYQlCh1FpL1QCYkz2PoqfvPzRXvS8VM9R1wUgvC3uNne+gpdKnImEWFfnkv/aNDEvfNvfoGaq/IRAZugnUFbOhLSnQfi0FtaHKaY1C3/ld+0YMqhZDaJRx1jOIq60Lj9JXS6Fl/ES0bd58SaUoPMoUoeUoA8dfibpFNU/2eppuzwuKZbFk6aJZIpmyfCZlhXJUlxVK1plAqSpYsRtAa8i6E0WblyvassG8XTqwwE4fGbREqmTbO9P21NEjtr1oNtTTa5m58+zo4DHrJq2BOk6lopUSnJKYshyZoMlM5DUtFkBQK/tBfFzruW3w1V4x3hmifes9Up0dHWFf461XeDd7HuM6nPZ07FhFBsg55JWm6bZe2/1pU2C6UcDLMMl1sgqkryLX0Z+QzUQSY1xzj3TD6Taedn9mFgVkNErvlI0RHBqjo2Hdyfks/V4OjLBey8P1YBYnHQZ5UqDGU1TjysuXEFlERFE6acVC3rLU0EokrchpiRjZHR1R5I1FxeVTtEHNqEIxkvkhnTEZfo/ilCb2kv6MzksWD0ETBDvwbJ5LqiQRyQKleMdhD/j1+OOPh4dqbIpcQ14KIBDookwJtaN97nV3rqEtgCxoj9NaNkB8dFEgQi4c2tLd3RXqkUmXJ1ODovBErkVF+idOn4lRdfLuErAB/fivQIfJe+LsaNkDgifswxqAlu5pJQWEM+jd6+vebvMyMc47BAgLB1G0lddbFWDhgTrZqp7PyZZmjPG+1AS0Fi1YVBJjkzdAkTQ+7UF1r3joV7/61RChBXrPC2YjQEsLWx0XMsd1/E2bQuUwXhUyS8FDlAUGT6SWlAMBP6oXw2cVU6w1oX7S4whfKxaECF5tQcp7obQ/D3QIqGpkMfqFJGNEcyXGqwXmvxfNtaDkvVGKku7RPPMZAIx3nYZYD3Dzz2UsfqxCZYngUzSGBID6OdWgpAen/AYU+ANDVjSDNpTmwAtI1jMALGNVnRutfUVmiVZa/3yvPYCxCe25V6fcQE+FW6sWh+ZODKcaIKS9JyYgwIxn+XoFnnFUW4fVmJauaxTwGmt9eyVD/IZrfdTapZduDoXFQ3HNUinUi8ADfhyozTVVg6CRvTeTr0FppY5WqVQMoBafc3xGCS0lLFUoWXcxFbyxxc6kjeZHrCNt1lMo2rzhvK1YMM/2HXo7FB5fsfRse+3tfTY6MM/25Qp2tFCIwvsp+lrMW6YzZdli1hKkI+ZGLZnuCIpaslCylFPYtOakaNYDRGcy/VvRdy9ftH/FZwMvSKeDck1KA6Cvoh3ZUwBaW594IshapUC1ok/tNtoUOFUoIP7k+Zb0Kpx16KsykPkemc7BRuzFNlh/qqySyRtnBIxE4I1sDN6RvTil+RtnqspZ+OiGas7EYCw7/CToioBQFHwnmrvsFE0lkpGTanjQurs6I2cYEfQ4c9MpK1rSskRnU6uzXCw+mQAES1iK9jmBmjfabwKwUeQZz8Apzh6T85jvGK90Yu+IJnKLNGDq2wlc5l2HjdGuTphUCRSlOUITOZ3Rl1euXBnKXaguF+PieyLBnnrqqTA3cibJPo3su3wA+gYG5oaaZ/qNw1o4pTIC/IImNHkL6CS17PU4AROK9DlJXZiRj/G2mnTisEfLp5Hyu2rBxa9tBX5Ry+6jfdn//C2QUu+eH/n+qlaceBY4jYBhjxFg5woH4Xdvj4ofqX+M3Tt36409ceYZZ5aUy0wHiA4hN1u5yzzMR2jxAAAtIrT8KYc/+MEPKqccSvCrI0q9EtCjTaBoID0DNFuRK6SpARSIKQkAEfMSwjfWavYDnwxAS4CSABpNvDfYdI0mUx4W/329/muC/cIRDfx3AmL8gmDhCACBUQMgCjnnOoEm/I3hQ7uAlNC6XoQWY1HkkRiZ934ovZHoGuZfIYVaS1Nt0HoEWJtXKZiaSy/gmCcBXx5MlDcW41HHdWuMXCfBrA0sj5AALSktEgIKs+bZtM2elIdIc+k3+FiMSVGXEtYC2fzYBNDF56Ia04grSX7t+T74tjwz5Br1QQxa72KgOhHynHNW2enLl4dio6xR1ibh9ZqDAvHsdWoQzEgp16JOB0Cr0haAVsly4TsqWyQsU0paR6Gs0GaSVkigoJYsVchbZnjU5vV02/7De2xh/zwrHqC4fK8dTaYt19VlRwEZkwlLF0uWKOUtmTbLF3NWSieM2l2kuiUT5CsAaB0/5Uh8SWsuvp5aNPRZ2Uyc90NDUg4BtDCsPViNTGa/vLRtW/Bgi48LAG/TfVYukfagWkwB8SnvQJKegxyjVAYHmCC3dVADBis17KQTtrhL7eZOIQpIP63muMR5etFFF9lDDz1UMQy9ERrArVTtQ0HC+nahW6GiUzigr2SZYsH6i3nLDR2zTHePjZaKlkUf7em2A0ePWe/cuQHUKpTrdHFvivbQ8VSMPgBaE3/JXkF+KcKJ1qRnS+ZJF+edfUdQBFFaAE6qp4VNKT1b+rhsVNlmKv8hJz+/U88V2wWHKjSlHWTrhz70oXB6uz813oNiaFoAhEuXLgllV9Q3TmUkWGM2AFqyEbxtLbvROwEmvgJm951xkMqPVntZAJEHuvT3ZNjPY7UpGSgbVTqkvpetqjRCYQPYrsIIZO/yrkwjgdLxteTb9fbCWDbnCfbnxos3lqhTo4gUCl+y6VGGYQg+8keG+le+8hX75Cc/GcAPeYR//OMf2z/8wz+coFzL8JZBrsHJuPVpVNr0gFpcD8K+c+fO8M4zBCZ4I7jRJR8HtBq9r9Z1GhvX+D7xvbwAGmcc7NI9tdr3fRbg5yfUP1MopgCDeJ8EuvC7CkyqZtYZZ5wRjqPmKGAxaHkU6o1fgsYDLbqXNhEGMHCBkhIe8dS5VszHeNvwoJBXHvjeh3HTrrw79FtzqQLveI0WLVpUAQQxKFX0WsqIj7aSAMbrQ0FOaK75EkPA68bfAoIV5aYoOK+8VDNQxSCkgHsGITppX+s9vkf852qMRL/HmaA+K4pNz/aABn0Q2Co6+qg3QrU3bdxomUyUCk2bKCgA7fQXz9ZsC9ke7/qtyTv4EUAJ726yZMVkyUgSIGUATypRWskoO8CKSbMC16Q4ajpviVzO+ixhpyU77LzlZ9rFF260Z55/yZ55+RU7Cgje12NH89lQBwLPbCk3aqlUwnKWt2QmSjUMjtoCCvP0OoyglTSe7LYkD8VDJPzFK0g55DtkMHUR4UHR3ogiofeXvcE+ndkD8ZPd/3b7bQrMZArIGeUBrcBWy4ctIL900I5X1tF3KKTdBo5n8uxPfd/F/+W8ll0hO41Uc5zFkgtcLyBhLDBLAFMoW05UFg6usswgWisUkjcitQu2uFiwS9evs4XLltvLO9+wp7dtM4o+HMllLd3bG8oLEIUV5BGlBngPTq6Idji9mnkxFqXKC7xSNIfknPajdFhl71x99dXBdmQfKhpL+9hHVAFQKXVTQBc6OXomv0Fb7FGitACjeNGntWvXhtqutK/vpL9Gtk4U/b5y5VlBNstWI3KMg88g80yP0IqDEFqHAj0mA3BpZj1Nt3vj9lZcXig6y0dKaQzVAg5aNT71S7qif6ZsuPg79wij0fXwKb8WPIbD/T5zK76WpMPGbVCBW7XGmrjpSzeVKFQHcERtgM2bNxueJh2JKkbJQ2VQ33zzzfZXf/VX1tFJeonZvr37QlF4amipE2LAYkx8FtghgEPRQjoaGSWBgVPwEAUdpkThPyK1lBs+XRQFRdzEPSMSKoqYUmSZr/rvU63qLUSBLVpEQYCUo3dOEGJl4SJQy8+b3xSqmQVwyZHwMGaOnqZ9wBho7QXGWP2jDz7CTkqditET+vvEE0+EdgFodGrgdDGqNE8aq7yuAE2sf8YHPYg0QwjhmZEwVD0tfqf2Gye3sZYBBxkvRSmVAhQKb3Z0BM8RtKd9aIQhqpBMhCc0Uoog0ZGsG0KtCS9HmHItfeTZXFvNc+eZj/4WGKp1qPXjASkxCi+EpAConTiANRaQpevlEfPeaoGB2v9co1RXv09GR0fskk2bQsi20j6hKcZCtM6iwqOzIWS73v6fyO9BucxHR3MnUiie0WlHgIBEb6F0phLpQEeVciCKKxn+m/Xm8vbhNefZf/7MZ23ZkmX25u537Zv/83/aoy//wY70dNhwOfUgnUibZfPWkY7SDju6MpbLDpfrS2SsVK4vyxg8T5kuPHwitD1Z93gaiaef4MQoGyWA50RqLV68OJwqq3p+o9lsqNfBPvYHSWge2nNwsmay/ZyZSAEBWtK7PFgseck1pPzyWfKcseIcbNeQmYmzPr36rDWnyHVlOtBL9E7AFyICefm6bcl0qlx0vPp4PKAViseTJlgGs0g57CsU7JoVZ9j/efPNtuj0023riy/Yd378/9lT216yPGnsyBRuo45mMhU9BJ2M/3LwN0lK6bcq2yEgmT2nOs8BlCsDcrJH+IwsRIdGZ1TWhOSgt5+kj0I7rqcNIi+RqZS8QeeGztgAOpiI+7kGmUu9SqUtSn+N0iDTViwU7IIL1oZ7pcPSBnZ20LsCfZoD/ZokcUtul33qgdXJBFxa0ulp0Ei1gAHpybLvpffFdbWTQd94EEMcgKOv/hoPhPG9DiHye0wBIewZBSrEp8LblR4443vZkh4Lec/9f/vf/7bE8acY2tz0sY99zO67777QWR5KfSw2t4x4OkPK4Re/+MUgxLmH33/4wx/arbfeGox3bWB+U1SW/uY3D/qoZhNhtAAJhG9jyAO20BbPB9RSbYK4x2ystSnlP054MbRmFXqv6AjMkaGOUSFQgjHRd6VwClCq9/w4ahkHFLxHIMgTV4BZ4bOK8FFeuEBG+kB+OEAJ7cL05d2A9pqTevueZyq1Tc+kXxhWFG2kOKM8HR44Gmsx13teK3/3wCu0joqRbw5eFzwy0AyAF28MhiGCiPUoDxm0JeUAOv7qV78KwAxh4NCSE1kEQNEGYBZ0ELjEmgDwkzF69913h7W/Zs2aoKTwPfNBn84555wAOKruFt8DQhJBGV9Dfs1rnfNMoeWefmMxLF0TwtbLTCQexeX3VPxv/wwxZEVX6lqeTZ8EBvMsgbzResrZ8mXL7Nxz1wSaMwbGT9phBPq1Aa16eyFRBpMSSZSnkEsQ9CfSBPgplc5YqYBX1SxdSlqKvZwwSyeT1jU6bDf98XX2n66/3qx3rh18aZv9r9/cbXf+/mF7rTBqNjBgIyMlS1vGMoWUpYJ2VozAs1IuFJtPpjJBYRtL+Nbjf/XGN9t/l4EiPq+9qHFnR0dD3T6lcnP9+vXrA98NynUiEYD2yCMcKf4VD37sBKzZTsv2+NoUmAgF/J7hbynn0mGRSch30n7l3OM56D04wNqvNgUmSgGBptyvQABFa8Hr0Tc3btwYwFN0TuwLyVROMAwSvwpeUommKqccCoTiOURscUtfNmv/5frr7VPX30Aovb196KB9986f2M/vv8+GqZ3V022D+bwVSGukvECQ9BEwprqZ1O9s5iVAWXSQHSmgWAESivSXbq16wUoD9gEVkn/Qj32Lnu/tUjmR0d2x2VQXl6L01HBlvxO9BZjFd5wW7+vhSodNhtD1km3cuCG0oShp6mcRMDBbSmbI3hDt407wZub/VLpX+1b2uXdgCjCUPRe38U4WnaoFMFQD2oSLCEPQNTqxkT3WCL7gnbeM0UeAKfKr2tgTX/3PXy151BvmCTMgCgTCgipTz0rABN//9V//deWUQxrFwKYo/De+8Y1ggCqait8EAHjG4cEgASECegTMwDQoqMdAOPkQYCs+yFqTWQ0B9UKiFQaVFh4EVrTJ0qVLjf+qZcLpN/QdmjI2GKWiUia6GGWgaJHzWX2gT4okEhChaBmf+ubbUDu8a27iCzjeVyl7vPvi5yxcDCuMKQQtAgCmzjW0LVDIR2xMlA7N3CdGoXXJfH34wx8OpxWx5uknnpgNGzbY/fffb9nsaBBkFFxGKOEFuuaaa0IhWE5fIS8eIccLwZXN58J6Pe/c80O04cjoSKWoOaDZJZdsCjUQrr32GvvlL35h+Vze5g0M2MqVZ4dno5BAM5RlPEFSpplnhCsgr+bLg51a1wISBGhJmHMPf9eK1NA+EYP1+1nt+/bUDz8f9SJB1AfWJv9RyFTHDQ8XCgG0Yf8r9BwFIoqe41jo2XHscTNruPa9KFXQKAKzojklWgvoKaqnFVICiwnLWNKSAJiciojXdeiofXj9+falT37S5qa7bO/Bg/adn99hD7/8og3NnWMHC5zk2WGJUto6kx2WG8laOsWc5C3TgXe4EBy+zJPnKepvPd4yeTSZOS17h4Z4sr6r8PXywRXsT+Qn4Pfy5cstncmEPQX/xbiWPBA4NtW8d+bMQrunpyoFvPyEX8lJKyeeDG72HVFaOHflpEFO4ZRqv9oUmCgFxPMVqSR9lTWmOsObNm0KTmn0SZ9anue0wRpOC0VRKTIrlCEg0qlsR3SPjNjHz19rN37yk9Yzb5699vbb9uNf/KttfelFO0agA07HdNJyOKwCaBZajECt4DcrR2pNdPBlA1aRaXHnK82qviy2lKKDdKiSd8CyTxU9BQ25D/2aLCDAQNFStqWyWfis+l0KTgDowpZhDkj5ZJ/znQAd1b8FzCOVk9O6sfsUWYdDFpkMoDXTMwykw4m+tUCGJpbBKXGr1+uUaqjvxAdko08WoFUtGMLbdWPhJXFdXv1mnevFfmRcAqGVMSCbVmPT9XEnuPatsCL2pc848oskccN1N5QoeifUn3cEtJB/GqcD8gSz4T//+c8baYdE89AwRiYph//4j/9YNpzKDLKJ5chGAUUnCgZCEKUCMCRDWBEkHqTyxpM3CLwCrwVCJAzMht8Ym9K9lBZWzejy36kf8gAAflA3CgapiCfaRrEBkAPIgpEqd1Rggeo1QVdfZLAe4Kbna2xiKBqfajCpRpMiXQBloOuuXbsqKW8SloqcUjRerelTBIGvo6WoIk4BId3Qv+qNp4mlMqFbPaAH7YhsIBoLepHqCn1Z34BzpLqtPocCkekAbnEN9TMoPvn0U0/Z3r37rKOzK0RoAeBt37EjFOUcGRm1c889z85ZvcZyubz19fdbLpe1p5560tauPd9++8B99uEPfdDuvefXduzooPV0dltvT68tWrzERvO5AEVoL/JMBCvgMYCaIsAYvDwjEuSeIYhpeKPYMxLPRDwhWce1XpMLSlDPqWjnnXduAIfFbNlXpEd3dna1a2iNa9WfWP3Vh7tXPLbuks5Cwfpyo3b5RRfb0iVLbPvOnfb8a6/YkXzOCp0dNkrqYipdVlvLoNWJuz1ScZupCjuu8Z16F0teiP9Lnlx55ZXB+JZcAjSXDIfPeaX/1KNae8RtCkQUkEPOy0o5aRSNFXcUeWcfvxF5TUoS7wK8kNFEXHsDIW6QT5ZR0p7b2UUBrRvxeL8+FYTAu2o+MfoQzUUNp3Lqn+wk1SoNzm3AriqyWQFdyP/+bDbI/0VLl9rrO3faC6+9aoO5LEWkLEuUN2UHEongHAM8q+gUqqeFdjCF8h87Die1otvQHbH5yGygrhU2EM5o9q0ORVMmizfEPXDj9zHlRdDDcXCjmyvVPwK3ctbd1WWc1o28xVbiWpVgGR4eCU6nmZxyKJvRA1rVgMfZtSMbH423d+O2kg+m8GuNdcJ/4RiNP236XakAFvEsRVgJ/JX9LdrEgbv4iKoBZ9VGnbjisitKADtseDYnBfVofOvWrUFQk06oGlby8N5yyy2VlEMYBoAWEVq33XZbJexVEzNRUssThsIAeMBzYAiKHPMRIIrq4lmqXSWlBUYOs4G5AVCAsPPZ3x8HW7wBAJNjcvRfwB70Uo0l6lEpqg3AATqSokbaJMwTJvroo49WapCh9OgEDgFC9FsMlfHUAwziKKY2gWihSC3a0ckgzB9/A96QKgeohYeH76GJQmYVVVdr7qAD9yg6QDXCaAMmjpCt9pouTM8zFfqEsMMYBPDjxXwTqcV3rO+XXvqD7SyHKOONveGGG8Ic79i+PURxjWZzlULnARy1YgDCdux40xYtWmxd3T126PChcM1bb71pH/3oR+z+B35j13/843bnT39qhw8eCoDWxes32IqzzrJDRw8bdXCUd0x/ifR6+OGHQ3SWX+de0abv8h77dT0WoFht7Wvv1Jr/eutzovs+uq9khXzelixZHPaQAFbWaRS2Pdg+5bA5Ate8O10sWjee4BTHSyfCiUYlTi/szFiuVLLhbNYS6XT5aO4o2is4Z4MyWy4UO8UK7SSSZ1o0rT2vdF7tYyI64WUymkk5lMMKmSB5M5aHa1oMrt2JNgUmmQJStNkn1SIWq8lOrpXcxZmFPoku56O1+B3dGQdm+9WmQCso4HXmeGSMTs3mOT7LRdkjMiDVD0U71OL/s0H+S9bJLlKUCHYkUczYbgRJKLJNWQCKiPP8gTa8vst8YB9gKyBP+U22MZ/nzRuwfC4XsjAEJDI3nIwYRUuTnRkgx1Ysj5PehsAIRcb56CwFmEy3AIaTTqQ6D4zb77LXZwugJRzCH+QgR5ECZ3wwUhwArLZ+4nuwGokTV11xVYm6Wb/4xS9C2PRVV10VPEykT7E5MSABaGRYszG/9KUvhVMOEeh0HJDpX/7lX+yf/umfTijc1cwiYmIBfQBNSKUgxYsXqDrKgmfIUjQAlRgD7wBX9Jn7VUtKG1BeDcYC4QAZ+C+mp7F6IeCZmsAQ9YF3aETqGe+qWQTTJGqH/gDwEKnlTxJUCF08skZelXr0i3sMuV4LSYqaIrm4luepAHk8WozfFT3mwZKx+iCDScUa5fH0G7Ia6DFdAC36KWFEn1g3hBFTSJL/jIc1wXeASIC6IWWzuzukwjI2BCMRW9xPxBTGJHLq5Ze3heLYnV2d1t8/YCtWnGUdnZ0LcqoLAAAgAElEQVQ2Opq1c1avtjt+8i923XV/ZHfe+VP74098ItSsO3LoqOVzhZCiuGTpUtv65NaQ5sg65sXzP/7xj4c0RVLzVLzfe3v1t+bcz109AGp6CaBSKKpJLQLAQhQHAdxEz73yyqszPmS73t6eyt9TpaL1ACsCzLKgifhJAGzlrZhMWJoT9ihsWvbMRgkG0cunHUzlGGb7s5ER8boC7GF4Eg4gpU4gb6RIwwPgU3H5Nttp1R5fmwJxCsSdhnFlWZ8Fdqn4Mw5WIvHZfyokjSxWyjwOYBxhcvC1Kd+mwEQo4DMwpOfzLv0em4L/ZBVQkgJHujIk4PmsT3RcD7Z4A7JWn2aD/Jc9ojrP7FFsFewfwGh0aHRJdHylNormkq3KfJAtJf2aeUCGImehMamHPrtlZGTYFi5YYBs2RCVzVDPogQceCNen0xnLhdNSxwa06unrE1lTrbjH22/QSZlNso/V7+llT7Ri5ONroxb4Us0GFqAVd1CO76nT52rxHWEh2kOM3WfXxXtcb/3U/f2Wm28pUZOHKBSis6h9xOYnx5icX7y7Hk2E4J/97GfDKYcY7MSaEqlCyuE3v/nNSuHZZiO0lB4BM0A5ACxQnQIitQDTVECe7xVhJALxfJgM9wOMAboxLt6VhgcjU2qGJkALSwCXcq5hYCpsBg14Jn2kTVIhAaxUq0peEOiGonPuuecGrzkMFGVHgsZPjiZZoeuNMLQ4qsnYJfwU7SUAi2g75d9z8ga1opSmohQVKXkCe2ptD4+2AtzRtsAt+iCDSm1MNwYnr6oEDmP44Ac/GNY//7O50RBdd8mmzXbPPfcEEFU59YsXLQpAE0f6/vznP69EPWzcuCmsrW3bXrKhY4etu6szGP7Lli23rq7ukDu/cdMme/h3D9vlV1xmd9/9K7v++uvt7rt/bfv3HbTe3j5bd8FFtv6iC21oaND6+/vC+qKvrB9ozAEOnGyjlECtk0bQaz8XdRnDlBaOLoUaBCgGRBICaLM/dMLjk08+ZXkKX89QD9f0ETvVe0JcVigST3HTMmgFtSk2WyjX41KVjFCLS2BWSDHQpynMN5juBG5B/wTwypMs3i0nCnvFF6PF0SLPajXAuwVdajfRpsCMoYA3Tr0xJtDA1+tA9yNFCX1Auo4iQPgNPRK9El2ZEhMykuOyWTpQ3Ds/Y4jW7uhJo4DWiEAopXahr8LXAVXR6alvrPITAhh8xKFfg9LZVcNmrMHMBvkPLbAPcYZiq23fvr0C8kE7smb4r5q+4gfQSAc8iBeIP3j9mfaxQeELPIN5UIADp3TPnzcvAFq0p8LxHC4VlaNJ143QasT+O1mLMW4riC4+QERBGbJBT1bfputzfKCB72M1m53fZyOgpfrIcQCrVgZaswEvif/6f/3XElEmGOjUPoI5kh+M0fzUU08FI1rgkAqf33jjjSHlUJETMIbbb7891NASSNIKAMMr7bTLKXRKFxSRvAcNZgHyzhgA2ei7UgQlGLTQfCSR36BafF4QeIRe30MLeboBO4TaK22PvkuxIboMwxxwC6WH0zWkMOldaX4Cl+pt1LhSFF8ISi2hbzwfwBJljELmpD/CZLXgqnkg4oBUvD/yYsTBL4StQEiBa2Jy3kPUivVRj0a1fhf9lEOP0APQAuh77fXXrKMjE47cveCCdfbwQw8HRZVrdPLm4sVLwvWccMh640W9q2w2Z489+jvr7kxaqViw/rkD9u//5D/Y22/vjhSPdCqkL268ZGOI/Pqjj19nd/4MUKxghTwRdhwiN2Br166xw4cOhpRQIigBzhQWzbwxr/IgxQVuNbAqTu/pJDDfO08lS4cU3CjlErr6MQJoHR0cbANazWyAmvdyjHfRKG4aeCMCN5WyFMX6AbZIQTyhCGxUL0t1sygU24azJm1yQsNyGsgzLKWIuSG6mvRkgV1EDqNwS15xTbU0q8ntcbv1NgWmFwUkE32EvPaWaoQuWLAgRGIgk5G56DboddLz+IxOR2SWjBIdWd4GtKbXfM+k3kiv9k4I/kaHZy0CpsDXsXnQTQFv4O/oqDhBuVYOZsYtB64Am9r638yX/9LvVW6G/algARWS12FW3uCGPvEMGW/HeICRawWacbI7fIDsjlQqab09PbZ+/YXhd/EU7D5KAFBPd6YUhY87ysUzFZklHUP6hGg1ve2LyecEjdi33k5TdthsidBi/OwjZX3FKe5BLe2p+D6byCyFovBsbJgjDaoGB4g2UUf8BySSgKeDFIQH0IKx0jHAku9+97shQkuA1kQ64+/xKWGKfAIQIgWJSUe50Cl6eMcACxTexjhUd0eMTRtOqDLPUmqdkHWfaufBAvWr2iL1QJJfoPRf6YW0BcPDwweDJfINjzl9hrlynwCtsZDdagvCo+Lqr1fOguFZXlgIOk5FYV4BSRSZJmAvPt56G1JzwJywRlgLGq8MplqAVrPro9n7NT8C81AQjp8as9uWn748nDxIpOJdd/1rmKdLLrnEXt+x3d7Z/W6oQ3b11dfYXXfdFdYidCAVkdz5V1992fbv3W3JRCnUz/rjT/yJff/7PwgeNUDgnjk91j93rj3x5Fb7+HXX2yOPbrGurh57c9dus1IqRGZ96IPvs0cfeTjQlMjJ3/zmN8ELDMhG39mvfi3H6VFPoNSL0GqWvs3dX4oKl1p0IMUHPvCBigHOunvqqaft4KFDbUCrOSKPeTeAFOmepBsmylFa8AfC5Fk3GepnFctlYB2Q5QvBc5pi+zW5FPDKt5QCZAoHlJDqjnyUgbNly5Zg8KgeZhvQmty5abc+/SngdUP4mwpII+tV6oL6qMhgpepKL+W7V155Jeg+ksPswUYdktOfOu0eTiUFWEsCVrztxdqEp7NWWXvwcf+frAGyQOTQ16nzKq/SyIFPs0H+QzP2rPajamMxfvR10UHfa66VqqgoZunJHrjRPoemPIP5AGgE+Ea+vvrqK8G5t3LlWUEWy5HEtZSdoQasP5hnKtfZeJ4tG1FgqbcRvT0RD7YYzzNOlWs9jQRa64TD2UIDBcxonXisRPvJBxrVwlkapUni4vUXlz71qU/Zz372sxClBWDESWLUCmCTEs2jUzQEAlBD6wtf+ELNCK1GO1DrOqUZwWQA1UC7le8sxiMwSkzdI+hxxM9fI2ERIhCKUSRCHJDyGzY+KRIy9F+gkAqgCSShXf5DVwAsGB7AFt/B2BA6AtG4l3Z8nxuh4VjABO3iuaFNGC5htswnYa/0R33zfdbzFX1V6/m0j8GkGk9EBPDCQyEAMn5/NQbYyBgn6xqfegONUAYAnYjO2v3228Hjcu2119r27TuCcb/irDPtoYceDt7YefPm2/ve9z679957wzwCiFHPYOjYkL36yjYrlsKhxtbV2W2f/tSn7dChSPl4a9cuO23ZUrv/gfttNDtqN3ziE7b/wCHbvftde2PnW3b22Wts5Vln2kt/eN52vrE9zB8F6ClgCV1JvyPaQp/j4ZtjCZM4wFUPsJwsmjfWbpTQVixGdUqIzPT7esuW34eC+e2Uw8aoOd6rUGhJMYzqPFhQyNKcalSKjL5ioRgi6Hj5yKw2oDVeSjd3PXtC+1/7A/mo2n/waHg+CjxGDnxLEV1tQKs52rfvntkU0N6RA1AGP445dBnkLHtLkezsKQHC7CPKR6hkhaLsZehKJ53ZFGr3fiopIL4um0WOadkqOMBZq7KL+B1+z/c4AB9//PFgc/DSybbKeIlHIL1HT58F8l8RlNBPWUaMG6BatXM9D5DzP64nj/WZNqA58hWgiuvQVfl84MD+cKhRb29PcCxBf170iZrUBw4crJtyOJVrr5rdFl9/umZ62xFTR8V69lY1QAs5ogitqet5a57M+FWipxoOw1OEvQQ7IpF4z8ELY/WkFmCa+G//z38rcQGFBUlVkLcJRkk0yB133FHxUAnt/vznP29f+cpXApjB9TrlkJRDda5ZhVmdFvMVU6b9uGdaxBHhdK/AIr8ZBTbpHrUXR5jjQEG1BRq/x7elyRIdlKII6AFdFX7qo6ga8Z5oknm2xusXgwfoAACZR16ALyhggDQAMFzH87xHIt5OvaXthQWADrXCYNgYUBp3vE3f53rtT+bvQsU1Bmi1evXqQBcE0tEjR4ICCxDY09MbQoQPHzlqO97YYfsPHAzFl/mNQwrCnsnnQjRXd2eXPf/8czY8OhTaGpg7YGecviJ4ZVAwqKvF6X1vvLHDcoVc8ODM6eu3d97ZE2pozZ+/KERfHT60344NRsVmiexT6DLCk9/Zc1o7XunR2q8laGoxhMmkeeNtRymH1CIAWGddqc+M/8EHHwpF9tuAVuMUHc+VAFr5QtEyHeXo0Xy2fEJrIqQeEj0X+GNgosdTDX1QVjvlcDwUn/i1XllQmjiyhtNBqe+hFBP4BZHBpFDhiGgrohOnefvOmU8BRcBIdqpEA7JWp2rLyYjuCbBFrVn+K6UL2ezrhkqnkENQe0zv0helu818KrZHMFkUkJ2itB3WKfooclenGeqkcdbm+vXrQ00oHMo4ZXGcUwsWvi/gBvmg8jG1+j0b5L/2osrkyJHj5aXsSEVp6R5vW3l7yxvhCmjgHv193JYqhCh29Fcc4qqZzPuzzz5r+/cfqAtoxe3NyVpnY7XreZSCH4QNCBjVvXHAos3fIvDSYwxxWTDbAS3Z1f7QAOgBXXxmHGvKR2vVW+dxWRq/PrF50+aSiqrLI4XhjRDHUwWTVHqTwjU/97nPGf99LvJPfvIT+9a3vhXa96DRWB2sZVTHf6umfE/1hm+E8PLY+TpkIPikkOHli8JPI9ACocQ71+r6+DPidPAphx7M4z4xa53wCPgICMOJHJojbbhqoFMj9BUzV38BeHgeoBnPB9hi8QLGKFqMZ+qExbEAtFYwxGpKpKdnHPiRsOeaQiFvuWw2CKJIiSgZGVbpTHQ6ydDwcFj7Kro8dGwwXDdv7lzL53PBYCTlitpDmVQmPDY7mrU5vX3l9MRuGxk+ZslUwrq7u4KHh9pZnZ3dls8Xwv4ZHSEsOh3oqL5KMRFo6QWs9hy/KbJR0Xe0IQYr4aTjhKvtLb//qq2DOHP261Dt1wO06Y9SVOVZ1BygCHRkMoGWGOXU9INHhbS3XM62bn0iRGiFk4/Lr0bWa7092/7dUyDEWx2vhUUoVoRflV/H/4quPOHHNimnmAJ470mBFqDF3sFphdzx3ui4g0cRABOJFp7iIbcf36ZAwxQQoOXlIvouJTcESMkIBiSgTAPySgWe2/KmYVK3L5wABeDDitYQT5ZOJeCFZpUmi55EJg16NrodzlWczEQS4sCmXIUHcNS+yoMo+0bgLSfxIdXDKce8Zpn89/q/eICCJ2qlG0rn9u+eh/A9NbQ4pZsILWSwAC0ASJxK1NmFqhwSxbO8Uc+1Y+nmreY51QIyvE3mASyBDhNYyrPyFtli3u7SulGaL3tTupbmOa5vyZYS0DNdIrTqOTz9WtReEn8SHQTGKzjIj00H87V6cSRWnrmypBMC1QGYH99RJwjjnP90ls3GpiTl8Gtf+1p0yqGZHTl8xL7zne/YrbfeGtVYyURGfK3XeACtem1Nx9+1IFRzQZ4RBAZMDvCKwvsAhgqPBQASUOILOlYbn19wXKtoK66Vt5G5IEILEI2jalHMQpRQNyfuRfW1/MuDYo0AEqr7pc2KQghoptPoMJ7wEPHSmhB4IeHhmar60gpAy48r3l61cZ8Y2p23zo6OclQKgJKF0wr5z79UOh2BdIcPBSBr/sCAzZ8/zxYumB++2/HGGzY8OmKpdMaOHOW0wgEr5gGaojpEXZx+WCDqhTTTVBB+pHFlMh2VmmdaE6KdgC0+87cKz3qaecEq77LSIarNt7+3mnCrta+aFa5+fDxHRkQ0tlHrC8VNo0L81C6Td5JxvfvuHnv1tdciwKW8hpvtz3TkIVPZp0SJ0ws9oCUwq2R4cOuVfS/rv1M5hFP62eyLK6+8suINY/8g17dt2xaOeNdpbT5l3/PJWjy4luw+pYneHvyMoYCXP3KkUG4DvVdrHxlLqi46FN+xf9hHisSYMYNtd3TGUUDAgpx4fPZrTw5j6f1yEPqMC3QnHUYFz0f/9+mGArhUxkXRTBBL8v84oDW75L/0RZ+y7+WayqZ4J7KPLokX3Jd+HQFSaRsdGbHly5eFSGkZ8swBQQwUhSfSHf1VaVnS8z24FuahnIpVzx4b7wIXj4s7r2UDyjGt9/G2P9uvrwVoqRaWaAktoKMCDOK0UcCBbNCZYsv4NSS7VMEWsju9fabfRIvJWCOJM5afUYqffgR6xgYF4ZfhLI8tIMYtt9xif/7nf35CDa3vfe97dttttzV8yuFEAK04KjgZBGllm4qUkRdEyCURJ4S14z3hVD15S6CtDHcPulRb4PK8a15ghCp2KNCI9phDAEk2GdFgnHi4dOnSEEUVB330uRGDhT4JOBPQyX0YSoB1KIak0/EOsIXnaNeuXZUC+PJaTBWgJYDI09mHDCfKNdUQ6HirAKdy+UKoIwSgxbhOX77Mli5eZKlkwjoy6cCweN+7d49t3/6aDR4bsqPHhqyzs9eSyYyVLFmOeilZOsNxviPhNLmujg4rleuthVDlbNY6OruCN1hC1Idusp6k3Him4hmGAER9pzmF7povD2j5ua+2ByRYNV9eMdIzxNQaUfi1J+ICO1IwLIB8ixcvCqA6hXkZP2sLwJeQ7Ucfe6wNaLWSWbm2olpYifC/si7KIFZ0gmE5WqtO4fc2qDVJE9RAs/Ai+DzpuvL68p1OZYMXy5El3iKe7Pe25xHjcXg00MX2JW0KTBkF2AvoKax19gSnP/MZPYWULd4V0SijV7VSJbumrPPtB896Cki/9wEC2GKKGkT/47OP5mGdoh8pogsiwbMBtkil3bt3byh1wmfxeNY0GQLoVgpoQKynEqkg/6UfFznXGNlfDscOsmAGy38PaDEW7wyOZxzwu76T895HMAuQkE3E6dw4xC+4YG2wt8QvcCYR6ZlMpsoH7CTDfApQZO5oS1k61YCOuDN+ohvBA3UCUmhL0WL0y8v7mQKyTJQe473PA1p+LSnwR7LC/+YBLQ+k+nkebz+m6nqPEehv2aLCOcR/4jSQE3Uy+p44a8VZJaFpdEQRRTIghVQLzed7Tjnk/5y+OeEkOEJav//974eUQ20CTehYnZ7tgBaTqCgZz4SgsQqQA0BRpF2M0OfIi8GOxUhoU8CG5g3gCrprg2jueCflkPpdtEsdCI6P9cZKNWCp1oLzi5Tr/GLWZ/qlY4Y53Q8ATydvyes5WYCWR4bVn2rj8dd5cIjD3RBKwyOjQeCkMx02MG++LVu+zBYsXBgBUV2dlh8dscOHDhpph7vfesvOP/9cW7xwvhXzw0F52Llrt+WLKTs6OGKZzh4rJZKWKxQNbAtPTokoLdIKi4BUGevp7raDBw9ZIpUK6YdaBygdKC8qalkBGsqHGvBZgkmAkoQSa4J2fHhztbBm0UICvB7D8XPn6dgIoKU168PpBZAS7bbq7LMDPdgT9J21joecvTMyMhoALYKz4vNcr8/t3+tToAJouUsVy1l6T+pBWcmt0mwb0KpP68m6QvIHQwZQC2cGPJj9Bi8h9UGnAgtUluz2vMXLCP99W8GdrJlrt3syKOB1LtKz2BsyRgC4AHw5xRAjE/mJrobsVcSM5PLJ6Gv7Gac2BTyv5W+BHqxNgVwCZ30BdNl1kgVQkXvg8+L9qk2M8xl9kYwKym10pDtCGYEKqCEdPxEdnlWJ3OKaMYCt6Sz/vRGugALtbXRO6CMQSzqmB7qUUQBN46U9AP6wHS65ZFPQ2QVCPvHEE8H+wUGO05pSJrrXpxoqakuRo7wrQquVgJZvSwCNAK14Rkdb3p/Ig2QrettXdhPzxRqK/yYQi+/5W79rT/O5VfPbLMesZ1eNBWhpbIrs8zrlyQBIQ8qhwCptbJgkC1p1a7xSy/d/8Rd/YTfeeGOInqCTRODcfvvtIULLG8+1iFoP0KqmSPvvpsvEjzVGeVgUCcR1MvR5v/TSSwPYg2GBsYGRoZpNYirV2o4DMGwGFDAEkwc/tKlol2fxTDyOgI/yTnoAQ8/yAEOt+ROYRhs+PJfPihBTNJAixOiDjr/2CHV8I3tmMdGNWQ/QEkMZa51lR0cDU4KuCPslS0+LimQnEyEljvv3vLPb9u/dY8NDg1bMR6caZtJJW7pwwM47e7l1dWZscChnz774sh0dKlghkbFCImVZIr3MrItTO0dHLJ/LWiaVtNOWLrHTly8PIckvvfyyDQ1FNcgkYLWGlH8sgeeFkZgG33Gf1oeiBfnM397D5PeiBFf8XXMkuvkINxnEuqbW3vbzKcVMDJ1+kbZ6/vnnWSrU/Yq8VbSnFCl4E6dO7n7nnRNqaHnhMdE1077vOAX8iYVhXgOB30uhStJyiNyKXg1kJLZJPckUYH/jNMCRQT0tnBlSNniHZyMPcG4IKJfc92B3XOmd5G63m29T4KRRALmjKEaVT2DfAGYROY98Yg8BZPEC1KLUQFx3OGkdbj/olKGAoqaUeaF0QOlM6EqsSw+IeCd6yBYol82Qrg1fJzOESCGVQFEAA9/zTNLigj4fwuRjFTPL8t/r5zNV/ntAS+CUHL7YtZSF4XtsM2iCjavDrnR4l3cEed2XUiIL5s+3jRs3VAAKaLt169ayPhvQwVBLS45d5pk+CUhSn5S+Nt6Ag1obJQ5O6bkCIcTfxpL9jer3s3mzjmWjak0IhIyDotXWjGwXraHpQLf4HFdbM6KBt7X5W8BwLQBrsgDSAGgpekMII5sPpgag5TslI5hTDm+66aagLKMIUJeJCC1/ymE9D1Y9QGuyBnyyFku1yfbf4TnnaGgMCuo0QGsMD5gpue6qPeX76xmMmKrC+wSCsYHkFeA3wA+8j7xgzop28RF0HiHWpqpHfzFcbVDeZRB5MM2nRApM8cKkGqNuBaDl6RZvT8+Pg14ngEGZTPCmAKRcfPGGEJW1Z29UE2zvvj125NAh68ikAhhVyuessyNtc3q77eCBfXb9R99vf/LRq62nM2MPPLzF9h0atl3vHrK39x6yI8NZGxzJWpFILcJ6i0Xr7uowUhwBt/r75tiCBQutUCrZO++8G/rgU4KVgujXggQSY5anh7QJTjRjPXCoA0CmGKdCnDVefe+BKaUaiyFXWw+eXrpXgGi99aN1KwCUPrCmKG66fv2Fls/lAowixQ6F4p133gk1544cOWqdwcg4HhKvMXi6nKy9Puue49IK4+DUcUwr+qt9muH0nH32F3xDkVkY7tRR1J7Fo0/6A1Gk7CnxDt6R/VKwPY9spVI9PanW7tWpQgHWNfor9Rm1J5CdFNZ+6qmnKlEV0EMOX65Dt6qWknuq0K09zpNHAdlj8F3pVYBY8G4drCTbDR2P6/S9nMcnpBImEvahD33Ifvvb31YON5B+ThQvOiJ6Fk7bQrEQ6YsxIT9b5L9oqsADyTvoQd0xylwoOIP9jh6OnATcwt71+q2ip7QykslEyDA488wVwT7mWmw6HEi8cFijN4Xi8KVSpXyIUv9lr/gILW/DNGMfxWW4AAjG6KOyfCBGfMW3Aa3aPEBrC1mhQ9ni9poPCFBr9Wymk8d5TnxS3E6WrRVYgwNhtS4FaHlsQC1Otn2WWHH6igBoqZP8LUALb5QEuldyic76zGc+EzwEbAKQ6zvuuMO+/e1vVygR3+Tj2RRi5CLYVE1ks8+VIkQ7EjyiM7TdtGlTeAQeEwwOwCwEEJ/jNa7Gop+O7oUZEk2keeJ5GDO0yfwoZU19EmAhMEvpao0aLfLsSLkTIq1FjGeTMSpcn+8ZGychqji9B1D8Qm+GYVebs2qAlmfYGrMPAwVo4pqlS08LKTv79h+wF198sewRI8IpaelkwkrFvCWtZOlkyUZHhuwD77vWbvr8Z+z1Zx6y4SMH7QMfuc5+9NNf2I63D1qqe64dGS3Y0ZGcHTw6aAcPHQ4KNEAW7ZTyeZs/b8DOP3+t7dm3L+TaA3RSB03eYgSrvHKAlXxmLnlBX0AsgFFeKDc6iZF0PQQxz2M9SHh6wNqHiSpk1oNe/m8pANqjnhk3On+KWJQAYC0tXLjQVq06Oxx7PDDAqZH54CV/6aWXQv95LqmYFNX0KYfaV5PNMJvlCTPhflIIiiFfIIKrfLRWpNCqmEbVoK1wRRvomtqZ9jKUvY4RRPTjmjVrghKio99R0pE1APXIc/HruMPDy4X2HpvauW0/vXkKIBcBsxTlotPdfve731VOCUbeoD8pTRd9hn3j91bzPWm30KbAeymALof+Lr1e+jn6HU4/dCV0el7oSDgm5GSWfkgb6Id8j4OTdYsTncOotIZlL6xbty6UBEEeJFJJy5cAtKL0QqK1KumD4RCemS//BWQpUk26KHLyoosuCno3tIF2ChKAZtATffSZZ56pFGxnDrgOHoKMpfZrf1+fdXZGqYu8oDmAYWQ35Ssph7K/1IbmRY5elZDRCpHNVE8GVwOdvI7uo7EElsZtMOn2Y9me7X1bnQKivU479HSUDRUHDKcjmKW+an34NSh8R1GNfr1pbWltn0zdMXH2WWeHlEMZ8xiMGMoqUE5nfB4wg/rCF75gf/mXf2ndPd3BcsFI/u53v2vf+MY3wpgVUVJrwddCebWZq23aeht5umwyeciF0EeGeD50L2JqWdu4cWMAIKA3ihXKEtfD+LZti9B8XtUWOwwUoAOhxwsGTFoJ977++uuhTX4HvIjPoZh5nEnqcyMIvOqDaVxKaaNtGUsSrDqJBWGwefPmIDgPHNh/gkB4L6DV3EzGUeU4DT04I+ai0OzwuVgI6/6005bbWStX2q633g41NTLUICgWoiLu+az1dGUsNzpiHamSpRJmf/vfv2773nzF/uNHL7N/+9VddiyftuWr1trf3Ppt6xpYbAuXnWWW7rSRXM66unuCAvHCc8+FGlysAdplLvGMqMUAACAASURBVBctXhwKSqKUqE4CtBZYpDnSuORh4Rr6jTIOcMgcnH766QEoYm1pbsRkGTPX6L9qK0gR4nr9l4D3tKMdz/AEbNKfWi8i2iXEeafPKBOkdxK9CFrF2oaXYEgQnfX0009H4w8AcbriWffreKbwh+ZW9+TeHQq/J6LS7/LI+noYkdc27qs93qc2mDW589NI6+w/GUUCp+FrZ511lnEoCfuIvQrQTT1FeEWoFViuwaj96x0d7C15caejAtYIXdrXtCkABS688MJg5Gt9s/Y5gQxdlnWOTMNARQYhm/gbAEG6VD351jyVdfBGJO9KoSJ3KL0Zornd+bOV3/m2CPhAVBnXxE6xbr5P7RZOFgU8kOUP7Yhn06CTsT7loFZqIuuXa/kevQqHBXoVDuXnnnsu6Jas5xCRlUjY+vXrbceOHZE9kUxYrpALaXEBzOK9HA0f9Kuw/liJ0SteiWCmyH+VTZFTHtohM7FRZIPK2eptA8ZMqRhkJy9ALEBGIj4rAFSpGGgv/vLoo48GevN5eGQknHgufd4DAIGe6Ljl0i20J1krMMvb62Otx7j9o3Z1PWP2+nw8uMDbGfF7T9YemCnPidvLfFbtRc2V1thYelMc9Jlq/Uoy0ANWfk0pCEq/M1eMtVowQ9wmm8yxJc4848zAf3xak4xcdZAOqB4Sm5hTDgG1iAThWoxyamiRcsg9it7gPgl+fSdGSwSG6kZp0r1ykS/niMOsQcS1sTG0VQBxpiz4av3s7uq0uXP77fzzzw+MkboN0JNQ15dffsXe2Plm+IyA0QaRtwCwSiAjNEMxox3qPpDCqJNOatFHDI1raEuhx2JeAjiboTF9U20KCWL6SarL0SNECkUpffRFgjdKk8yaJZIVYSCGzxpVuLUAHJ0I4sNlvddD4IvetZmEMGvNqRAjv1OMnJpYvDZfepl19/bZ1iefDAXiKUgezUeHWTFvVshZJlG0Um7ESvlR+x//9G17c9vT1pvdY4vn9dvbh0Zs/unn2P/9/95qg/mkjZbS1jd3gS1ctCgUjkQxJeWUApGXXna59fX12569e21gLlFZiXAyDWtDURZilCqWLsBHBUIJieY/SoeAMOaXtFPWE0JXAKPSEyW0GZfoQdHPsUBAroNegKWsRTE/9rOiOzEMtP/lBRSzC/OTwLOYC7yCfnDf+9///vB8dKZCsWiZTOTh4hoAOrxcAtz9upxMBtnM+p+x97p6WCfQWR9misY6YyegNR2XIiHlGB4JaA6ohUGjqBTAYqUk6yTRdCpVSVlmT6qOnyJCtff5rO88D/ZLxCtC2qvV5Etcca8styqGuY+m9Qq3b98ribpGck/R5f5e9dPrL/Al1afkbx/N3ppZmpmteHkqPdE7NiRfGZ1fhxptNZ7tFV/dH7/Xz5HS1iVn/GcVWOR6RRsiq1jfy5cvD4a9jH/eMeb5j7wJa6NctHdqZuc4YAVAVUgkrVD2AKVLZinAilIx6A4hmjYAWUnLJ1KWT3I6XckyxUK4ZqpecSPPrwOvB/jvtRerGUVTNY6xniubRToT1/mgAO0FXSewRDVB4Z9E/6HPcg2nasqhrXqh0n3UNnwIPsy1OuWQe7hezgbWuuwEn61Bf9D/aIP1zd/oUzqIh71RMUitFE7y1hgq4EY5ayGdik70ns4vxiJ5FDe05cAWyMA4oAt0JYIZ3lDI5yvRm5KfmmveSR8kGAFnKzq1wCE+Q0v4h/7GgY/Ng/yQbV2Pdp4/Cmzy8lFgmN8rnn9W46+yo6S/1+tD+/exKaC1IPr7vc/6UqphNR2mkTmbbB5Yqw/8hk43E1+JNeesKTEZiiSCwcJsAVmUchgvLvjlL3/Z+N/X32eFfCEow0RoffOb36wYxPFoEo8qh2iMGCOQUcumDylUiURg+CgfGPwSBJ6pzESCR32OvBy8EzkDYMd/UtuIUHnppW22/8CBAJ5AK+jPfMB0eUlgcQ+eAXK+YZhcozQ0XTsWjVi0iqDib81XK2kqpUbChbEQ2rx9++t28MABmzOntyKcuQYQBGELkAGgAol0L2uRGjCkZvpQYEUESehDGzFu/lbuO6Ar65qX0iXVthQHngEtKPqeTiUDvTduuiScSvj41idsZDRryVR0iiTKJBFaiWLe0lawUm7UBvq6bdOGi+1Ln/2P9uZzj9ro0BG75NqP2Le+80P75QNbLD1nvh0eHLWevrl25PBhs2LB+ub02ujwiHV2d9u5551vA/MXhvYB1d5+a1cIJUfQem+OgEKBvGKmXnnqyGQqEUwCqQRc+et9nr4ALt4pWK9oL9af0he9x0jz64ErMXM8gghyajsol1xeRIq9M7mlUjH0kTYxsFkbEeJfrABaUgCIOiSKhDlEgZNC1QazWrlj223NJgp4ZYu9DD9kr0lmqOCs97LJwIR/wBcVAcDf8Eed/iQZVAHAy/UaJb+HymC30t1VX1G8WQ4UD3Z52suYioNhHjypBrirDXnURQPu815F8Syu9+CJeCPv0ns8X0U+ca9SSWbTehnPWOKAkzceZVT79uIGmo9w8oaanz/+jt+n31mXAlkFTEmuhzktZxYoupi1i66F/oCsYV2qRANyhShF9KnK+prS6KbjgFbJkiHqKgK0EiHyCqAqCYxV1iFDLUlALwPQiiJnUqVCuHaqXnEwOW5si39IJ9E+nGxDrlX00PoV2OD3g8BeeIVOx1SqKs9X8ADfaU0CMKHD850cmHwnRy9rlkggXpyMrggu1jw6v8Bc7QH1S+OlHzwX8AWHBnolvFp1YmmPKC3Sz7EjBPr4duJO4VbRcrLa8fqp+i6eAr08nxLdyJqB7sg/rsH2hDfgbNU9ornXq8OeKxd2D5GcyWQIRkD/xcEs20PA43j01vi1fBaf8n97fqnx6t3LU0+LyaL9bG9XfMrvCeZf9qh36DRCi7gDwM95ow6hRp6ja3z/tcd5jvSzmarfJK77o+tKhFrD7HQqEgyNwaHwsjlhglJ6ue7P/uzP7Oabbw4pbSgTgAUUhf/Wt75VidDy3gU/IUw0isRll14a8rnFJHjnuffcc0/4rrunJ3gvyGe+9957Q9+kxEx+uPd4lsZEri0FhYu0Q9U4YsyXXXZZiLZ65plnbd/+/QHQkfKs9BE2DHThenmMAf4UmaUNJcV8rN55JZ1rtRm5vpp3bSKjZJ6EVNNX+n3eeefZ66+/ZiPB4Ik83tpcOpUPQIMIPWpIMeesMzwneERYBwL3xMwlWDyTl4CXEcPzAV5VWFz3SgjJeIvAvWSIIEKBWHfhentnzx574cU/BKAlnemIvGFEcJWKofB7MTtimZRZKZ8NReL/jxv+nX348gutv6/XfvKv99j/vue3luiZZyPFtI3kojZ6urvs2JHD1tsVHaNMgciOri5LZToDnQD76CtglqIj42lAzIk3RhXuHECg8rHDGr8XcF74StB5Rsffx4aGKntZ7Yq+/K56O7wrgoHrWKf8Zwx4vIkaFGCKUI8AsbDIQgSaCtSjTLH2o/XHATsle/vt3YG3AHSqOLx4lNI/JrIu2/e0KTDbKeA9iDIetdfZZ9QPEs8TP/D8k6Pb2ddKy+Aa+C48WmCRN1KlwFVAtLIxLVnCO8/D+GLPKyJBkV5KdY63Kd4uZUsOi2onMQqA513pH/AbAfL+JGAMDcZDP5AxGrsifyW3+CwZIYNBYMhsX0O1xsc8Qzc5JDQfHgSdKH0a0T+krzK/zCtzEvTGsiOmq7OzEmFCCj+R70QpewcY9xIBTSkBHDCKVA/OEuXET3QQzdxXPpQjUQLAioCsKO1Qmd6kE0agVhIdEcdfiWuilMNi+bqpg7PGPpZeZJF+xmeBoV5XaYZ8J+Neb7B60F2AhfivdGvZOewbnUquIAJ0W50EzlolGl1OSxzcXIcuKIe19D6lGqKDSZ8XnxQYz72KUITO6E/o0zxPOjDtcT2RSfBmABxvP8SBIT93J4PWE3mG6C97xs+R2pM+Lf4BnQCuoJkALVIFuZeT4pEp0I8X94i2ivSCbyBP0E3f3LWrUqpDfVAAgeTIeMcVl40eTPUBCVoDHqCIg1jjAdTG289T4XoPxMu+kWypBkaJJo3S3c91o/dMhO5eT2Rfe51wIu1N9T2JL//Fl0sYnTqmmE2HUsCmVCoYTFbKMJuegvBf+9rXQq0fCIAy8L3vfc9uu+22yng0yZ4ZihHCgNdfeGFgCoS9ci1KNkzjl7/8ZQCxyDOmXQqn/+pXvwqMRDU+/GRPNQEn9nxUj0hnkicEul955ZVBsDz++NYQoULxQCmOnnlJqeda5ok5ELgoz02joJ+indiMqrXiQ3EnNr7oLglz/lZoMwL63XffCeMfHDwa5p0+4M0ABInuC0heAJCI0ONIYfpHvj/eVDweSqvUuoQ+rE0Bc9qoKoaMh0shwKwlhDZAicBbCf3jikghgG/Lli2351543t59d0+IzpLCAuCFh5STDo8dPWxz5/RaLjtiHZm0lbJD1pcp2pHDhyzdM9cK6W47lk9aIdlhHZ3dUXRRMW+F7GgAtADGsrl8aN+SqQB4AXYqOuIEz3O53l1cYGt9yCAjndErj1JQZCCqoKgHuvzfGdIhy54gD2RJOENnD4bpXu171jIvPH4oY3p+5N0aCUXf0+kIsGSO2OcCu7GFf/fII3b06GDgMTo6nd/5W89oZm22721TYDZTQKAT+zQO2CB/kbXsJ0VcekMs0KVUCvwSoAC5qzpCqvdIm+I53ttXAZw6IuA/LqvlAfSAlL7jOarficEFj0IuKPwdng8/oP+SV/RRqTjeQ6pIMg/SeQVfEWI8UwdmYEgyXvFQr+wpulTGI/08lV+ac8kD8XeBiiHKvsarGiCgtnivp8RLNkrPUdQL+gT6AkWZ1Z7WoJw/6rv0APQJ6SrSV6cSDIrKE1KIO2GpomoUlQJQVUiSYhgKaZWjtaJ6WYrG4jCPAGhZKgBc0+ml/SdHp2itteB1lJmg48f76G0dpRjKiQefIjJ2+/btFSAYvgUfxN4h6orx4wxk/dIWTmreAUmojwvvefzxxysHd7DWN2zYEPQnngfPQ9/CESsdCVqj59IWv4uXy1HO8wXas1bQw6gPpbFJLvBbrejY6bTO1JeKc6WcPizAQXIJnqEaw8wPny+44IIg99g5yJ5nn3020AK6KEsB3i/+pCgvrsWBC62Zi2zZoSy7Qo4c+qDyILVoVgsUEX/UHHkgRbLU8zzxQcnr6ThXM7FPso/iQJb4gB9TXF5qfuNyzu87zXM1WdhK/qi+wQfkWBxvhNl0mb/EFz7/hRJMDqHOSWICUOigIqIEnMhTSbrhn/7pnwaPFy8Uwh/96EfhlEPPNLSRIA7fe0R88yWXBAbJEcm8AzjA2AGvYB6dXV2BOcOwidBS8XNNZD2FZ7oQuHo/SlYM6R/HaQIjuvbaawMtALSIkAHYUXQM0UnUn9q6dWtQ8DU3MEcUM4Saig4qd74WDURHGSBSRLmnVYAWc+SVFIGlAawJtSqioqsIataYvFQhMi2ZtNWr1wTPKjQhUofTH4myIiLNCxWN0zMDCWopqigK3Md/jCJFHwKSAbgIKOF6RZNh9CHcfvfoI3bs2FAlYgEgMigBCVIPiYbKRimKHR1GZAPB/13pUlRfKtUVgKxMb78dHeJUmqQV8/lwKmLaitaRTlghl4uKRKY7grJaKB6vYeAj6QTYqW5VtZQh5jEAYM6gEPCkuZZiKXDLrxMpLQDK2rc+QssrC2pX7fg9SeFpFDP4CmHb8BhFSJDSGUWQRQo3ChgKmyJJBgeP2RNPPhmUennPtC5VQ2ymhsROb77U7t1soYBXdgVoCdziHRmrKEv2kgAkKd7Z8gmqMoLYv0QQyzCSMQZ/jINK8AEp9FKMvNz2AJhXsmU8xcF334Z3YOhe8TOv5HmFzD/PK/oeANOzVcdG6SKAXPwmw0QKn5w/s2W9jHcccmh448o7OOIKe/zzWCnjus6ndOkZ/l3yABko8BaZQ/mFUA+nXL6AdSDwUQ4z1jrrGOMTfYL7WcM8swKUTWENrQiIQrcA0CIKK/qmkChZLsU7KYZEb5FaCJiF1lC0UqJgxSR/JyxRzFiidLxw93jnt5XXVzOkFUGkCDvmAB1MmR2tNNhaORa1pagyOQXor/gsY1NNKtYi6+3qq68OQQNab+JZrElooALj7Cv0IWwBHVIATSjHwDuOWK6FprzfcMMNwYYidZH/1HbCjqJEA/0A9EJ3BjBT2iHPUGQ8/VR/0ZGJlKef3BMHGuO8ejLo2qo2xUfiOirti19o7NI7KZq/evXqKHCifGDKli1bAl+Aptionu/J0cx3zOtjjz1WOT2yo7OzAnqxLhSdJV1ZMm6s8TZi3wqYE7CisWl8vu04/53u+6tV62Cy2vG2kWg7Fk3j4KQCe+LyjM9j4RvVgK5mxubBdzl6vH3YyPpr5vmTdW9i/br1JZglzIzcbYx75WTLyFcUkRjfTTfdZPynhlapWAohsioK7xVpocXaxB7QuurKK0Mut2cKhH/DQGAsc/r6Qp43Oc2//vWvwzOU7iAGNFlEmfx2j0doydMNHRBijG3Llt8HgyCdzgSmyG8IIwQWUUMIMBRuLToxS4EZjTIrMXuu95FNraIv8+49qCpSTkH10ZER6+3tqQCo8hJFwjZnq0OK4cLQL4Q4/7nGR2aJIXiG4sEbRR9ooyolTqfpAciy7qEtwBb/UXKp/0LKIwYc13JEL+svCDPAqHJkUQB/3KmVUnIy6ZSVChGAM5IrWa6UtKFszuYOzLejR47YvLn9lhs5ZqlQB6MQIr1Ir2RVFEJ6QQT0SDAJ1OI7hRaLrhJqcVoAaHmB5w2PuAfBMzLtVTzUYtoesPJryys42usSrrwDRhOmjXKFAQFQGBmHqaAwFIvHa/qwrnmxlvfs2WvPv/BCWP8ogyrgLGUihIS7CLT4fq3mIZn8Pd1+QpsC04cC4r3ekaS/BfAoSsmnjskJkUomw35ln9EW1xBdy3+Mo3Aia7nmAu9coygu3vv6+8O98E8B2XJ2eblQjZ+of7WoKd4mw4B7PEAlnhYHWbyMVCSW+Kr4ixxCeobALaKD4UfUWFGE6/SZ8ZPbEy9bPGBYkR8u5dQr4/qbNSIFfiK/c48OxgGMQmdEP9IaIwJYTg/pAei1OFhUi1HgpNaE1kNw3J5ccp7wNA9oHU8tjCKv8knV06L4O4AWtwJkFayYyFspWQh5ialixpLF1JSNotqcSjdgjVx++eUBONB1gDOkAaN/VTPIp2wgYzxYOpnGpOgGLlfNUHgF4yO9m7+xZ3iXY5Jxwh8BQ9BD+Z7vyLbgHWfuVVddFXRfdFWVGOFvdFLsNWyGBx54wK644orwmTVOJBg8mr4B0NA21wsI4xo5KT3/hKfTNlkRitLyYElcn5xuc1JND+Q7OWmlo4rfK4pO6ZecfMrYWYNEKGOPEuSBHIM2spO9TcO9yiJgHvSsI+UTun0ksmSrj4gbi4ZjARv/P3vvHmz5VdX7jvXaj37lHRAjJDEYIEEiGLiKASGYIAREj9yLHhULH4gKxf1DjsdzvXWtumUd/8A6KlR5y6vHey+IBlEDBBGQh0AMCQgnYFATIYEkJECSTnfv13re+szf+qwe/WPtR+/du7O7s1dX19prrd9v/uYcc8zx+I4xx8zXT9Od6uRsm9cBlZ0+b6dC/7Bpsq6rA6f6gvoiOcC2mn/i+qr7dPpu8pZ8dKLolDOzXO8bxRBOVB9OVDuNi5500QgBivMpkME7CD0LmkKFTJbplhgBnHBIlhbCj9+4li2HFIXPSqtu9LiQSw2owaAIbrI4iCrwom3aI3qMnkaQowzYhiiAg7HhdoITRYST384oRuXEkCqDCZphlJERhJL/x3+8uWy5O++880tWloAK44Z2CFfogVLKKcTQxsjQegzJMzX6dQakw4kEBDR2XdDV1sN2mX/eUbgoBVKxBdbm5ubje8vRudWWNQARBEjeCjuthkoGU0TBFeZZmTlOFD1GAwYASglaQteFpaW472v3l5oCADJfu+/euOuuL8ewX8FNJPRXEftGrHS70eBExnarFPE/97zzy1ZKthEW/m+0o9nqVNsEeBH5HfYLmNVqDGM46EeLo5HZGjQYBkVgOeGR/uZUVj5DOw15nu92UeeP38wwwKDns3OsUMzCkb/rfKIiZFw6iBpgdeBwmkB3Dugrzi+ZVwCGzCO0hT+pUYbDzCmHtAFPExl028ihQ4fjnz772QJoYcTB7675PJ/T1u1GDIGTv953n7hLgZNLAaPwglbKVo1xg1TKete9Tj2AM21UIosTR6vThq+++ur4zGc+M8koqINPygQCAq5V3ukH69vtgcjVOuCV5VEBFcZbFut2hNdlW0P7wS34yAv+m3HmVkauo48es44O4IXcZJz0U72at5jQLg4jB11I05M7ozvradJKsBO+QT9bvNqT13SwcvCM79Rl/p7fGalZyM69+jsDJR5chJ4hE8WAZ8lUbzQqx3QMMHAtASt0kNtHXRPaQurG8oxHs4bWOEOrqptVzjAsmVhlLUazbCckg4u6WYBaXNNt92PQ7MWo0S/ftwedaD2KgFbdD5hmhzCeHEgVYPT7ncXx39obHUttNeUFa4K1QHIAAAmyht0Fnk4ILbjXEipmcfEd17/whS8s9hLylp0Z2P9XXXVVaQM7GZDLGoAAg2xD5Lv3vOc9xebi4AO+Q2aTscg7W+ews3XE6QNrjH7yHNYr74wBcIygOb8L7hsMOZG+wXbOr2vaoCz9NnmAMeK7Yt9T1oZgNX/jjzIn/EZAmPpZvDyUCR/hiiuumBzORdtcj33K+z/8wz8UGkPbdqczCT6boaWdvhFAYqN2bB3UOkaGjQlc19GnyhxuJ39stW0PELOduo0ilpGTEvTn6s/OOlI9mYFmbSpl5Ub4Z6Pj097LWIC24Ubb2EnXFUDLuhBEuTBIFMgAWp/73OcmBQQhPMLgl37plwqoRaQSwiMUOOXw93//9ydZHdnwEMwQGENwXPpd31WMi+c///mTUzvoB+AWRRL37ttXgAzALQAthKsnhjjZO4mQx9eX6pRDAC2ZkwVCNhqMdcstt8ZFF18cZ599zkSxyMwaehYldJEY7XJrxHr9URirjHVeNPi3SmPG5bZIxsTfR49Kr4riA2gAZgBq8TwUNtcC5F12+eVx//0PFAWeixHb5nr9ywIhKwcNLX93/GxFvOCCC6pttM1m9PrVSXvUxDp86JG47XOfK/2dnalO/6KfMzOzJZMLsKozw1Hfo1haIquhU4rKQ+NefxAzs5x2s1xs5PnZTvS6K9EYDmJutlOKyxcF02yV+zl+uxiuw2HMdmYK3RxzzmxQUCoMc7aByhzQSFSfNhW6WQg73wox2mVMGEEaAxm4so18vW1ksMktpKxfUuiZQ4wm2l9aWiyAJlsPWdPID4AvXlVNgmF86pZbCkDIi/HL79Ig82t9PCr19dbA7u+7FDhdKaDDZHFzjVjlhpnRfJ8zWV2DBUBma9M4C4vvkdXobtYeWS6CYHWDuap/OCikrcte16bBM+UxbbLGzejib/SFARzHg8NgrS1P9NXxUgZm2ejzssFpMMBnMibkP6AIz3XMyhraw5lBTn3+85+f1F05XXlnI+OCr9z2D91woqGhgSZ1wWptZUdsmryu/15vR1AxOwwGfbiWzIpHDh6cgAb5OjN8Df7JDwKv6P31nr8RGm3lmkYp+R4xoIgWAbSy9RBoC/ugGY0RGVqAWhHDAmiRpQWY1S9XNIbtR3XLIfTDpmXd8J7LFkBnABvtlJxJp/2q/NgKDbfzXuWmQCt2I8AV74wLuxU5RU0mwCV9F+wgaw/TP8aOzMHGYeysH+wkTyLExwKIZcvi7bfffkwxd4CWF7/4xfGxj32sAF4AX9rTZMRjgxE4ALDBj/PghAK4jAOeAtKV3VUdgIEdzNrgPuStvofO9qng8Cq7BZGyDwL9mRf0C+A39OclwCjg+ImPf3yS5AEtoTeAIZladb0CPzDPXKP80MfQflYfnghAKcvXbNdr79fXz3ryeDvXyunYtjyTs6YYp/LAZAPnwUBZPTPSuRNQMrNLzCTbT/KRftlW6CruYD8zD53KvNK48IkXjrJh6mAo6owgY5G69dBsCcCs1772tRNAi5RZthx6yqHtZYMWgjFZMAIG5FOf8pQiVMnQopgeApSUT2pxITA45RBA68orryyRB7crKQwebYNjK8yEgVI5C1V2FosApY9Sgpae8nfXXXeXKKPb7Ew5NmNlK32QjjK09Ziy4b+V9gUhaC/X9EKBA+y45cytB4Kp8NsP/MBV5ZQ7TnssCqKceNicZCediAy9rPD4W+UDb5559tnxbU+4oPAggBNZWR//2EeDrYQovaMK3dOHiJryN+/VqzJHj76qK6tC8pilZnqVA//G2wwBs9xuWDYerrHvAboKrLlmrUvitsT15i/PtWtWoyUDWrafhetG1h/XYDxg6BFpdK4Bcqk3BrCFAQaPS1MMQvifGloPPvjQMYCcgLjrYL3x7f4+nQLTFJbzmed4l36nLgV0uKybgm4h4qyM0CAXjMoBAo0pR5/Xun/nDCpkotkxruO6QbYTKamscz3wLohG5i66gO+QSW6XRxfddNNNk+yz7KzkKCd0cgujjqJ6RnDFOZhGm/WMyo3I37VoTp+Ux9noVl9XAbfm5ARix1kCHuPgFCAW/91+yvM02HHq6vZf5qd6llt9PAYspvEe7aD7bIP+e1AAQKtBsLXoulX6bSc/W0Fr1GzESmtYtubPDEbRJnMby2LYiFajHf3uIOY6s9HqtOLg0uFoNodxBvWblpeiSRBtvC7lvxMBSMiXJVjX6xUyuFUOfjJwpRwAHOElz3MPIAnBbGu+yoe0gy0AMOrpp9jFbolmHNaKnWbj5DnNAVT6wvqlLbf8ca2OobaU4LqAhjaRQLnlKSx3oO1M0qQMhgAAIABJREFUnwB1aYf+48uUbdf795f14ynNjpPfuafKVq9O+Xat0CeeQxAQAB06YTu96EUvKttlyRDFX+JZ+AUveclL4sMf/nDJxHIdY29RB4vxIsN4IbN4HutEIDcHfX2+NCATiQO7PNyBeTMgLT9t6xoYB1PynEon+l0H1bIMp1/SwswyfrduLmAWwJQgov6XNdygq3LEbE5BQEFv5tt6fT6DzGXAxyz3tpNGu21vHwXqQFIGfOA9d63kdat+N7kk2xf6225v1zZQhuS1KCaQ9WWdv/XXtbN8FvdMWxt1wEo9rwzPlFzP9tg+qm+95cYlF18ycrBZeLBYAZtMxTcaymeyql7/+tcXgc2EeMohGVoSVGPIiTLyoqFH9giCGkP7/e9/f2GQH/3RH413vOMdJa0TgwgBTtbSe9/73knNChHMaRkaWyfHyWqhytDKWe0ocbZ9AuDgyN91992xslLVGDBCIvOaOrvV3sK4LigNURfeVtt2UdVBlsqQaEwAPQwXlDtjRIlT2JXMp8NHjsTtt1fFxAWfjKawmKctxOPps0IjGzH0tdSBmZ+LlW6/bEc879xzSn+/cNttJQ25gHElugUQxasq0CooxXt10Db1sYSnqm2KR6tjiVTx7r3N0k5V0nX87RqAlplbKvdsNEqvtegxzeHMwLaGVnZqjoe+yhSFP58FJslgY4z79lWGG06RUfOKXxpx7333xZe+VG1DzcI4R9OPpz+71x6lgCDGNIVZOHpsTO7S7NSlAHOI7MQ5Ym2xznAuqY2iIV8HqrPsz0ZN3fnns85BBrIMXGTAZqdSUOMzA/lH5dPMxAGnLtMll1wyySbBSQQwoRwCdFW/qUeUlzrhZsipxyyGrcP1aBmPrnHn1siytka1JRxZXG0Ls784cm4r1LH1cAE+u9WCQ12UJdPedZSzoe5ccH0V+Koc/ayX6oa9ego7AnuRbV4ACI8WXU8Ev5e6nGRrA2i1RzEYDWNmEAXQ6lNHq9iOVIcfRbM/Bk47zWiRAT6IcshMr83RNKPJNlrojaN+IjOflBfwfF778Dh2O4CIBxjl9aYzV58jeRLAAeAGMId2CYpZ11fZU7eBswMqz9Ie65X6nAA88IXF0OkPPMMLuvjsbO+YsWMphMyTZs0L8PpM3ukL39tu3s7Mc5Qz2m7KS30lAPTrrruu1A6mLbYhIoe4lzGQJQo9AKuuvfbaclAU/hrXshURu5XvsJWQ+WR5AbZYK0owey1Ai4x57G12zOTdITyToDtr/mS/pq1p572uo5xX55vPbg8sh47NzpZxMae8w2v4YDwDviDDE1kigOWcZfsIvYDtajsEjCzufyrLn5M9rzv1efKUvmyWdwb89btywMdEg7pM4lpB9BzcEtOw/bXsb/nK5/m+Ebs994dn6vtn/byRdnbqfJW+f+dF31kALV8SDKFK2qsptApfiEAmFaccomi4F0F5/fXXx1vf+tayuHU6TWPlXg0PJ+/ss84q7SBYEAQIE6IN73rXu8r9c+M0ZRTjjTfeODFSmECLge5kwq7dt6NF4VVmRFUAEAG07rjjzjiysBCzs1XhXRVpjvgKSGyWBhqJMnVeGHWEdzPPyIrbxXuUz45uOcyRWP6mJgAF0gE0qaWF8uS0F186BltVGHlxO155swiedlU/pmQiDIbjdOxmOc2wgGlla+A4slaOyZ7AUFUFDLLvxvW2fC8LzqXWGI0hLmpgmOFVgVsTeGwNQAs6rJaeKr3Xm7fs0FZAY3UaqWtVHplmNKxH/2+d87z9KAqgORhUWwk9KhljqTrmuhOPHDoUn/kMJx0ee4R73Qhbb4y7v69PgbwW6iDH+nfvXrFTKWBGA5FnHBDWGfqF7T5r1YFSFjCuaY6Ca9JMBLcs+lmHbprDKq1Wa/dk0lID0mwzQShkl1lnyCfsIAItvAykkCWBrIK2OqxGSW0XR/jo9vTqb4GFbG9NW3Pr0Wc9+ZvpOK19vlOWKve5R2Cr6LBx5jLX5i35GtxmquD4asdAD5zue+69dyK7M1BlXwAa5CNBhAxc0Xb+XL/GrCDtFvgaQIvn122jaYDs8dDvZPJksT3YBjwYkuYdS+1GyVafHTaj0WzEcnMYvcaw2CcdTjpcGcSgP4jRbCdGg4jO0iBmWu0YcnryOOQmP5rhrA211rgyfabRz7mTF1zz8jz1YAG04A0BFHmOfphVJyCkDQZfYAN+8pOfnGRm1ftS91fqn30OdZEAd1ir1AKWL9zxwHXyuACZdiv85WnXZjRlIAofpJ5p6RgESXJGXN2mto/Sj3fBO4ASdixAA4K91C3kpHcC/QBM+FvwOXLr5S9/edlqiP8AiGU9ObYYQpeLL764tAGg5c4GAUh+lzfq8oK+81wKnSuzuN/DqQQDT8bamDa/q/Xb/phll8vUCPBBE2jt3JvdCajFf7ZrAkxBY+a5HkTl2WbZoRegOTSGVvmwrpNBm91nbA8FslzL+pO/WXcCWtnWkZ/qga76/Rk0zzZD3ddZb2Tqx3rCyzTbIa8X/s6ZYVk/7yT7bL3xT/t91S2HTAqTZgTWgodEfH/oh34o3vSmN8XM7EwMB8NiwLDl8M1vfvMkowiiuc8U4in8EQ4orTPPOCOuueaa+MhHPlLuRyBTS4n02RJJGg5LVJlIAYICg4WXkaD1DL7NEOPk3VMBOqSSy+xEYYiykOr6b/92RylKimOPYBYQlPlPxJZDn+vcZEBL4Gwr9FBZapiiAHhVbQ/K+DntEKVRTgNcXi6RKBQ5pxtyyuPhw0cKoEoGIIqcd4/eNnq82T7WFaLGjf2mjwqYai3MFN6uCvmPi8Y2KoCq4E6mjZuhVbKzqv8lnasxztYag1SjMQhmdleVkzURJxU8tk6GlrzhXOYU1/UAzzowpKBmfqbdW19vG3UIstOowAfIomg9NckszkkEUuCWIvsY8R//+CeOMbh4Zt5qstm5f6zflwGLTItTW6Y+1mf1W8fvGtX4RhZz+AKOJnI3OzTZ6JI/1uIHwTJ0twVSzfyy3dVmRGPx0Z6xDOjQF2WVugBbBYcIm4fDWdwKhRxDD2kUmpkETXGE0GXQBZuFa6G7DpSZbdl4zbTP/ThR9Km3b7s61Tnr3bmhxiGZHdhlgALlIJ/xdkPpZIYW9xQQ6557io4u4EAtQys/k79zhnU2qO1rPYOtbnTXQY6sCw3InKryrAK0BkR9YrlVZW7P9MkEH8ZSu19ONGwO+zE3GMUZw2YM+6NY7LSi32xHY9iMTns2VvrVdkBeOlDQ3Cyt9WizkTU64ZVxwJr24RPWAIXFsdmQPZYIMHiZbVr64XYu+oosoYbuzTffPCm1IZ8KljmmaevDsZKZBN9S3FxQg3YBHOBTXq5/QVzr3Ngf+s3a554MbJChiN0CSMYaF9B3TTMmxpoBcsegH2TWo9cKaAGOsGuFftMP6EhBdzJCAQnJwAJgwlfCLyJD60Mf+tBkKyVgGLKKrW/MBxlE/E3B8nzQgtsfp9HQvlooHcBM2ptMsFH7b7MyzD7U71cO5EzDaX3J22ChOfOEjYk/yZwKMAJeQSd+A/jkOgBDx+ncCpDRH+UlfEEQFjohK61xpgzf7Nh373v0KZDlX11/CmjJi1mWqiNd+1lveZ3+1VoyOPun0/S392qr6L/nwI9UrD+HPppJnW2ebHuspx8e/Rma3oPGxRdefEyGlpeZkaVgZmG7B/vnfu7nSmF4BAOLm4UNoPW7v/u7BaBBGKgU6oYyCgtl8LLrrivbHwBwyMyibSJsZmv9T9/3fUUhILwR2AiaHFk5VQle0bcCN3DsFZiAOaRGf/GLX4x7772vnJ7XalUn1blfV+T3aHH1zbOV9NO4yEr5RABaKiQVh9v54A2Kgfd7vdi7t6ojgLLEAIEGbGN94IGvx8zsbNx991cmW9JQMnfccUc5eRN+E9jaPAWOZv6oHDNy3l1Zjvn5uTHg2CgnEAKyALRa+HYylwmkqqa32nZYDJxjQC3vSL+U7YpHeeLoRsaCeK36Yv40xJxLAa3jVagZ4V8run08Rkx2djKgXQFmjVhaXIwnPemJkzoErG3WOPMP/tfr9+Omm6qaPxoTRhbdtrOVuX+s3FsHbusgRl3hntpy9bEyq+uPk7WS5ZqBICLKOHhkvmbgKRtZdZ6Z9jSuIQDDVh6NKu/bCCC2/gi294rsUBZpXNtmi4y33g6/YbNkUMstcxqSWTa6pqAx2XAUV0ZnI59xkpFfWc5OM1i3OvrsEPqsOoCH7kXvk2kPf6BX6SeBxIvHp6OZyWemGXTR/oCP2JaDYw+tHFehzTqnBK4XcFmN5/w+6xf5rQ6YrEbDjYA1W6X/Vu4vgBanJEcjeu1WeZ/pRQxiEMszHNbQi32jXswfWYoL2xy0EnHfoB+Lc3Ox1J6JHkXjS4JXlU0u7zHHbpU7Hl1eH4u8ZWajAVeeBejL69JLL50coJCzYbjX8iP6CII8gr/5NGvWDmABYDHfA5ZhI7j+6n3ThiOrkq3B9NFMK2tdAXTRDtsaad+tgWYa6vNAN3iczzmIDGhEfwCKuMcMHsejbMl9m0Zv+VBQi3fAMnalUEv2Oc95TvEHALO4FvkDKAc9sYUZ3ytf+cq44YYbJuA5gA30Yl3SHwAtxko72oz0a72AMM9jPdMH6m8J4nCvyQ5b4fH17s12ius6B2wzPbVZvEefibmx1hDym2C5tc4MrkJnZNfRYGtVj0/6KMtzJo1gvJmGbitXvprJt94Yd3/f+RTQtqGnOePSEj3qMdcyc69Pnfk1+2Reu1EZXLcPMphVlzFiBdOAtNxHeLjezulg+5cth9McYCZDkMO9xwIqr3vd6+KXf/mXi2LhuocffricckiGlgpLQ0hhrTOKcAIIO7B/f7lPdJzvifLxH0OZY09VnHfffffkpDOLs6oUd/6SmGqaFcCDLCCjiShgthwC8h08+EgBT8jQUmgKDOXo1lbGrvBXcCuUnS+F82afwdzVoygaQABaM51OAfYU/pziwpxy0iHjB9C75JInlyibmTs4T0RU4DuU1VZeArbZqDja3qicbhijYSwsVlvgMNBnKKjZ7R9Tn6OqlVVWULn9aJH3akviBNAabz+srqzqbvl3dV91mtEkT4sUrgks9q0jtd/OU12pZ9qvRScFtgI6GxJ1IXw8jpdORt3Rq9oclgytyy57WjEwcrYY1zP/Dz38cPz7v39pUr/F9W46/1bm/rF0bz0CIwianQidAOlyOii2x9IcT9Uwpc5OdYquelRDn/nOGTLefzyOPvoC5wrHCccugybqkNX4aSOA2cmcvyyjst7jb08goz8EXPiPY62TVTdk+ayeUwYDbKG7AOw9xVH9tV1rrQ5oapDzTv+wo+gLfaQvgFrYIIBZjIGAkxn20gEHF+eY+Sb4aLHrbCfSfgk4jIvCrzaP6417msOa28pOQXZGHd80HluvzZPJc2vqZI6XGQ1jyDy0qtMKZ3uYI93od7qxp9GLsxePxOMXe/HM/Y+LQW8Y/+Pww/HA/Ew8vH9vrMzBnzPRXekXXmWeCBgybxlcWqsP69EP+WH2fXbksdcAUciCgkd4frZN5MPCY/1+xStjJ5DvABPgTWxh+g2/ASo53xlEK3ZTDYhW3j3jGc8o95E1wz32l3vgF2xI6MGzPIVRW9jr8UM4mMrMLXcTcL1by3JGu30xO0PbPts32vFmy9Eft2orUwBfBO4I4NIuz9QOxmbie/0v6Aswh19lEX1oClADuEX/PVzJNuxb3cbT/uN72iD7CDoaRIYGgnjbvV60IZVlBjbzFsDsuOf+mFRBG8g5DhqzpIXbRQE0mV9f+rzqRrO8nBezWvy9Cs5XdY4FjlcDG7abVrvtbw8FDFgJBisX/d71n/0xr9XWzj7menJ1Pb1Y14GuX2UM/amDbbnPZmdlgFq9mOXU9lBz+1stGVrZoM1KwolRGbg1jBMOydBCQEAYgCkytH7v936vNAWBrK+Qo4KCMWUr4xiwsv4E1yMsPf2jAnTa3xL9MBq0VcBl+0m7prlQbSlrHD39BYFLdIv03kceqY5+ZetVXkjQX2Bwq/0XcGJujYypxDYTPZ3WHxdnjpwyp2RmPfmSSwqgRwo1fIQhjSFAxOTSS58S5553Xtnax5hxCLgO58lCnVsdf1Y8KkWVeZN5GXSrkxhHES2inhTIbbZKphawUwEBLPQ+3l4oIMVph4NG52g9rEk9rQr2KlhVKhFftUPNLcCx8elQQQ0v87y+dbRrgUvZKFmNTgIa2eldaw5zBsdGaK+TkYEt/q5kwKCccnrBBd8+yeSEDzHAkCVf//o3YnFpKZaXq1N5uEcjREF8onh0I2M5Va+p8zjjUMlq2Ob5z8BWdv5O1fE/lvstqOSaQ7/mWjDZoanTaSPAFvezHQ2HiSLF0xzNnUx/AynyeR3sQBdhi7BO+C9ow3ccZsNaQTYBBHmoSY7Icj+/CybyPBx8gnNunc9yOhu6G6H/erQ1y0T569qnbYON9Nct39ge9r/YGWPAwefgYKODcaSx05TJORslg3tsOVxLhmxVvqhfsr3qnJ6IQ2PWo+92/j6ivmZjDGg1OtEetWKuyzbEXjTbK3HOsBsXHHwknroS8QN7Hxf97jA+N1iMf9/TiTv2dmLx7DPj0mc8Mw4vLBX7iQLXbFEDZHLLmjbZZseh8y/fKmfKCeZPfWqRCYAgrA8AETP05UuBHT9n0Il5pL9mEbBukF2uqZw5af+nAQlkKyH3qCfFi2cKxuhHWFLFumL0g98ArhmLtfL4XuDJjC9tcQuP53VVB1rqjqrZXLSRC9V7mrsHLQiiuM5oV1nLmHhmDl5Ca9ayWz2zbZ+3QBrQpY1MO/2NDFLDQxxYRTAZG1xZslne2eh92cY1I5M5QWapvwQW6nYsY4X3BBy4x6L4jA2wlC2xyDIBQ/jVrZXQwa3irhWDEGVLdcpANSsGmjqXxwNMbJQeu9edXApk30WeV97Jb/BGtqUyz9YBLZNTNmJvreXfeX++Zpo/m/vlOtgIoKVsPrnUPjFPW3XLoYaYJ3x4/DcL9ld/9VcLoIWQYHFjoL3tbW+Lt7zlLROHCaK4T1tk3QnQGOHUONPUBbtKmu84Ld8097zFTuF9qju0pSD2zMxEAFIIE6bD+HjwoYcKmGU2ikpfpXwiUlqNeghoobRYFArrE2FwZiPaxUxKNcZKq9Us49cIpj9sNyXqf6AorHYxwDCgMWgyEn4iWF8DIQutowh1RKtRgS8Ufy95U5TCaoBpdY7ZqpMztPLmwWGjnQCt6pTD8hpjVJ5/WH1pva3qZMTqm6NF59cbbxayOknrGawZ0PKe3I6GzlrfrdUvthVmY9PoJ84fkcSnPfUp5V0DjnkmLZ7rOAyhPxiUzDj4QgOW9hzXqQ1orzejJ+b31QAt+LqeocM6zMbhevxzYnq428p2UUAH0Wg264qIPpF6nALWXXa6lAHywXrrS+cSvUV9lpyRncGGacabsmW7xr7RdtVxAjlFPI8z2hyDWSQ6r/xugC9HRbFjkGcAfDhSvAu+S1PezXZAz2e5m5+t3lxrHOvp5/UALbJPcHzN8nBLKs8UwKOOFpkflIUg0KDO4D0XvBcI9/cmB6mkg4am/b1W/zMIt5pjmPVXpp12hhm9p6JjCZg1arDBsBH9xmy0Yybmuo1oD7rRmenGE3qL8aL5PXHJwcV4ar8TvZV+fHXvfPzzfDs+uHI47tszG8ujZnTm9xT7krXOVmOAWOshrUeX9RwqgR/4RvBDAIo6fehsshLljRzgyuCD2VnwIeCCOp4sL9YT/ScjiaLm+AFmLhmQyWukzmfy6LTgnc6m/dPuxQ7mPg7QYI166APfAxLRX+Qn/ch1qGhH8ClnSdEnHUvlDNfyXT7gKIPBZXvjCgcPRYw4urJJdt4g2qOIznAUo14/Oq12CbJ2CZZ22jEEQC4HGFWlKHiZ/ZaTALJszuvWNSSgRX8YK/YaWVq0QTYTfV6r/tZGZe9612XbxfHAI/AxYGM9IJdtzaxfaEfQj74jlwEpOWjKOlmOmc/Wm1TGGwSiD24/pf0M0Fo83j5nwHG9ce7+vnMpUPer6j6T4HK2m/1bnrINeUZQOeu/afpRfMPfcjuZv7Mszc/kGjO17GdeB9k2yXaQ7a2nH3bqrB2ToVXvpMJYQEpC/uIv/mL85E/+ZFEwEB5A693vfne85z3vKcJCQ83fc5QBgmXjabsIY0RFYC2jpQWsGwwmhQGzQSTjTA6jG58GJIhkGupWJ1yFpuFF8UcEKhFcnA6EL3TzuGKz43Qctko3FZaRmrzA1jOWebbKUONXwz8bGippFxqGCdE7DBVAKkAMvsMBYMzwDpEglCiZWigK2ssFOZ2HHCGU31zEGrUKBXmO96zEBPXcbonC0hghAHNUGVan8pS5T9sky1xQW2tcFLV6br+AcY1mK5aWl2LP/J5ijGj4FUXIYQpjo8O1wDHpg3Hkp6I/IFplDPGuIMxGisJz0rfx6UGZRxVmjg1DkzEKDK811/bRua7zvH3LhppzznZNC+ubrQlP40RRg8LCnBqJt9xyS3EmKxAXMLCsyq2y+WP6/mwUOs8GDpiL7LQo9wSOPcUFAjq/p7qyO5WYQccj6x3lgHIM+Yhz5VY2ZYz3CDoJXlkXKq//46WJPGUUj7qPPI+t4srktQCt433eqXo94AHbvMg8hj45i0P9RO0pwCJ1fN7Koux3/dWNaYvLZzABuvuZOXebkoYsbZBVxylf6g5tn8xvfGd9IQAt9ctG7IKdNF/FzhtW+hlauGXMbXf5dwFAaZYd5ExT7DADjVyj4wuNaNf7tTOybqYfZhprS/OdbXJtdSASdbL60R2MYtDcF+3Gnmj1mtEadqPdWYwLlh6Ol3dm4rtXunH+4koMusM4fOa58T86nXjn0sH4yp65GLY7MWpU2UYCKAAT1rzL+oDfzeDU5uFdOcK1OYsIerAlENuN9sj6Qp9jY/A8CmxzL5+tdSWttR3lZ/mb9xyssni9mTZkz9BmfZvjavxG+4C2nlyXT3b01D6eBzDFs1xPzN+znvWsyQmN2idcW8/A2i5ep1BFa9iI7qAfMd+OUWsYw143Or1+7Fnux95GK+ZbnVju96I324mFxihWCEh1ZoLKFSMPLdpCB6ERdrmnJlKYXhvfIv9rNV/nI9YJPEIbOtPQHXuU73nlHTrMs3NmxiXXv+hFL5oU4redelZV/RAC+0If3GbIdxl8yIBBBqbgI/qR7eXMu1sg8e6tpzgFsi1krTblHO/6n/pRyrq8BtS/2RY/EWTJtr/yP+u73KcT8byd0samAa3Xv/71sXff3lhZXikG2Z/+6Z+WDBsUnEfk6ghPQxGd7O0ihAa3TIRAMj2wKOqUukv/Ed4eMVyc8vEecu7J2ycFZ7baf0EWlSR7/jF+EZ4aF/yGEPbUJGirMbZVumU0Nxu3G203R4EEtXI0Axpr5DAejB9SwFFKZF4RIclRVAQCzhGROQBSFKiKRKRZpWJ2lcJAQErglLFpUGqs6Qxyj4rZOiI4hAJZFv8UxBX4U0AJEHlijMbuBJgap6zXwSijdLabDU2BHPpmRoXAEO8YhtBPRY0RQD/zMxy7NM3CVHrl96yUMyDoWp2WXZCFJPfn7D75uXJqW6UGy54984WX4QMy83C+6+AY17M9gbHhPJH1yVbD6pSsXUBro+txtes01FRmRsRzJuYEhEwZKgJa2RHZBbS2Ohsbv1/nV8fSO9VH+XRYZIEFcJkji30r4/mdIs2sPbIgs3O38R5VV2YZYBYYhYOR58rE7PAfb/uny/U6UTj3ZBWYza6ecH6dLxxr9BC6z9MRWYMayryjO9WFZra7fQZgzOLGZs8wD9xjnRecU+wMAbUMINAveIp2+J+3MnmdOmGrts/JmGODVfk9Ow/aWVVG8GwB9wVgsAWlkQXKnS9ooIOdgbJ80qd6kXfa4uWaE2ATfNRmEugqzx32YrYT0R82ot/cE82Yj2Y3ohX9aLYX4vzFg3HZ1x+O6574hDh70I9GtOOuwyvxxVY7vnnF0+Jf+9348t33lKCajjv8AqBFMXFtN8fi2M3WE1igzwCzgFds21P+w2e8sNUASNHr1H71YADGbS0s7Z0Mcmub+54dw7qM4Rq3CeZsU+2c1XiJMZLtz9YyamVle0eAjrYt46Hs+v7v//5in7IGnCueke2W7QY0sHpaw2Y02804MlyJYfTjjLm5aC0sxvnRiSsvfVpcfMET47Yv3h63ffWuONQYxspMO3qNymYaDqifyN+bf7HmmU9sdkAgA6oZ+Fmr9cxjgpDQ0EOgtMNdk2Y/sV5cEwZotE+Zc7L/sIVdv3yHvOQZyimew3oCzKQf/MZYKK4PL2gD5TmtA1oZ8BWAONUA/c3P/u6dG6FABj7hQ/lvLXmmXsnryTWwkWdu9Jq63S6vK193AS2LWI9GQYYWReEPnHEget1eEShsOQTQQplZANWII5OdoxvbMYH1ic6RbX7LCHvJkmm3J0IaRU5KPcJUAKMzM3PM0Za2Z1aKTLtRBqtfpxMJo5m5Qjos39MfQAD3cHtkNo4/CtrFsNlnq0wU4oIttpcd3PWUlqCbfXWLajYa6D9gFUYOvILzI6ADj2A08Tsv7mecGPa5Py5EASXoBh34Lz/lRcvfpsBnEFJDyPv4TYcwb4HToZdvfJ58gAGLkjRy5/56C0Vyvafk8AxP6MxjEpwUbGPs3s919BXlbnFe+AS6WRTf6CfP8Xqei0EqSJkNSrPddKpyVCA7qs4dbWZ0v87zpp5ncK8yXAfllKzzzju3GLvcx7OlnXUr+ExNBvgh1yugdlp1StYuoLWVNV5fP2YRyPv1udVw1BmXh+q8sVXZdyLGdLq34RzoVCmTM9CMfNBYV3ZBFw0rHQK+s/AxoPFW9K9zj0zS8SUTiWxb/gu6nK4G00b5TrCAd2hBsWy22iO70RsWm8/WA2CcAAAgAElEQVR2SZ4XwQO+4/5pa455RgbjDOKs4YTnbUzFzulUB8vgBAJmoX/RFwZ8uB4njyCkxbc1urOuVUcJxNjvjdLjZF9ngEVdYyZVziA3s0MaY6cInqgroYX2lk6LATHfASMNLmWghb+Za20M9S330a5ZSAJABolmZtoRw170RxHD1lw0Rp1oroyi1RzGqLMU+5cOxdO7/XjmOedEY4kT2tox3HNmPDA3H3fun4/P3X9/rKz0os334wwtbFtOeWMbndvGpJHgE+tZUMtsKL579rOfXXiE3QMCqrxDK/gB3iLjnvHAkwAJOQtUu0yZILiV7Q95XzmXA7uAwdgY/Ma98OlGtr2R7c+6yCe6CnAI+gLYZJoA+rm1Tv0o76oftxvYwOrpNFulju6Qs5MGvRgcPhJnDCNeduVz47Wv+ql4wrnnxRe/9O/xf//V9fHRz382unvnYrnZiOGoEZ2Z2ej3B+PDija38rKfkzOhzKjShlitdeisXS0AbjsENwEboSd8xc4MgWXnWXsfPlOm0Q4Z/sgxgzbMBbIL/0172ee51t2tg+8kX2dZK19mfsz+RZa/8uBjXb9tjqtOr7uy/6xczH5q5qccDNamU89uhz2tjM0yN8ut7XjmTpjdTWdoUUNLAAhlBqD18Y9/fFKfg736IttrOcXbRQQFkgKoHl2kfhNKEaMGBcn1KGINNopSazAKiJiNY/r1VvpuxpiMp1GTo1s8D4YkQkYkjG0dOA0e/b2V57vlKM9NXoxrMbzGG9dnkCSDMTpkOFpPf/rTC61xpogQGuGDfzD02QLBPDG2L3zhC2nrWeuYE7qyEtJZc6tA3QHUkNNx0LjXMNfREMCED6ArAIxAkzxjBphtCgipMJ0n2tZ48968LS87KUZ55U8RdaO7zguKmzaYrwxkcb/HcXOv21ZyH7jGcUonCx1PU8gZyMz8kTPpFOIChrzrHDE/zOcTn/gd5RRTTjPUeDc7MgtxnCt4WiOGuaqOjp8fn5K1C2htdo07T64ZZZjRSeZDwEpFp6J17XtNBrSyjNhs33bv2zgF8npTprAePb2Mllh/ZmwRFGHtWoiZ65jXrLOyHNp4T6orMy/QH+WrQRmLEQuqHW/7p8v1ymwz6gT0qf/Cluvs1KtfBJyhgXpkNXrU7RuySihybA0Y5l9Zj96gpIEBHvUV17NdrO7Q2YayO8uQbJjv5LkScMu1QR03483zwzjUTwaJBKOwUdR/riv0rrThORbUN0PONck7tMQGYn3yn4w9wSyAMF585hrembd2q0kENgZkk7c4bbkZ7T59bsSg3Y3Z5YX4toXl+O5vvyDu/9q90Wh34slPfUY80O/Hh+781xiwhWswKoCWdKCPZApy6p/6Vn2P3QNo5LXZNpIunEJNWQD6x4t7zG4SvGU88KVgVpZdjlP7ZDX7Q54yAA692DoImEZRcu0Ng+Wr8SDtX3XVVfHpT396kqHItfQ1zyc1AO+8884SKDYrSZ7JvJ7BrJMBaDVHUUpWtOc7sXd2JppLS3FeazZeedXV8Us/9eqIuT3x4D1fiT+54V3xt5/6ZNyzdDiGc7Mxs2dvOVSKOqSN6vShTb3gb+SH4Hu27Q2SrtWwPI6Nh06yZh/30i7twycAWrk4O2vM+ZH+GfTnO4BKs7T4zLr67Gc/W7rDZwEweUhbVn517cr/6jSBMHnTHSJ14FUwdFOE3b3ptKGA8s2EnSwX4CVtbq+r213a4tp1J5Iw2hcnU26dyP5vtq1NA1qve93rJmn0KLI//uM/LtvEPAHkE5/4RJlQJ43JrDtIm+30Ru/LTp2K1hpEhw8dKkKRqBVO+M033zyJhJbowvx82V+P8veVIw3+vdG+1K/Lit0IgvUXNLYU7ABaKAQiSURhXSibfbaGlsbKRhV0HeTSqBacEdgQCMSQpu+CRWReWUCRe9mqIh3J6gMYFdCRPhpCKivHrsAwyirARR88fRNwRCOGd0Ed/uY35h1DjugOc61DrxOiIs31JVDGKkjrowDUqQR5N5LL3/AXYybjjEw0+smz83Y9nT+UP/cw19yDs4EDRD8wJK2DJW14DtFH7oGX4R8+C3QJWGSHBX7WaMjCLgtgBaxgm/0zUpV5n/FwHWNjrPSD5Crqgc3MdCYZj/aZMUAvDCUATP52a43yghpa1bHvmzfItrI2Tod781rNBplzrsPsbxp3zrHzJV9kmmS5ejrQaieOQfBcI0jZhGwjwo0DjHOqo8Gc8DfZFGz/QZbkOjRm+dZr6B3v2LPxr27PW/IN1GxUpxzv80+l6/Oa0v4xcMF2LWQm86luc+ubznpd39bXYM6iINOVbBRkP3oJIMAi2+g42sSxRM/RB5xI5K8ZC3l7f+43z1SPqEuzbt6p86F8o6/qWtaHAK96ms+MnXkwQwvgZP++fZNgHToYWpuh5BYnrofG6GH0HrrXjPOFxcWix7HXAEwAxgwAMw+sYbfx8T28wIs2DgGuDCP6o1F0WxxGM4pWbxCtdiP67VE0e704a2UYs9GIQytLcf4TnhBLR5ZigfpEB/bGYTKnBhHtcQ0taMDzCIoiM9yKKnAJLaANtaPIljbTkt+hD+/0D54lUA1trd1HnwUnBIuUVfJ1fR1k2TBNl/A7fcR2ZJss26Tpk5noZoCtx3vPe97z4gMf+MDEHsrrRb4gu5SsLIEvn+HaU1/6rJMl10b9Qezdtye6g250Fxdirj+IPd1BvPDy74k3vPrnojkYxX3f/Eb89xveFZ/+0r9F45wz4sHlxVgBiNoL75KhtTX7yXljfTjH2n5rySZpBU8hbwBSAfHhczMW3bFgMEa+cz3qKxqINngMb8HHZHjlF74RoL4gfj0DNvdb+ZXtogxeGnQV+FKWaEdPs4nW48Xd308/CshH8LA+kvIMHtE+ynyTA1XyWfa3tpNKruftfMaj3famAS1OOsSoZjIwpv78z/+8KAXSR3FSswDKkUGVynYrBhmHZyOQMeqoI4LTXRzocX0qt0gotDFOGNMDX/96ySZibDKpxnpOVd/sBCpg6Z/PFBjKRiRMj0HFdoUvf/nLZTsnNNwq/UzZta0MbkwzMuoKLINDjAHwCoWF0cM7NGJcKAWiXxglnpTJHJCVxQsFJ9Dl9bQtmMQ1WQEJaMF7OmdGZXjHWMQQ4jqMdoxPvnfrhYAa7XIdoBoHGsAHGE1cawTK0zWN9DAWo7O8cxIO1/IcT+IzFZt3aPK93/u9BaiDj5hD+Iw1Qj95Jo4HtGLNYDDTb+5BOWNYuxWTeec6FD73YEDTXyOuXIfRyWlA9InIo6n5GojQjDVqeraGZ1bmZlWa0p8dA64X5HJeaBMDA4NZIK0I8FIUvtoqg1GDYW+BYXnX7R2ZlybZXlusAbHZdXk63Vdfsxm8cv7qhno24OuGnNfuAlrbzyUazZnWrGvWm8eyE91WzyJLLr/88gKC833WWRpMfreV7Cl5yjVLf1jfbjXnb2RTDgRtP7V23hOktWtOuWqwxK3kyDv0i/OKXsj1h7jP/8y1Tha6BXmvPqQ9/vO9QKYGNc/gOn5nbtAByGIDMwJV9E1bxCzlLAPymDbi0D6as6KtJjDMmrnwwgvL+KHxBz/4wbjmmmuKrcJY0ZXoU7abMbbLL7usrDOuR79TRwh6UcPHIA56nO/Rfc997nNLlgh0JRvu7z7wgbjuuuvixhtvLKAXICPtX3HFFWV++MzpoDjgPIfgGs/FTnj4wYfi4DceiuVeN5ZBppqjaHDicoyi324UMOPc5nz0lruxEMNozXSiNYrowh/tRtmu3xo1ojk+WEYQAH7xdM1cg4h5onYUNgagqAE5+g0vamdpuytPoIO1i8wA1f7Rvp1mp9YDLNn+EATjudiJ9ElAUp3lVra1+It5ZWvaxz72sWL7yQ/cUwLWc3OT4uQEAT71qU+Vz5aJyKCF/asDc9vF38BQZGhRx7c36kWn2Sg1tJoLS3GgH3HZky6Op1zy5PjyPffEP935L/FQvxsrs61YJPtslpPDsZ+xwTYPaOmQM+fwKrxggNg5Wmv8rjva4SAog7/QEP5nTks2Yrtd1gB871zTrllWgq/yl74Ac8uaYc6Qa1xHyRvtU+ViDiRo19Mn9aZyzDmug1n6YvJevn675n+33VODAvCCyRs5aw/+go/U+TmhwOCQ/Jnt7a369Jlq2W6st7vTdfdWZn/TgNarXvWqIvz5j8P+3ve+twgUMlFQmkaEc8RfIueI31Y6v9a9CCxBFRkPUAtFV5hoXCwQAAaDxFPWNNQ5ehonHEFuAVaBuZyhstn+G80yAiHT5fRa/oZ+9A9DCIMI8McFs9lnc59FhM0Cy4tuWrv1RSD4xv0oKOhI1A4DUEAK4ITnANSgvPgdo9Li9xaHN6riMc3SxsWe6S0P8W6hU+bULR30h4gQ7wCA0pfPOFsYoTpdgD70CQNfsI1nq3D5jf35PItIngYd/aFdADFeGIE6KNzPb8wVQCRRTxxM/hOlop8obuYT45nnmo3FO+AQxjHXQzvmnne25hFx5F4zvgAKoTHPpG2imaxB+vnjP/7jpX1BI/gLw+Kd73xniQLniEIWripuAa1pxqcZhYCSAsQ5M4Mxzs3OFkcAUE4DOGedOMcaHK4zn1/V0Np9nQgK1I2w1RwKn5XXHdcqw+sRzRPRt902plNAmaeDmLdLOSfMi0Wr2dbNuiQ7S93rmsqn3dEOTrd1+Y6X/vISDgbP4YXDC5CCs0/Wiev9eNs+na5nLrQXjOBCO2nD/Fp7kLkQyOf3aSAStHEd8jcZCugkv5dfrKmmXNX20RFUJsNXZkFk+aAusA8GeLRLBDvky506Zzqo2lDYCFdeeWXRh+gt9CRjxUlnaxrrhkARawN7du+ePWWu0Lmf/OQnJ6UfoAt2iyAUGUvyP7RnHaKzD4+BXdqDZgRH0d0e/gPt6QPrhnWE/cT8AkgDVH35X++MheWlWGz2o9EpKc8xGA1jBOg4asV8rxWLR5Zi3/nnxVJ3Jb7tnHPiG19/IPqjfrTaVXYAgJb6FNuAZ2Gb0x+dep5NAA37AlCBF7yIXSK4g90MPbEbLH7PdYI+GRzjPrNjMm9Mc9Zy5sJE74/bxUajz/SJPgpKuWa0T1bjP+Yb+wvbzG2SGeRwPUAngD5sKbOFBIBtW17K+nE7+Z5Zm212YmllKZpznWg0R9FbXi7bTveNGrF/ZjaWDi8U8GohBtGnfMCeueiPhtFd6UWz2YoYF4jfbD8FdvSP4AF8D2SadfjWattSLtCSLYIeiiHf8a6dLcCIn0DgO2exOE9co2/Gd6w/Ajh+R1usRexmvzNYn+WmoOQ0n4LxaL8L6Ht9HmsGCzZL3937Tn0KqFvFB7I8MwiVEzMYsYCr124XQCqPZrl7OgNZE1l98YUXEwiY+nLCRLZVOhSFf+Mb3xhz83Mx6FdHUr/1rW+NW2+9tSh3lCPChO+zQWWdH/ecbidLq5RV0LzDeGa3cMohLz/j/Bv9RAHeM3bENRg1NE8EmKTgVKBrHGgkqlAFAABWUAqAFxheZhtthX4COGYf5YVVF+LTFgJ9g54YDoBUKBhog1ICCHRrA3wAT2CUYMwRHeXZ1gPLhkle/BnxzmCfAgFaoWxRajpw3sMz6J/b2UTK6QcKEyMJIOZlL3tZMdLMDLMv9MMC7R/96EdLO8985jNLFN00fGhvrQWMZLOXeBZKn4gfzyArC1rQBoYu12EQky1IzTlPtDL9HzAO4Il+8Z/PvLgHJ+YjH/lIMcqZE+nK+JkDnkfUl9eLX/zi8jeAEnSBJq94xSviL/7iL8r9FnTN/O1anZYBmEEO6AU9cg0N54Vx4EiXei7LyxMBngEv5IIGKs8vANi4LklZX6NVRdJWWP4xfW9ewzkinhWf674OJK8Hdj+mCbtNg0eOKF+MVmcQmjnhd2QAW5uIVltHRNDENeZ8CiKbhbOZrstHOLascz7zbGQTTrtZrptp+3S6R0dMXe9nnWq3F/IZ+ZfBfr7LczcN4ALMApgxyGJE2PpFOnUZ/EQ3E9DRFhLsMcAIz/FsM9DVu9mhl5dOZDR5O+ZdPpU+0PPqq68u2/8AXimJ8fznP7/oSIJL6CsAL0pPoKuveMYzJoE6t8hDO2jOPYAt8DygFLYZmVrMKUXGP/ShD5VTetHBbHnTZmCe6QP2B/qaZ2l/se2NPqPnh4NBfP3eB+Lw4kIsRy9aM+1oEPEfDqLRbken0YlY6MVMezZW2I7Ybsf3fe+z4qMf/nDsO3Nfqb3k/Oi40190LHYX/TSbj7GzbgHSlCfwkHYbNg9gD+1g61lvlvYZD7Ypdik2iDayvKy/wHs9iCIYlteJc2afsVGgF3aSbWvPrweocj0AngF37QsD3QIktGeZFO1/5az9z/qv7pBuB+82ohGNfjWvK9GP7rCyj5rDQfQXFuPA/J4YkZnU7UZrHiBrFMu9XrXzpFHV3aVgw1asKIOWnjoInyJz4BUDJGuNXXvYIu7QzeAy/MQ6xLbFhs+naqLDrMVGGzzXDD375AFCALHwHbQxyMs69jnKM4P29eBQtnf8OwMR3CegL58qT3e6/NsOvtxt8ygF5Bd4UkBL/1XQVv2aZZ+ycBpQqrzZDsB0u4CzncYTq2Zo5UnIC5/Jes1rXhO/8iu/UhQGL7ccoqBRbih+CIjyw5HG6EbYokSNTCIsjFzyfRHYzWYRZu6jVqCIsKtoVDDrEVMDnvvMVAEAYZvZF2+/vShjhCtC0S14gA5k5XzqlluKYlCYKshUxOs9e6u/K8yNXriFjEwyQYi6Y5oXy2pOqPPq2IzUZ4NBg0IQQqPcBcfvzB1GEiAKc4dBREaUxg90Yx5Nz+cexsA7SgfQy+fkyIv1LLjPLRFmfCE46L8RURSsx50LrsB3GJWtZrNkC/C97dBnMgiJFl177bUlEqtRCa8x9/AyfX/2c55TQDoMUiOQ9kPgDFAHOhK5sggvNCpF70ejoozJtmKcGLxsC+SdZ/D9DTfccMyx0dIXI25pebnQkj4JEBFJft/73jcB4KQf39NXxsez2U7xyh//8ZKNBb3oP99zMumf/MmflHahk0C1c8988SoO9FhQMy5+N3uOa3AIXK86W8wX7WKQMz6NiK2ug937dylwOlKA9WFQgTXk38grt3aQyUrGK1HnDM4jB62Dhw4mO5Otx6xp7hUI2066aROYlYLeJwPFQIdbOjIYYn8eC5HC1WhfN25Xuy4btXVjlM/Ie0AQAnI64mZnwS/oY7J9ARuZC7ewe8jI6e6QafsZpGFNmC1NFhVb0aAddMQeAOihhAABLO49+6yzyjpCTxMEwybEluU/Gd2AyNyP7mcN0jYZIujrMnfNZgG/3OInWMV2RA6+AQQD+KIv2i7WyMRWvY3Mr6XlWBlUNSr7K71qe8vcbCwcOhJnzMzHaDCMfgxjOBrGNS98YXz8E5+I5UG3ZHK1x6db1gMW2tLIHOxf3q3pmR1/AfNsgwlSyDsC7QZYzWrRPuJ6Mw8FgnTyMmhkkFh7JGcOYjMhW+BfrhOMZ1zQzdOlrXMqUIV9At+/8IUvLBl22jHckzN2tlNGbrZtal+1Rs0YRSN6rVEMmqMYNoCnRtHk4CH4a9w4f/ELIFiT+4ZV5VGu3wqgpcwRyIHu8DgBdejH3BuQNwDMtW5DVT+hmwCt9P/QY9TLYo6x05FPJj5wjbYq84qswr7HduVv5ZygOwcV5J0ROctwPflWB7P0qdzpsd79m53b3ftOHwoo0wwI5cxCa1JmmalPnjGELJ937aOt88aaWw5Ful3sZpH8wi/8Qvz8z/98MQZ4EZV9+9vfXqJVRAEBCniZJcUEomC4H8WDg853CDUEZd4vzX052iNCrhLSQF5P4Jh1o5LkeQhgjECyY27+x38s2TEWEOc6nstvCNN/+uxnS780jHie4NbJALVUJBoF1Dhwn3jdsMgLoQ5ErsYijI12ACg0KASuMnosvb2Gz4AbRCcx5KAPad0CQbYh+KOCYzzQFuVGW/AA0R76gJEIOMYL4yM/MwNiKlnnBGMTR+4FL3jB5Dhn2i61RYbDogz5L/jy4Q9/uMwtRiXp6BiUtAnIhWIlYks9LXjisssvL/wMSMM9ZFoRzWTM8m8utCwwyG9kZz34zW8Wg5e+4WDwYr3gaPCfZ0EjjEnoSR8Aouj/D/7gD5boG/xJGzoo8IBKn+v4HQOcF9EuAD6MbdbZj77iFWXcjJ97oDF9+8u//MsyX/ad8fN86KxBXeZnkePAq3XLWuJejHWMEAU4z4UnGQMygIwyax3UU223Lqp2W9ilwOlDAdZHzrTV4Od75A+fydRk7QMUsT7NbFYv62yytll/6FZ1w3ZTSllsXSIcHZ1NgzG5D2b21LMwtrufO7H91aKzdXpNi+xyDTQ0qxX9YC0tdIj1S7lOA5v5UB7LQ6d7jTNpbFAOfUetJHQUPEvwDcDPotWAJjrqZWtVt1tAJwKg0JVAIuAyawybA10IqIX+xYaylpR1fQQTXJOsVbKl0bWsb9rlM89Ft/Jst0V+6tZb4p6v3RuLi0vR4h+nHDZalY7udUux8EZ/EP1eN5rtZpxxxoE4+8yz4qv3fDV6gBlAIY1GAbxWA7QEIbRreb78omziNwO92h3wlVlvXK99nQOw2q78zrh5edKjNr9ZpHWel289yRs7DZv9pptumpx4XQC+fn8iPwXNDPDxmfUBWMh845NwTwbsMqC202REAaeGrQJo9QGzCqAFnFXBVxWElY7MGTUCvKsAWuWnUTlIYCuAVk4eECTEfsfmhJ76b8y1PpwgFz0w24+sR9YN88F1gFn4h7TP+mENCoA6fxnAzzIMXoQv9BeRfVzLZ/6T3SXoZVvrzW0OHCgnp/Hmeu3s/v7YooAyTnkmvwnY+57lb75HHsvJOethGo8tCm9utKsCWihityUZrVEo/dRP/VS84Q1vKM49ggQh97a3va0od0AKC2RnUIkJd18137tNy61dRltURmbtqGhVRjBFZoLVhq1BozDmM88CmCCz5qtf+cqk2Lj1pBCYGCqM55Zbb51EBerPsE+bI/nG7spGL2MmCwfaAPiwGOqAQX0xZEHtE1UUGg1u/eJ7DT/agfZGWBTyzB+GGwYbRgZAB4YekUuMBrPvNHZsQ0NCwNDTnSxw7nZA5pc2MBatC2WUjf5qUClAMOIBV1CQzBm/M4+CYWRI6RzCt4yHKJ/XuP2P/uAw4hSSQQagxfj27d9f0qJRvjyLvnCP0UMdR8FNFSuGGxlonKKJgUo2IM+nHXiPtUG78CDbHmgbA5t5dR4EtKAtGXDcQ9+p50GtOvqMkQdwhkHOmADbyOjgO/r0E696VVx//fXFkMTJod8/8RM/UbK2oLOnJgoeG/E0gj8zzhQxoumhCh4vLmCJI+1BEM6NcmJjnL571S4FHpsUsOByzlBGjpl9g1zy5CZ1Ke+A7NYNFODQsdCJ3O4MSQMcBDbKyWyHDk2yq/nNDC1ndiMgzmOTC6aPOuvv7OA539pH2jV8b5Cq7sxl2yBHiU9netcdCdYaGR2Mn+AP2wbRbfyHhz24hc+UnzjjwIES+EK3os/JSsa2ZW0CbqGXccgpAUDb1qHCeSc41+v3C3DF2mZeaJ/1jBMOUI0jT4Y2QSozVOhzyeq689/i07d9Ng49cjjavYjRUj/2zewpJ/92G/247BmXxz997jMxO9eJle5KdNqt6LQ70R8MY7HbjXZnJjqN5rcAWllWwCM5oyrTS9tSm8tMBK93LeftYNwPT7LufY5ZU4L11vvL4JLXardp35tZT1/IDCIIh63jtjH5WDCFzx5M4bZC5hu7qr7LooBBO7pGJwBVq0BWJdPqGHCqytSqVxgt2xRHUf4LaG1lfefAiAFk7F/WjrtEsB0tLYJd6NZp+AC+Z60wd9BaHwtgkt/4j73KOsIGlqcEsJR5dXBrmi8DT7BmAYg3GjCp+0c54GLAYCv027339KaA/JMBLflGOZn9bWVOBvT1rafp950tn3bu3K4KaOU0UqM0gkNkaL32ta+Ns84+K3rdXsk4ede73lW2eGFs44izpcztEwBfTJAAikg+7YpUarB7HDDKSeAlZ/vwHdfWmaVOYhWsClIGBAwAWFhaXCw1EwBQULQYGBgsvEph+3/91/IMoz8qSX6XYbd7Wo168TyMK/qJglY5ZHAvR3OnRek1GLwOujMma3nwOWdqQXOVjLRGoVEIHfCHVHrm2QLD+WQmQUnay0aPNKRtgDEMQreqQUsUHLQnQqqDliPLjAuDkPaZL5QovEeGEIrROS5GFanZYxCVCCjAi0XquQ6eJEsKHgQE4tnQGMCIvn3/c58bf/d3f1f42Gg4QBfP52UUUxBKA9HTCqmDAS+T8g4v8z2fUbqMEUWPQUukFrCIPtA/DGKyujBeoQ1GAcYc9wHgYYgzBzi0nGhoBhpGMv0jy4uxkaFF/y1Kyxh+9md/tpxGypjokyCymRU8D5pCT7YsGGUDcCM6x0shzBwS5bbou06sa2YjoPN2r5/d9ncpsJMpgOxhHSPPAIRYk8hE5Czbl9xOY0TaDBIcgLJG2+3J9mOj3Oqn7c5AMMhl38ya4PnqTGk/CTKkyVhPf+/kedsJfTNLFj1kpp663DmBB+SLnLmgPbUTxrFdfTDo6PihDcEl1hg6luArNgF6n0wsdCl2AnTCvgFouvOOO4rOpTYsaxH9jf1INiI2AjYHJQt4/fRP/3TR5/x+7nnnlW2K8D39IFOIUgMAv+h91i52BGAYv2Mj0A66/Md+7MfiPe9/Xzx4+GCMBqOYG7ai2R2WIuHo8FGnEZd+99Pia9+8Px45fDAWFxfK/O/fuy842G6Fw5A6s9EcjiL4P35l+5C1l0HnbE8boGO82ALaOmbK57WdHTHBL+022iFoRhs8G9pCv1ygPQcDM6ClLSqPQyvoikyEXjyLOcQeBlQB9Ic2BlW5hq1utAPdnQezyQaBuIwAACAASURBVHzudvHe1tst5xwWQKvKyqpeBayagFvV3DrDxwJcW8nNGj+r0ZiAftrgrCXq4BJENgMl246uNeaC+cFmZM71G1lvt9122+TUcU/HtfA86y4nNJQxj/tRB5xyhhj2NO1mEGw9QGAaiJDnTd279bncbeF0pED2jZVTysppCS/KXNYLPK7fyLXZV9KnX49/T0eanogxrQpoCaYgnJgAAScWOoDWq1/96qJQNLLJ/Hj/+98/Oa0FpU1kCyGH4OLF9R4BjIJ08oygYKgDNiEsjciUekRjEEsm2kiGlP2XYRhDzh666MILS80EtqFhnLBXHzDACBAFGXUyeK7K0mjVdjvs0gYDDHq43c16TfQnC+W8qAR26KOKQOXgPc4bdMkRN65T4QvcGfF1WxuGGfvVs1Pic2jLSB08w98WfRS8xADDEOHdTEAUIAYnW2yoMWGUx7HQLsAPCtWoHL9xLWAOUVGioBOFOM4oYw6JegJcWlCfZzIWtiz+7d/+bTFscSQBl8iaAgS66nnPK7wNSIvCLNsQL7ts8hwLU9o/PgMokfaMwm+3WsWYe9GLXlR4GcOKOWRdsIZQ4vAeYBF9B6gCFMTwJrJ41913F8AQg5p+uOWP/nEv/WVLJH2FLjwbOpD9hYH30pe8pGwDhR48k/6T1fVnf/Zn5TNtevIk688ac9AWI58aWvwOcIihkQEw5gbwF3rTllmW8iRjqGcQnghhtdvGLgVOJwqYVcA64290EGA0ssrsaNajJ4chM92eZLCgvs6y3ttOWum4CqjTD+QXL/qIrs8ORnG+0mEPuwbb1mZH+0N7hNbU9zqBflb3Zxthu+2XrY1u63czVgEMWkMnAXJYmwedRwCJ9XXNNdeUrBNsBU8GRS+jPwl6AWihiwG5PNWX+7kWvU2GFzqcYCPPgM8J9GhLYjdgY6CbWSPoYtY6tgL9oV1KBfCiL+/6m7+OwyvL0Wo0o90bRXsY0STANRhEa64Tcwf2xJMvf0rc+k+frmyodqfUUFpeWonZ2bkYDUfRAgZJgFam6DTH3++02QxmcZ/ZoNjiZt5rl2q/GRwTVM0ZVhZdl7ZmF07LJMwOnUF1rid7HluHvmBXYVPxQjYig3wubWIPYSMxN26t1abV1t3J8mdUthcCaLGNsPpfsq8mk1htQawysY6CWvydIa4qW2vzr5w1RSvMB/YofE22IfyQ+UBdBQAJzzMnlpmhLUAnAtDYpLzcRs+cwyPMM/NLm55syXqx8Dvt8QyzkAXVAI+x0fnsoRjrBUy02+vrQr4QeN089XbvPJ0pYPKHelRZlv3gHESAFvC3OIQgex3McsfSTpZPO3leVwW0csFFAQoNcIrCv+lNbyoT1Gg24vChw/GWt7wl/vAP/7AodGr5cD9CxoLwOQNL4xZnmGwRHGMmknsBtAQs+J7fyfoyaiMx1xNYAhter3GBwEThXfUDP1BABgAi+ssWMMANrqPvVz772VUtpPEpeDKs26nWe/5WJ90ImtEzQRsFLQxvdBajxjRe636Z/st4jM66WKQln62h5XhKFHCcmZYNYr4jMwhQBLphnKF4zEyqg18ZiKJP+RQ7f/Meo24APmQkwTfMO/zh2Hhn3qiDwX0Yn7wDrBh5BbBynsjA0zjDKCWbCICVZwGcUnide8k0M8OL76gFR//OOffceOUrX1m26AEQYUQRyUW5YuBmoI65QCGTWYWhBW3m5+ZK5FWH0/FbU4Px0V/ANkAjitTSN05Ggnf37N1bjGCMA+ccYwAAD/CKMWCE0w/ALQxk+kG7KHgAW+ij8eiWTPpn4X7HYCQf+rIGS2SWGhy1Ip86SqR30w7rRGNEp4F3Mzq3ugZ279+lwOlKAbdYm2WlvFaeuh2Rtcm6RN4hA/MhK6w91poRP/U0n7cbsNCg005we1FxwprNY041O13ncLvHlQNW2ky8GzTKAJZAQB3oVGZrQGsD6FRu9xgerfblTx1xgQ7WCzYpdACEQv+SSUK2lLWBWHvQE1uRrG0AZkET9DG2hIWuCcARgAKc4n6CZPxmkIjnEqwjyIVDzxrludgSBIABedDl6G+eB9j1wb//+ziyuFTqgA6WV6LdBK4aFlu7PdOJheWluOx7nhEPfP0b8eA3HizZ6P1eP1rNVgE/6HsdLKrPg4B0BpD4m3UMqE7gEDuHcUAfbBD0frYPtR/5zaw/7ElojJ2ILc8WM8H5nCEF7wpITJMXtGMgHF5F7iFrACGdCwEU7B/6beAZeiMrse3czZAzfQRqHi3eXO+5AFMVYAWQGaUuVga0/L1UyRpfZ74W2xNLifhSV6u+MXG9Jx/9nfnRxzDozXfwLvYqtEUnwbPQ2jnhN7bnMqf8Di8xB4DDrA94Q90Ev8E38qoyyq3TggP0irlmjlmbZlnCf6xl/AV53mSH9fyzaYBW9i13M7Q2ziu7Vx57iqv0yFlc8jBrKWemyrdZP4tV7NL1+CmwKqAFoVE4AAgofYAGiI4Cx8DWUYf4CBkzfnCGEWRm2BCp4sU13C8qb40NBSeCziOAAbLIoLF+D449DjTKjH75/VrDpX8qXJUdxgjRNITuA/ffX6JiCESUL6AICltmu/Cii0rGFv03vdUxZQV8/CTf2B1Gwswqw0gik8ztm7kPGc3NqHBWCM4ndIc2jNvjqAF0BCFUHGbs+L0ZPtAQxQStzLgSEGFkZsRpUGZl5ZwbYYGPeLYOGePDCHLxy1PwE0YT8wkvAjK6LRF6YAxyL0DOxAlIjhVgIAqVrDLGDXAFMIWxBT9DMyKv8MCNN95YFX1vtUrklOvYDkA/MfJQ6J4oBo0sOM/frBXogrLvjmsIoPAxXgGsMHx5B+iChkS5AFOZW6K7XAtNMci+44lPLMAYzyQrC7CMKDFp90SPGRN95fmAsfwGjRhfMTqHw4kxAR0L+DxO38b4sHYWvzE2PgNm8WyuFdByzeq4QkOjbNbL0ODR2IWHttuh3tgq2r1qlwI7kwLqGbOTBbrNSmAtIw+QRcpDdac6U4fD9SZ4zfXbHeGjLwaNrI0jmML39Qh3BlbUEztzZk5Mr7bqNGvgFqe2WWVr5Giw2c3q2ezQGcjItoA8Y5BH2X1iRrvzWsmOgrsBtOOkC58JDvGOHYBeFGRhPfIfXUtAC1sJ4Inf4W0BL+aB7w26Yh9hM2kno48BY3gGNggvdCx2C3YM7TEXfMbm5VmHDh2OpYXlKrA4w+FJePQkXA1j2GNnQ8SZZ3MC6jlx31e/FitLy2UtznTa0V1ajna7Fd1R/1uKgmeAlOfmoK9/M2bs45e97GUlmAftsIMYP9sy3bHBOLB5sOHI6LZtAXnaIJsHGwvew4bzYBquhV6eXue8ZHBN/uc3/nMtz6I/BhDpqyep4xsY3MNXwT7kPuYiZ4w77p2cQQ6YRSF4XpxaaIYWn0tGFr9PwKychlUVggfGogbXVgCtnAnl6rb0BvTFVgSgzafqAiyyXjyR14wpdyhkH8RMFXgjO/CC9e6Iqfs5flZvsmat68o8ww/0fb1XBhvUTdl/YV3vvnYpsBoFBETrdla2c5RhAvnZT87yJ4O68PUuoLV5vpsKaBWBOYrioP/Of/3tuOiiJ0WvFJ/sRDSqYoUxHG/zJiJULOjiA0e3uxwzM50Y9Edxz1fvjd/6rd8qmTEIKBSgGR1mSqEMEZAKIh1mBBfOPkoegxnB6QlxKMf1IoxZSPFshB4KFmOCLBayjBaOHCnKEYMEoIu/eRYnvKFA6YsAjZFwwYGtO+xr5wNjtJi5pBKHzAhtnBxPn4MO9f8IdK4zxVHjTOPXMVj4nUUETVFEGGKe4meWgFtBoR2GCNFIwalshGh4s1h5tkZ0UcQcNVzbD5+NFqM13AM4BYAGX9AH2mNM8ABGEeANPGWdB+pSAPBg1JidUJy8cfF82iP9HCAKvlPh8Uz4ixdjBFgiS+/hcRF1PkMjFTTAEUrbQw94lhlwGqpk9QGswW+PO//8Usjd0z8BzACO4HlOG4Re1MvBCOAaxsnfz37OcwpwBehljS3G8Dd/8zdlfgDIoAPPUjELTGFIvuIVr4jZmarmBr9no4DvMFSJopn9J4+bLVKiaKOjpxlJewA2jHD4SfBK5zk7TyfDod68yNu9c5cCjz4FWHOuPw2YnFXBGjMCjpxiTbqdIq9rM58zYLF13bQ+feir2cqC3shDtgYRADCYoqObnen1Wz/1r6jLw+Md0XqAlr/nTIRsTJu9VZfPyvoStDiNX3W6wJvWGpNfoYVlMwRN0NslQ2QwKDqc04YJbg2GgzFPD6MB0NRuxfLS0qQQOYXYu91eMYI7nZlothqxfPCROK/djjl2K/R7sYz905qL2Zm5GA76sdRdjoX+UszPzsWe5kw0qTXVq4Jko/4oeivdqvB7bzn6I4CciMZwFBdc8B3xtfu/Ee3WTCwcWoi9e/aMM8aPxBwlJCj4HoNjAK1pfCLgAy9o60EngoaUSiBbHVoRgCOoTMaWNjJ2FLYgNhIHFtl+2eEwMxOdVqfYka25meIqlFpQbJ8bjqLTasV7//bGePDhBwuIWIDwzmwMB6MY9quaUY0m2TsVkGutQew9HUH518AAz0cWYtdg3wMMuh2Oa7QhtXl3MutXGViVf1DfblhKwrvNMO0pPLa+FoBWc0uAFvMo/QSZsh+C/YktDKjFHGKDA+Zqa2p3YjNyaJDbTtEZ2o/Ml/Pps/jdTOMMQOfgvMCTtq9BIO5lPasf15rj1QAtAe3THfDfyfx/KvQt2zPyJjxlwEj5ZGJNWcvjzHWuN8jiPfqkXp/l9alAj53Sx6mA1hDF25mJ6657afzem38nhoPl6HdXYnZ+T8SoHStLvZjtzFXRgHZErx/R6kSsdDmatRudJqedNKLTno1fft0vl+LUZjcBtOTJZJL5DkcfAwPhmIvQM9EITv7jzJP9AqCQDUaVGkQ1Si14IyOJjgrAKEizw58NQvqo8bcZY3zaPZlJm2MA0O9M2a6E82wMhqOpIJDjWc9pEVSSTi4cFxWCHzAF4MisLBcaCggDBiAHoI8MKAS8xRcndaparWPqpAiUCV6pHMzgU0nSlsUimW+BoRyJ5hr4gt9QlPw3O40MPtL+UZKMgww7riUCapo64BvPw4Dhd65liyF0FpCC5wCHAIsAVMmYIppUr0/GuLiWaC794TlZ8fI7Cl5gFuCVNgBkMfxok2cyZhQ335VtieM5oE3uoY/0hXkBFOMZRCWhJ89m2wL3SwvGYyadGX1cXzImlthy2Sp0MaIs2Gc2VqY3PMDzoNeBA2fEwwcfmZzQxDPgBf47h+vx304RcLv92KXAdlBgGkCfwQMdqJyBZUDHjIG6Ua0RlMGI7ej7iWjTAIRRd96RKwQGkIVkSAi2OV5ki0EW+oCsRqZnkEWnSb1lVgAyDNmnnON5OkHcz3WCEWY1n4hx7raxOQrI29xdt4Xyb5trfXvvqjJcqu1ax2zvKgW6R9EcDaMx6Mf8bCeWFpdidm4ueoAxjWbMzu2JhSVqTTXjQLcb33FkMWY77birHfFwcyZas2fHyko/Os2IfmsQizODAvQcWGkW8GKxMyjZOe1BI9qNCtDpD3oxHG+BfPzjHlfsjH/+59vLgUxEkgXEeeZgXGbAcOk02tOmmUrciz2CzcEawm5h/T7vqqvKlkhsPk5dJphIkI2AGZnmBA/ZwaAtyDrmmgJ4zcxFa9goQbGF6Meo04r+aBit4SjmB41oNUZxpLcQSwB1A0BAssdnokEB/H514FOj3aeX31IDVrkgwO8BU8gabCTsPgJ9JxuwrQP3BnS11wVh9FHWsp/qOwW/pRZWqpt1tGbWsWuCTarfkqJ3HMtGgJB+5jpYOu8GNPjMrgWAxFw7kXuwp/EjBN9pS/9D/uM3y6QIBpi1VQ/G5u7zmztEzAQzE2YjYID+kfPis3z2bpbMcTDLY/DSjC+oz0xAsZ6fPMpakDe9NgessGNycFO+fgySdctDXmXLIfVzGvHqV/9M/MZv/Hp0ZjqBenlkIaIzXyVpoTBXepxoRHE/8uEj5mci+t2IPTMlQzoaw4g3vOEN5eQ4BbmTbM8VckwqggilKjBSlPm4zhOZKygsMqsAM4xITwOObDMjpzrvfjftPpWlSkjwazOA1mozU7U1KlGshYWqmCV9w7j3FBgifJxyV045GRfSVeDqQGxEYTseHaRMA5SPW/3MhgIMIWMJ5wGHBOeErXgYKigmAEXrT1gTym0wOSMrL1auM+PL7DJrUzAWakKR9ePJTHmPsUrTfrPo+d3CyIJ0HhlMxNBoI8do42DRttsVGQP91xljjixqKi3MuMogqc6pgBqZE36ncUjfBO6MJFqfTEBJwNTtfjq7fG/xUvmB34xmaXTyXLOojK7aT8E92n760y8vUdterzspFMx9PMesCtdPXitm9d1//wPx+S98IQYcmzSOLBg54HnQbFfhb1n27jZwClNAQCsPIX+XZYx6hGvr23HrjpDtZV20E8nktrYciXR8BijU5cgY658gp5D1jBvnE4fZujuMWTtAo07Zr75BflvjiHa5Dr0lWKhc24k0O536tBpQshFncqfTASgLQKbYn82IQdnmBZg1jPZwFDPDQexrtkgdKlv8ZmbnYhmQa24+DpFJ2W7FXg5+6XbjWXN7otVsxG0ri3F/Zy4Oz58Zi41WDGMQg+Ywei2Anog93Wqb1MLsIAaNYTR7w+hEVYsu/7d0AOsvF1lnnQgY085aoCG/uX4NGP7wD//wJAO02FCzs/EHf/AHZT1ee+21kyAf4AX2N4fluB2a55FJzo6OAlAsr0QHm6bXjeb8fLTn5mJ5cbkUq7/hr/4qHvrmN2Om3YjesB+9GJCOFU3K2I8A9caZg00ONBpMZRXtPuscsf4pQo4swJ60BtN28tl68lkbuK4TnJvt7NuJaFseoS3rmWmb6pfxju3t6d/KYexdArKAniVjb3Z2AmplvswBVYEurs+Zv/J+fUyZvmZmCRpsdPzazuoMfVP11kbb2b3usUcB+U/+FFcwOSQndyCPcnajv8mvu4DWieOfqYAWkaK5USte85qfi//11/9TDIgudSN++7/9fSzGWdFv74v+WGG1ici0OzFaWorOcDH2dxbiv/za1TEziphtjeI3f/M3yxYnT2piYhEkWYDpVDss0U9BEhQX27TYsgW44ukwRmKz82DmVQYkbDcbW1khTTPCctsnitxHhfkoWmXLRndyaofb56p02Wb0SqStAiEcU05LPJ4+ZeNT58p9uwApbutjHti6R7SO63Q03GqGghLUMYONftiWYBv9hf7czz28o9QAZHBiaJ9aWRbsJKImkFQMom53slVOg0AAxWi/jpTOkaAdv/MiYgTP0Bf32fO3Bc1pN6eAcp+ZW/JOnS+cP/lVPs6ZfHyXeYf5xGhk7uxrziDwGd5ntkEG8RiPqfKmY/M518GyTQy7xz/+cWU7BBlauT+uPY0qgVRrzPFs2r399i/G4SNHYpiyBOvraT2D7nj4c/faXQqcqhSYBmxlfaMOs+YRn5V7RumzYa+zpszfyXSpywBlMO8Cdzg8yFVlppF5M0J1JszmUp8oF/neotNmaymLaBd9xO/Z8dmVTdvPNZnvpXcGZ0/lOcD+5WRBXivtCtRiC1hrNIq5/jD29Iaxd7kXz3na5XHlM66Im2+9Nb741bvj4KAXh5sR37F/X1x46FCc9+BD8exzzy01rz794Dfjq3v3xl1nnBH3xih67ZJDE50Bpxg2ozlsR7/ZiMXOMAbNUbGfm4MqSz/bKehw15Cz7NYtaG6gy5IcqwGM6HxPKCZwaaa3J8lde8018b73va+ACxS6J8udjHCybij5YDBO8JqsLQANSie0Wo3o9akBuDcWl/sx6kecOX9GXH3NtXH9+94d9913b+whuWw4jGVwvGZEazCMJjBfk+L3zaPFolZh5ewUYl8iZ8iIB2hbDQQ5kauibiPW6Zx/V8bVAZwT2Z8T3Za2rkApcpYMfe16MvX4Dr1GEFw7l88cdsS1ZkFpm3KvgWMBAHmW/mv7VrtUqiL/GTCoj1Gam6WXd6VsBFh3jMoyQbzd+lknmptOz/Yy3zBCcQgzx/VRWRv6r1lXKtv1D3ezA7fOJ9MBLSI8/UH8zM/8TPxvv/V/xFK/Gf1WxG+/+f2xHGfE0rAV/dYwZudnY7DSK8p/dtSI2ehGZ3Qw3virL435TsTcTMSv/dqvxTve8Y7SU0/EcFIzQp4dZrcNcg/MYcorW98AKaifRH0hgRSNZdqtZ6DUGWgtAbkeyJWjC+uRfhp4dlTRjgrgsHfvngnIgSFxdKvlqKSYA2hBFwS1Dk5WAOv1wd/rikGHA2CJhUZmEy+3fWZlgqFjKrkLTqdDQEegxrRJQTi3l2RFhfEE2MRzLarO9RgigF8YJhpXzqtb5RQgOSWTa7mfPnMdfxM5JG2el3SDbzilkevYMuj2RJwixqHjBA3qWYK0Q7s6bPWtQZnHpLWRKaOm3i+wZdZC5imBMZ7neuB375G+md8FqbiOMVPLYHFxoQCms7NVJhV0891sNq4HYKSuGPRi3Arkfn9wTIZgFtyClqeyw7LRdbN73S4FVqNANoZdrxo1Gio5EGFGJ2tXUD7LGeUDbWRwZ6fOgEBdBuV02JQjZlMxHpxOC2ebLYq8RwdZWNiglw5NzmDlb4IhZAyTpU1b0FGg336Y1ernnUq/U71fdVtpNYf+VBxnBWiNynbDlVYj+s3q7zalB/rD2L8yjKsvvyL+0y/9Suxpd+Kue+6JP3zH2+JTd3wxFubaMd9dih/cvy8u74/igoOcqDiIrz/u7PhccxAfWTgUD+2ZL8Gi5rAR7WEjmkPqHXUKoLUMoNUYRQdAa7xvULsDmrPu+O+WO9aOdYPc/icApjyaNgcGurgfYMLi6dgJlD34jz/5k/FHf/RHxQ7hpEfWm9lPXMs1rLWnP/3p5XClK6+8slxLWYSlpSMRjW6xvfqDZsx15uPMPWfES657afx/73xHCTB2uhTfbUW31Sy0bZGN1ejHoNmtsuGGnVLYfLWXW4+xW7ABAd2o54Q82G5AQntIUMb5yWvATDptOm1MbWNl5U5dH27hRoZjMxtAhccADsnU42/4ApuSsTtWDjjKwVMz5qz1K92y3swBbQP3R/2lo9uWpVcG1PUP9WuyLl2NvtPkFdeaIbYRQGynzt1uv04OBeSRrAv1efXT9X1dD/C2ILF+pVttaS+DXydnFKfXU1YpCj+K9kw7fuZn/2P8l1//tVju9qMVB2LhSMTsXNFDJWrVJ4rFKRzDooviwHzE4pFh7NvfjKWVpZjfOx//+df/c1x//fWFakxk3qpUB7EUijKD4JSMQwSIrWQIWbJ66r8rkHIxw3okRSFZj4BnplQg+t3xAFmZPVYDtUqJzOEwOp32JBXxWAO8UQqRjncbTpr0mo2ACav12T6x8Cjgy3WcXkOW1ktf+tLiXLAFURANY4GC6jgfnnSHYvJ3t4ioYJwTFy3v9Js2UYTUf8AIYasJmXZXXHFFAWJon/pogiu0o2GSFZT9h494tg6g4zWDyd8s5k+fAdOIJhkpUrjwTMZt1hkgT976KICkIq5H3+hDBlelDYam/O7cZRrK764N29do5R7rC9AWL8E8QV/7yZqgAH2V8top/PXAA/eXUzpz/6C92zs96ZI23dJTZezNlwzBZrM6GVGa1zNJTi9RuDuaXQpsnAIZ0Kob3hkAFth27fJOYIaixQA4VUZuFYnWMdrpzk52KjTK8neC9RpxyHwCCmT6Cq5zvXqAQJcOlHIf4ArZpWyCJgQkoBN6wsxiaIhDTq1H9IkFhzeiIzc+27tX1imQdaB6K6+DOuDr/afCvFC5inpP4EnddiP6jQrQmhkOY193EAdWhvGLL/8P8T9f88Mxd+558fBXvxJve9+746/+4UPxwKgbZ8004/EPPhDXnnV+XHGQYuWduHX/KD64+FB8fq4dR2bmY/9oJlrDZgxKnawqQ4vatWxBJBuMovQttuKNT7jMOw+0o9HZniYqmMV12Fpux1uNc7F5WJfMnYcMcS/2CSDzNT/0Q/HXf/3XRSZhV1C6gRpapdD7uIg8xeOZTwLMbDnENufv2Rm2D65Et9eNRnueqmNsnozLn/qU+PP/97/HoUcORXfAwVPtGAxnYoSNgRPR6sWwsRDD0SBao/lojFY/rU4ZS/84rIfgHEFux7JdK1ZbSDtMGy6DNNpbrgHtR2ST9vBOXwdm8GGbA0Ail7GfqTmr/W+xft7hCWxP5h+5jew3EJ3LiSj/c/Bbv81tsPlUSuk0DWBybZjxbNDoePy1bNvyN20w1l1Aa7tW0OnRbtZvmYdySRivMavWIII+qraTAQgBLW3C04NSJ3cUqxSFj+jGMH7sla+IN//O/1lOZOkejphr7ytRk/6wH435RvRG/RgOGtFpzRRAa9hfjkazW04ooYpWs9mON77xjeXkOAWTzjqCg++yg87QEf4CWu479V4mHuVFRIBoETWRZAbv04GwfcmZAaONKJPslNDG8Qq4LIjr93JazUynU2XSjI0DUnSJQFfbK9olQ4sonspQ8EWhux6bTBPq3GtWFeAg2wv5DgcB4+hHfuRH4gMf+MDkxEkMIwyVd7/73ZMsLdPduY8+kXqMQ0K7KD4cNRSM80w/SVdnnz2gDPeZtq4ixBCiP8wnWwIBuxi3BpbOoHPtdhWVottbskKDjvAJQJX7mlGsOFb0md9oz+gmz4AGXIPhhoFU552cmZWNlmxsqpxzwWL7x9gVZnnbYd2ZpV/0n75xHX+7LTQLSSNnXEPElGjppDDncFCipRSk514BMGlGP627Rb8E/nh2WTvNaruia7JusG1kDa3Ho7u/71LgVKVAXb7WDW/WSz48wwg064/tOWSksuYyoDUNGNip9Mnr335nPScQRf+tzciYebn9UuMP3cc1AOzch6OM80QdFvSAFtoVuAAAIABJREFUwQuCEdTv0VlCLqKjkHmUI+CwEE442zUITw7XON/ZVhLUUidmnvC343E4T85Ijn1KVRS+ArHImqKcFp9nhqPY0xvEvt4wfvDpV8Rr/pefiPmZmXjg4Yfi//qLt8fn77krvjnqxb7WKM49+HA87/EXxBOPDIoc+MJwKf7x4DfiG+edFUdmZmPUHZU6Xa1SN6oRjWGzPKfbprg8heero8YzzdTFZsJgLwLmAuRobwgi1IOf9fUqGMZ12AYG4WiPQ2dedt11ccMNN5QMnKuvvroAWgDGrDmewfMAkbHV+I/9AQhdwIB+Lw7snY+nPu2pcettny+0a/ZWYm55MRbvvDMeuP9r8VCnFQvNueiO9kYv2jHsNKPR6kcjFmI46EWzMY6cr8IAAkNkCvGfADffudNhO+yTzMvWPM1rQAdVfyHzuRlaBj6P1594NNaBGcRmYHFKvLs65Bkz0eAL7ElsTg9VEnhVfmsHZ57TJ5G3ec8BnWmyIvuD3O+BIfCwNvp6819PdBCYpA0DS48GzXefeWpQYFrARp93Gg/WbTt1pqO1vd0Mra3N/1RAi6hRr9mK77nye+K//tf/PS6+4ILY09oTsTyI6LSpVR4rg260OnPlSN7BKKKD0o9+DKNX4jHN6MQd/3Jn/MZv/EbZUy06icBwz3MGtLKAyX9zjcKT7906hqIFiDEKrDDLWzsyaeoKZFoUPF+TjbTNOPPTAC2NEzK09szPlwwtxoFxASgE+FJlJVVHIM7OzhWDxqLmLhTGbFru8U6/xghF9gF2oAPGCkDUC17wgrjxxhsnIEY57eZ5zyun3QBWmT4psARIdckll5TrpR3bQXAsGAdOyqWXXloi8XymqDwRHDOvuEdDjGwx6AAAg1L05TZIxyxQKY8gAHJ2VOYVo/W0xd84TChbjDaejQImSolBhLNE2zhERJhwkuQtQR552Eyuelp5VqIeg537Zp9V6PRLoAmayAd8B73zdhr6a50CaWOBfMZDyj/XaNDd/7WvFUM310jjfl65joHbf6xTQx9KdHecmSW4nI006XG8vLd7/S4FTicK1J3EbJxko531Yv0n1jZBGWrN1J39ukO0k2klIK8joGNiwESnm3Ejn6jtB6Al0EW2FYENtyUikwDksRXQTcg/dAnfW1MRHQn4xbuBMGkL+I8OIZtYIHEn0+9U79s03nVM/GZmsraC9lYd+N2JdPCUuXJ8D9mTI7bEjaIzHMVsfxiz1AhdXolnPeO74zsv+c743O1fiH+55+4YzM/Gwf5KjJZX4kmt2bjk/PPjS1+6o2RLX/zE74x7Dx2Of1s4HP2z9sdCq1FAqwMrjZgZ1z5na+NKmwytiBmOD+fkxBTgzU4U/A+gRS1STqWmhIJFu60FKq2n0Rx9bwkQD4PhHXuILBxOU6T2LeuQgvHYbjfffPOkhioAFjYj4DMHCGGnYS8C1v/DRz4WM6NWvPilL4m3/80747su+o548tn744GbbopLF1biyMIj8dnRUnxjz/5YaJwZC6O5WGmRDT6MuViKxrAfwyZB3aowf/3FeAwQ8EyDvvQ1Z8SeaN7KPD8tA24ayJ91Ar9bL2enA1rwF/a7ch47n+CBtKf/BH3hAQOrfM5gENdif5qxK/9ad63ub2VaZV2YbU+/z6U2mAt4Vx1UBwtW4wOfr67y/UTzzW57px8FMo/pI+kfZhA2y+CMIxzFAo5NlnHL6+lHsZMzolW2HDaiz97+ZiOueNZl8V0XXxRnze+PUX8YM512rAwb0e0ciIUuCr8Te+Zb0Vt+IGY4cjiG5cjjhYMLcd9X7itKMCPqDAsn2npRTrIRFz5nY1lAy3pL3I/S5LpbbrmlGMSCGApKgYNpilAhVlco0xD9OiiVQa6NTo/PkekrRo644Nu/PZ785EtKNhAvagB86EMfKsphaWk59h84EOeee14ZG8YK2UvSxujnWn3Ii4rrNIygEaDFVVddVYwXHA5ANZyNl7/85XHTTTeVueG5OCIAUkTqAHowHnRgWHg4KYBaRM1pB6XH9xg/Zm8xbwBcgGZ8Tz/cdpezmNh6iIFG+xaJtx6KKcDcl9OBBVYysJS/M8vJPfxubeEZ0JDxXXTRRWVcpksDAkEfs6QEAD1Fi+syaFoHPrMiho4YegopnC4jQMyPtcdU+PQFYM16XhiKbMWk37TBs6yvQ790BgHk3I4jv7GN9OB4myh9EkSWZ+gbkTeMENqyKH7ZQppONtRIkId4X219bXRN7F63S4HTgQIaJeqwLAtyhoS1/Qgg8D0y8xOf+ERZy8guDelpOmin0kl9UjfMsr4zwxZ5ih659dZbi8zBYSZoAGCFvGMrIteQ4YFMRk+gkwCvkEvIJOQvMhBZTUYI3+lI0Rfupy2cWnTNRnTkTqXtqdKvaQ68Dq31z4xaC2ytZn/tpDGX5ChONgzALICniDZ26ZAC7sNojar/g0EvOvOz0afIe2MUR3q9aM7Nxky0Yn55ECNOKp5plGz81gJbi1sx2DsfDw26sTRbzgGPvd2ImUF1giIF0VdKhlZEs88eh6Nb/usyxoCmW8CQJ4K/ZnNPAwWkP9cKarFWWHvYb4DJrC8yJN/+treVabnmmmtKoJFdEWT1Y89RnoJsfmxT5vzxj398CYjy+dZPfTrOOePcuObFL47/5/q3xbntiP9w+WVx7tfui7kv3B69/nJ8+PA346tn7I/75s6Jh2I+lgfNaDUi5ofL8f+z9x7Qkp3lme679658zukclIUyEgaBhIiDQDLJBhuMPdjgMYPt5fFwZw32XHu4d+zlMdjM3Fl3Tbgza8b3zh0nrpcD2MAEBpAJJgoFQAnlRCtL3a3uPqmqdu1w1/PXeZtf5dN9uvu0Ak2VVqvqVO3w7z984f3e7/uzpFSRwFgblzuIZcokOMe8MuBNnwDCIDMef/zxdU2pSfuZix0K0FotsGF/xmNgfUAbDb6sq4FP88mUB0FPTW485EANctYlQpx6yHcu9eH0wdjvMOPLm03Zbo+deNfZikvTxI9qfeMArO1ormlf8UgYVg7uelxtl3u8vp908dM8FaaXX6UH4kCDgSwH8+wjOei22pyKATHLBo7jHPt6044/+h5ITjvltDre5SywgMpKTajQSjSsRhrlQzVRudAxs1Q//s73au7kizWsZ5UkDbWbA+1++Hp97C/+X3W7PQ37Q7XJqV5JW7LydX2lSeWwWrMNTFhImRWDQYzSorC42TwGSZgkdtRjgXX03bL+M2IlzNUMRPB5584dOufss3XmmWeE+lUoOKLLX/ziF4PBsGHDxsCQ2b9/bNTDaoK9ZfBuNWU72WIfYxCMv21kIvwZ84svvjicBpUcxfXWt741OBo4FVY+OBBE6ri/wQ3n0AMsYjz9zd/8TfgNqjrphUTvHC3DaeGak7W1zAziWkQZORfDhGfFoOKz60NZQVnJ8DfzgbnAZ7O23OcGXDie+3BtrolTZOcRMA8nCxANA4255G2GndIYO2uTfW5nLU5vMTDFHEyTJABRML1szJvh5tpaLkjP98xn+o1xCQIuSULkE+eOe7lYfgxq0j9ci7RQzjODDweRyFlsDDpC7u+mCnv9a3x6hRO3B+L1PinLYyDL6XOsWcsN1iGfcQ6RpU5rBjxGXhiwOXF7b7yJhgMSyEGcZfQA7zhCyFxkEoEcdKDTRnCkkNXeqORQcsqAVRxgsB5ALiKDPU6TTnBsTJ7IY/B0PpuZxTbe6dM4XSLeWGa9uma182MnINbTthVWY+C7P2LbaDVnGUAJMKUsK2VK1U4bymqphOFcl0obAX4Kxcsp4B7AL6KUYd/CcZF3jQjMNqV2S/lwqG6SSflIDXY5rQqVnY6GpEgpCdkNaZkraSYqmis7GleZ2lnrKcAs7TYjkf5njgMiYYNhO3pe+93s9TjVK14Lvh5A+4/+6I8G+5L6oYBSBDcpFYL9RikK7FACyNhSrK/Xve51+vKXvxx2PMTmw37FRqQdo1GpzZt26PVveKM+9smP6vxuWxfvW9SFCwt63uK86rTQQ9vn9OXBkq5t9fRoY0bDfqJ2nWoOMCtfVtlqqFydoBWGjH6I6zTxmecggwObC3vOQTz6AdlAu+17GJjxXLCD6vkwKfN9noGPIwHMPQ4Gt7gHn83SiudhrFN83HrWL103CQR6bbhdJg7E2S2ML4HVmdnZcHt8E/tetBsbGj1GIN6OvP0Kj4mDNLaNbY87gOPMA2dqeCMmxg0WmMEs+sRjbH+Aa3NdnxsHhWivn8kggsdtcjydFhnbyPE56+n76bknfg8YvPJ7vH5jOcxnkyewaRyI88ZnnGfgi8/2EWP7yeDwZJbSid/LR/+EyXnnnBf2UrGjP5b4Y8pzf5CrzjLNzHZVD/tBmRNG+am/94/0mh/5ZfXLufBVQ/O646ZP6D/8299WlrZUlVWIOGUr6YJc0oCGB2etpnpwPVEMXDAhcBDGu7ktH9x5hetaQR/pPdZqw3p+t1D3hDaoQfu3b9+mSy+5RCeffFKgi+P0IMhRwgj3e+65V7seeCAUE2UR8B3vXNNKZa2UQ4NPMYDhz1yHPgQ8Q2HBzsIQgLX1uc997mC9LAwEHA5qaAH24HRwDdoDEESKCAuTyDuLkmfjewBHxovn8S48brej6YwRx6I8AZcM3HEfjyP3ig1UK0a+N0BogIexog3uZ67P30TteU6uQ/sx0DgHx4r2cl8YZrw7PfBIjBXPSxRrnFbodgH+uv30I/3NPxeg9+6RNlDf9KY3BcPUuxcN8zyAUswPI/ZeE74H58LMgvZvVh3GBpHUmMk2acivZ15Pz532wLQHvudQsfYB/QFoXJ+OdYmMRK6zzlmLrE+nwzi6fCL3I7LPOxvSRzA6kL0wjWFQ8Tvy1ylTZmCZOWL9djgwxIxs2y7xxhZmCsTn26k5kfv9mXq2yb50kMnGvPv/eDiJvld8T7M7Jh1W3y8GCyaDOP5tNcAzzCXVylotlUWlhFrlCUXOsUXIDawDoFWuAFqAWhjQMLnCf7zXibI0U1knGiWpyqJUJ0sDcNVQpaKsNBDXoEZlokbK96WKKleelMoamdpJW8VwDMRgo/FyloLTrQhyEZTje+wmWEmxg+SAoGv1cR2D7jHgxzqFoYUMwz6BnUVw8yMf+chBRiUscGwk5JqBg7/6q78KABdrG5CawCj2VqvdUbs9ZmL+5cf/Qvnd9+jlg1qv2bBRO/NFNdupvqtCV/eXdO1MT3tmN0mjpppVopm0DDW0ihVQ8VDzOQa0OMa1vVyGgfnnTBDPRfopMNBXWF8xsz+epwZLJ2WHfZAjYQDF7Z4ErhzwiIFY339yrh7remaX69h+5jq2jX1N+sepk/QLNjE1spCjBFSZU/SnQSLemSOkioegbTretCBmUxmAcrkPA06uOeY0V5/LnCSA4TqxPp55b0ffAXj8PT5zvAvH21ewze6+tq8Qj2vcH6vZx1M7+Vhn2w/eeQbIvT5i0oIDa84cY64iV00UgezhetIG0r3G8Cfty5n5yJrydw4UHYrB+IM3Ek994uScs86pTdm1gK/TTMuDkWY3bdESuzDVhRrFstpZraIa6Zf/8T/XuS9+pxYHc0rrTBu7fd1zy8f0r//V/6ZG2lOz2VaW2gAYRwrMqDEyGUfYDjUIk6h6rGgoUAhQcPfddwdDmbZ7a1nXEHg2B9eGxWR0jL9nZ2d08kkn6QUvuCik+DFJKbxJah+sp5tvvkV79u4N2z07PY9nYvF4AazVf15w7nsvOPcpioVi7LzYdhmn7Morrww1tAw+YjBRm+nTn/50+I6XARyUH9F0ou6MgaMpplRzfxahIzycy3PasSOqB4OBZwKEwRjiZZZTbDTEwsLfx4bZQRBpJQJGWxy5BzQD0IqdHQQL8xHAiPa7PhjnmeXkubNaBCcGW83M4HhHqjhnptc7uGMk/WyA0QqX+6DEXSuGvgDU5LjAMMjz8BvgFK9YuJlaz71xCONURlIm+WdjzPdbzcB6NtfH9N7THvh+7gGvL5w/9BDr1GsceWXn0/LSgQ2zh8wW+H7ug8O1nef2phboLmQwQBaAFvLLNQNdnNoy1Q5R7KCsdh9HK60PDZDR98jV1QI+U0Dr+M02szqs9+182lGN9Wjc74cDKOPWxedYB8ffxc651xbnO8XR58SslNi5jYENvjcQFz6HEqaku/HHGHTiM9BV2JQwfGLzIr4kXVDjwu7hH3kN/DqSslSFmiF1UUUebGLqzCawtMpEnc6cEsp3DMdpdgBlbLQUnpNAcfq9Xf54XvoYecM64jlJCcO+4m8AKQKTPK9TDzmedTDJTPL37iOuwTEAVrxjm1FOgnIhXA8QC0DLwDHvABvYJ/yjHaw51jZBToJstJdNj779rW8q/+6Delna0WXbt6uZzwcob99gpBsWDuhbM23Nb9wklQ0Jezdl+0MgxXG/H+7lwLUzBsxs4rkA2mC8M45myML+N7tntXno7yxTYhvQYFbMpjhc254yn1a2KzeAxW8Gbg7HJFzPag1cwcAa/F65EduCBkkJkjOfALEYX+YU8jikDq6An5zjbA2YxWzahHNuX8SB+7g/8S2wVwmSw9z7whe+ENrBeGGvck+z1tCTN99888Fd1Mka4Vx8OvqcazGOzDeOxe9jnpKF4JIdk+DV5PgZ9DLo7rSuyTkwCWCup/+n557YPWC5akCXuWViA+vbTELLTGQo64b5bH/ONooZkJ5/nM9cxx+ELcs5zvbhXGcFnNg9fGxPF2po2RikQwMVk0hSu6VBUYQIU5CLy4ua6TYDzfqd7/lVvfSKX9b88oyyStrUGerOG/5E/+Ff/6ZSddTtzqpiB8RqjLJ7oOLBX8ugjxWCH80CmUkCAAPYAhiC4mXAzWbyJDq2Ljk+Z9nIcr68+2E82VOdf955evWrXxXaPAa5ZvVnf/ZnevOb3xyYWQsBxR2DIkS/UCZMck/mtYzzGNCKmUuMAX2P4mL7eGofENmDpfQTP/ETQbGYJcT9aBe1EjBWUGyObBB9QxF6m94YYIrRZowJ2uyoIv0Bo4j78gwYY3feeWf43ZErb70cG6MxkGWDzcaADRmDiBirRC7H9cj6gQFGHwD0cF+ECwqTumCus2XFbaM3Fi42eGOD2ALMs8WGjoUaS4bngK32yle+Mhxmxcu1TaHmM32AgqZtRDi5dqfbDYYFgKeNVABE5j2CzgauBSXvKH12BrMBYgPKRk38bGvNn+OzCqZXmfbA92cPxPpnNVlgXcR6RL4gPy0TbFCbfYlstONv5+v7s1eOvNU8M/IrjsjHDiJ9Y1Cfz3Hgx7USDwd+WP7FLIHJ9M9Ybh95y6dHHkkP2GjnnX43SBIzp1br/yMFtOJz46CS9VbstPp3rm396/P5bbXgX9zO1drEzt5pmgkEC3AlpBQGQ7hWXWHThm8Dc2vMzoKllY4BsAT+1kBJo6GibIYAbz5aVtaoNCr7SrOGsrSrYb9UVjfUpsxATR/mShtj1ksdWF6NYCM5QIvNBiCAvUAgDmDAthU1SEkXNCiF3cV5nG+ZYxvsYOB6JU3U4J7tJ+7DdwBbrvHqzXl8LjaGd1SOQfoxK6HQxg2zGg76WsaJG9V6zZnnqLFwQLvuuU3dDkz+bdq13Nd9zVQLnY7KKgnF87O0Uhr6FFbcoQEtsx9i289zgvYgQ1z/yQAMvoKB9Hh+2DaLv4tlvtlCcZB1rXlMv9s+te3vvw3aG9TyfWPA60jW4GGPoQ9XAC3bfQaRnArO3+gvgg18dsCZvstHo2AfkyGAD0Jwm+fAXsamjW1660ruR9+jD7F5OY85hH/BPWF2YftzPKmqXBMg9qqrrgpzGvsWZqDnMCU3CDoDrnJP/Lx3vvOd+sQnPhHa4c2y3K/uP6/3uF3uY2duxH6p+2dqE6971v3AXCD4aJ3OQbuFtYxfxnrie/zimMDBmmJXWGQ2admsE9uQdFosV/G7DRRzH66NLDc7a2rXHHqaJRdecGHNIjdKyKFzs10l9VAL/UU1Zjeo25tVsdhXf3k57GP4S7/6IZ314r+r5dFGtSTNpku6/bo/1J//8b/V8kKhdmdGg5woaRbubDSTgTIYcTQKwQIqZhkhfABVYOCgdKGhIjQ9UVYzYp7J1UZbnStug8tRSwCtc885RxdccH4oDswCgKEFE4r322+/Q/vDdsmvD5OfyQygxfMZIDuS54sXjBcBiwInw0Xh6TeAHhQXish0SOeo8xyAXHzvSAdzBTAMBQQQw/legPEYmaEVOy/cny3WMbgAydjVytflOxQbQsH3928xmGlF5XvSHrOUUFREDIkSWlG5ZhXplEFZ5/lTaOcc54izmX6ThvmkAeSxpC1mr8UCZ3FhIUS9iBTSHtroYq3eedBrgPO/9KUvhblL34TUwzwPbcWoYLwwzuKodKy0DVgCDHrXGRt3voePP65G0zO5oKb3mvbAM9gDawFa3k00Noa9PlnfdhK9Nh3giB3uZ/BxnvFbGXCykzAZybdcMhBiwC8GAQ/V6BhMsVx17UzXLPS5vv+kczd1XtY3JexEOsjF1eI6ju7fuJ/jAMvR9H987OR1Y6c1vn78dKud70wBbFMDzl6jAFYpda0As0gZDIscoGoMXPF7tgJmBR7RQeDF4FeppF2E1MK8n6rT6alUrrRVaVgtjYtXlx1VeapO2hXg2ajqa+vWzZoJNtCTGlW1RsW4jIN1N3YLTG7sQewkruPgI6UbzDp3GpmfzcwUBwzNfvRa43vOMQBEP3BfmOUwcrBBDCCZecDvTqHGNuReBtE2zM1oOFhUf2lRM725kDo502ypLnO1skRlMVK70VJe1eqnDQ3TRDkdy86PsN4qCvBngfV2uJdliueAn9PApn0Pfgc8AVyBDWSbMgZCYwDL1/N8MKBlWT9pV6/Wxmcb0CLl0IF9tyW2H5k3ONjMGwOTBrpCemCShFIigIAxmMmzxqmvcV9wH+YBfgT/AJze8Y536L/+1/8abFv8CEqYkNHBnCJTgg0HPvrRj4bzYHMxt/EnICsA0DK3AMFoO9ekLfwOI9o7gU+OxyRDi3bxnYPOHneP22p+0lr+6fqk5/Ts7/ceYD7h/yJTXPcNABcwlnfmpkFTmIr4y5AoIIHAuuIf64PrOCXaaYXIKmQpBAdYtzHjnPnP39P5ufoMSt7x9nfUsISI+KAwETKnn3ayOlmtx/Y8ru7WLeq0Z/TgXbtCLYEyqfS2n32fLnrNz2n/ckdpmWpjc1G7vvNRff0Ln9Dddz2gPC+1ffuWAGgZETdowN9O8VprUsfOuJVMDJgwOVxD4Ktf/erBbYsNJK11/afzd7PRzFbyvZjA7XZLZ5x+ut72th8PkQoAC56VmgQU27ztttv1xO7devvbf0Kf+tSnAlhn5RRf93Dtj/vOn+l7Fg8LEJAFRo93uaMv4+iVGV6uO8ACRNnwPe+kHNL3RF9gBcXKwQaYack2ujiGz9wL6jB9w/Oj4Hg5L9j5xa4dxXHekprzWdCOzDvd0IqW+fuyl70sCASMMZ6VZ0ZIsHsibeflyF4Mihl4i8HCScERg5N2VuNr0T6+3zA3F6KpKGEbjL6+DW++R/gBVsLwoG0AWqEG2Upk1ammPKcFnsE2R/r4GyCLqICVeezITToPR2KQPZ1rY3rtaQ+cCD1gp97yzY4i6421acfK1PI4LetIAhLfz30UBxnGjJP6YOF3yzJHH2MdaVat+3ayDyzLnDaD/ETG44yxsQZsZju2sU76fu7L52LbbYeYDcwYTkadV+v/GDhYz3PF15kEymKggntM3tPrM26frxHAjgBmVapr/pFAGLhY4fBw3NiCCKmF4RWAl5B4GI6rk0pZq1JV1NKwrbTR1EB9lelAVdJXJ2sqy1tqJl01Wz0t95cDoHX6aSdp09wGPfroY5pfHgQQDbvFdVV4Z667XlTMGGJN4fgDTrD2XJcoXmNm6CCvLJPoC4PzjJ/BD9YXthR2HiBQLM9slxkIdNF1/ub8UcGGDGMbiJTK5eWhOjMzWlxcUiOlHESmxT4lNBpqpllI5yyzREka8jnD5lNhS6rDAFq2TznewUjLmVhG8Pw8F228/PLLA8vHxfInAa1Jm8mpaZbb8RxZC5C1vxKmx7OUcjhpk7ufGCeYUfgABjmZW8wDZyzcc++9wSbl5bRwBx98Xc8tP591GvYrYCjzh6AuNj73IaBMSRUHgHmnDf/jf/yP8P6GN7wh+BIcS6YCfgF+KdeD2cK12ECEz8xJZD/ttq5wO2Iw0UBWTNig/bF+mRzLeOzWI6Om5564PcD8cU1C1oU3QMB+cR0/+6akYeOf4csBbvEPcMt1m/mbOUeQguvyN4ELSgHho0Pw4HdwE+5jgPnE7d1jf7LkV9//qzWdhoAAvKAzz3remdq+ebO+fdMN2nzKTp15xtm69Zpb9NKXXKq8Gmr7WS/Q5vMv196lpppqa/tsoSfu+4weuu8GfeOam9VfHuqNr39doBa7aBqCBZABRlIMgByq6as53bFiQOjxD7osbUZRocwdtVorpfHYu+zIznRbzeShXXZ4Nm3aqG1bt+pFL3qhPv/5z4c+gmr7yU9+MkQ0Pv/5L2i53w8Mra9//euBqotSsWK24j5cS2JAy4aYgRcWogU9x7n4O8rBURqDXyg4+hUWHPPE4wJ6DBWYRYqSiV+O1HA939PRQI7DSAPEY3c+XkRcYBfxnQFQru8dLfne9E0ANP4Z2HJxSM8vlB1zApCIKI4BK5QrjDBeRsRtENowM3OL3z1W7rvJvg6G2wpjzn1iAyk82wtecJAiyrM7osk96TMAWBQ156KYzeggYobiJuXQ94gNE3/m+TnX9Whw5BCILsY5CaT6OdYyxI5sdk+PmvbAD3YPoCtde8ZyBPnBmkROsy7tCMUOEb222to80XrTKej0jXVg7FyaeWKZ6ZTz1WTdpG6xQ8I1DPjzmY1iSNF2apV14PECUU7Z/szTAAAgAElEQVS0MVrP81g3OajDnI/tkuMZQT6Sa63mlK6mu2O7zICFA2m0n3lLpqFqdjSsArDSyFrsXaiqqkOgKUnZ8qgKOFb4Ny4VP661FUrDU1OrlEaJZpJNavdmVMxUWsr3qcwPKBmONJds0GC51KjRVKtHyuFAZTHQTLejudkNOu/CH9IwL4LDzuY6AFReK67VaVvGoCIgBXaiyzwAJOA0xYG6ANillBEZ7yAXX4PrW1Z55zlAYuwTHLA4wGhQGjsE24o17oDbqBopa6fj8iV5rVajo1GdBIBvrjOjMpX6DVI6peZwqAwAK2uEzqTbqrDAx8X2D/UyuGQ71jIhtnsd+LNPQH0mWELYgX6W2C4ykGHgj2NWK99wtOsmtg/jIEcMxK7WjqO9z1PkJDtlr2THOOuAvsI2JavFtjtyk+fFzseG9DwDXIzJCMwp96M3L/L1JwEg7oEfg0/G9XixUyabSzEGtIc5zXXIpGCXdD4TIGeuuTYv79TWdaoo1yTob5Ygfonr/U7qDRMAmM/Wz7GMOJwPtZrvuZ6xmJ574vWA/VrbejxhbOdhG5rIwHzyHOR47BTYh/h/1IfjO+Qr//B58QHBSLiGQVsHG1ivMYh74vXs+p4o+e3f+u0aJBw0kM4CDLjowucrrasQdFoaDrRt607dd8d92rn9JF197Tf06je9Qy9+/c9pf95RI0vUU1+3X/0RPXLfjfryl74RFPuVV75OjzzycBgkGGAIOeilbP0LWmmU/nAKy5Q9KyZPmNhQQSCC7gNgMEmsjNbXLcf37DitAsVA9OHSSy9Ra6XIO4oDowCghkn+Pz/9aeX5KCgBirQjuOlDhH4cVTpcKznOYI4jKQbV4ogKY27nAiOGtri+k8+jT1EqGDEGexhP5grHA7rxitvGZ9oLQ4lFiiHB4uTlLdoBrVi8HAcFmXN8vNNT+c47pHi3H9rH8ShFR4VAsZkLZncBwNFmO1Q8O9ekLd6t0SmAVooWPDaOJo3kSQfJTi3HO+pHiiFRzSDQVurEOL3BypWoEyCegb8YXOT5L7n00tBGXo6gebc01o7TTzmWMeE3vnPKow0Mj4efZ3KMju8sn15t2gMnTg/ERm0cSLHuceo8694bTlj3xHLXhrMdmRgoP3F669BP4kCGNwdxoMQAllkDZlyh66yHVrtqLJN9DmNAUAb5DwvXxmUsr33ekerPH4SxWc8zMn4GRGKj3gxhXzsGo2J9dCQg1XjXwKC1VAJwrGSgwdwJG27D/KN4O7+v7ECYpWPAZlzRfQVsqkkLjNlVgaI9Th90OlJVq6yrAFqpKtVKSzXLQnNppg3tjhpJquVRoWUlGsKWzjIVULnGDQxsopVP4a7NpFZ/sa+Zzmbt2HmSTj3zZC0P5/XE4w/riYcfVSdhp+ht6leFFhb2Kqv6mh3l2jGq1JuZ1cOS9pSlsl4vpB+WhdRMGxoNcs1Sz0iVBsO+ssa4WHy33QmbCJHmaIff4HoMXhlMt0NG2+3881uQV1x70B/vylWUetlLX6abb7pJw+FARZlrptlQtrCsTpopazS1XBZaAuhrd6W0qZxdCrORWu2GqmGpRtpUsVITrFGnanXaUqehUT7QaHFBNfVTG7DDxhupB2YDH9Z4xcHSeF2XpCxm7LZeBM5cPqAY84w2bdyoU089TTfd8h2VgJLYyCvzgs+MfaPOxkHCKteoGB0sxWIQ0PPlUAxSNzllGjEz2QggS1WXdXi2JKVIf0st+pqdHFUE4DRjNiapRkrDPGQeU59tPS9qkrndzBHsQ0BPp6dal2GXk80A+BlsUc7LUmUrGwrEO9DWJWtkXNfHdqbZe74XvsHb3/72EGyw/Ypd/rGPfSxkoBBo5p5cBx+H2sHMUdIMkSWwELFzAVNhdZGKyHWw8WGpELjF5zAbMZ7T7i+e1/9op9tmG9jHxfrEAGPsB6yn/6fnHnsPrJFtfPDCK+L32G90jGdapvJusollqW1H16B28Mfs89e//vVh7QD2EnRgPjurzOQK3pnr2EJef153BseOsekn9GnJ7/z2h2qopQBNAAfjIoEXaHampWuu/rrOOvMcnX/e8/Wpz3xWv/hL/1Af+f/+VG979/t04at/WvuLnsqaGloH9MiNH9fy43fqicd266EHH9Y555+nhx55JDC/XMQauinII4Po1K9D9e5aotyGMQAFgo8JAlPIYAnXdXTFkyRO+Xi6RzVGZR2hjlP+AK5g4gDMwCpy6h8RDEAs+uc973mPPv7xjx+kIprmb2VyJM9gpRNHqScjKgZWzFAiJZDoCN+zoGKD1YvUUUL69Mtf/nJQODgtPBfjTRSIBey28uwoIFIXzfRirLgPlEzXlXJNDs4D4KN/rPwYaxwX/rleA8KAe9oJ4j4w2jh3PS87YnZOTdE3JRuh4sL2FmA8L2ClKdoodvqHZwZwciFNA2oGo+hnM9B4RmobMAb0BUAm5wIIOuXTYOXhnu9IHIb19M/03GkPnMg9EMvLOJJuYwI545qDll1xWo6B9hO5j57OZ0M2xrUjzAhxUANZiNxHLkLPR2YCZjEGTpN/Ott3ol/7cCwFB5kOMppWGD9HC1gdvg+T4OQ3Kpz+SsNGpTJ4L0lIY2urHQCCupEG0KBcYVSFHQZJ9wVUajaBC1SWldppK9RmqgogAwquJ+Pi4wGGSlQRRYeFRX2rulIzH2h2NNTm/rLO2rpFjVR6aN9+7Wt39WSzpcV2T/2EjQ0SFflQTSWhlMRynzqxqZIq146Td+qBJx5XI800U2c6ecdJ2rxtu+69/wEtLQ/04kteonvuvl3DhT3q5Ad05nCkywapWu2Ovlgs68GZtpYaTWW9DVLZVNEv1apSNdNUw2qo9mxHp5x2sh579BEtzi+Ci6g7M6thzo7Uh7egJ+1C7CdsKeyPUQHTFJCQwse9wFIrh7narUzL+YJO6Xb11f/5OQ1vvlXv//Vf00OLC3q4qrWYttSZ2aqFYV9Fo6+sKaVlrWajqbwo1MgauviFL9KG3owGC8taWlzQrXfcrkanHcDBfj5Ur91VMcyVZQ1jhUe91GplKspMnVZbZf+ANsy0NOwvqtVs6NJLXqYbbr1Ne/vLyrBPC0CvRGWSqshLdapWAEqX6mUVYWMr0k7rp6QNGhSZBGsNEHG9lHTTTMqbQI+VEja9TFpKGj01s7aagCzMzjRXUpdqVlKZZBpkrdCWjN0wGdBDvGKdZJDNwI1tVk51cJq1SgkMfA5eyEgAS0AsSlU43Sn4KmzKWX4PUJy0Jcebe46LzqdhN9DxZ67JOwSDN77pTSEbx34e7KqPfOQjYSd11iU2LXYytjzMLWQ9zBX8BoLCyHVsfHw6O/KUEsFPxabGvnfpEY+R/SM/31FPnOkJz1gPMGb4PHEtQ/ydADAC5q7Mq3itec7HAfsA3g/HaaeeJz5nPQ8z6S97bVsWuJwO943ZyV6D2CHe3IZzzaxiDTLnWRuHe8X2o4HZGMia+ner917y42/5sZpJgQABaGBAXvKSi3XRhecrh07c3aDdu/fqb776Vb39J39Kt91+ly58yZU697K3aX/eVg1y3u7rgev/Srvvv1F33XFXuM4Pv/EN2r13T2BmITTt7JNqRSHxGBlfrWlrAVo+h4GFEUNxNqIMpK45es49LdwdGWcCPhMsLi/ImCHkKAmAD1ESitp/5jOfCSAioA7MHY6HZosw/5Ef+ZGww6DHxYvpSFJWfP9DAVpekJMRJxwHFAoOAm2hHQBRHIexg/MGZdsgGIqF8cWpMH1yMl2R50Z5cb6BIiIwAJu8uAd0Y4wqA1kwmLyrY2xQMKYumAegRF/YieF63o1xPcIsnlsWUAbweA4ANkBUHFqexxRsj7Wfn+u4RhiKnXHmxVqLU0gZK4SfkXgDwEb2LegdQeX4I2E4Ho8+mF5j2gM/qD0wGb21ocT36DVkFuzmuC7fD2pfHe/ndt87VRvZZzaXmbHoIkAtdKfT3tFVOGpm9R7vdv0gX8962Ixip7LF7BWP23oNbjKmALQAB8jmK6HSBOJVpYy6SHmlFDYVOwbXpYpGppEqtRpjm68s8jBUSYKjA75DiYqG0kCLqQN7B9DHvKqQNkjh9zpRsyq1JUu0c9DX2QfmdcHGjcpS6Z4DB/Td2Tk91OnqEXblm5nRYHlevW4rsIzKopTK8a6FZz3vVJVJqXsfeWBcRDtpsPmhEjWVNVqa7y9r585tOrDvCW2sc508GuicpYFeq556nRl9ob+g++d6eqApPVaWGlYNtbOuZtQKdahGSaHehq7mNs7oiUcfVTUYqdnqaFBVgVXVbLBL4KFna2B1dbsHbXPG1BkAxSjXzq3btPOkk/To3j3at/dJtctKzcGyWoMF/co73qGfvfTluvbTn9GDjz+q6+6+W4+3WtrdaGl30tR+6ozNdjQY5WEM83wYbL8Xv+Ql2rf/Sd13z73ScKRuqx3qZg3KkUaplLWaAcwK9bOeUmz/6FYdUFHW6ChhjIcHtLkutSOHuZZq7oJztS+pdecDDwfgCFoY4E3VyNTMWspyBQe5zipVoYbaGMyyHW3HdpKJGDvetD8AWqk0bIzCPMjCfy01MgCtVmBlJQBaCc9bKmM+qaE8balKUqX1CJj1kA8et2dST9nxdzowF6FmLWARY4y+Qn8RaGUzKOxR1sxBX2kFSAtQ78pOiXF5fs8rfgskgRU/gXZ4c4F3vfvdB8E0+16wrV772teG7ARsZNoA+EXRePqT+rFmNNMuCBBsioVPQNs4l2A/xwDUAcI5vTykCq98TzvMHj26mTM9+pnqATMcHQRk/F2DEYZiWHNRYyb1CnOOV/CJ0BMrKbLxOjyez3Io8Jr7TwJaAehFrq1sgkc7mK+URoLAAYC8lv8Wr2+nxk+DpGuPaPIPf+mXaxxoWFqkaTFAIOE42LfcdIt2bN2ps885V1/62tf0Ez/5k7rppu/ovB96pV7+hvfoyX6qiq1fO7nuu/YT2nX7dfrmN7+t/mBZr7viclV1GRg2ZtMAAnAPWFprCZy1AC0Lba6DUQu6jxH7jW9842D9EgtSpywa4VyvsbV2t44VgRVhTPtl8mNwI6xvvfXWAHjQTnZBIHrCdwh8Jj81pti6FsAoBp4OFz2dBGMmFbEFg2nmBrasoLk2wBJzAuUHWMjLCxDGEGPIdexk0H6UDXOGyAv/DCxZYHFNmGg8F+PFOXzH/OA+gGgoKBa784YtGMyOsiFt44vzAYkYd+ibLsjuelRHMk6HO8bKNTZoXBMO5WsDgHcX1TQIRZt5FkBKXhZw/E67Od79x3eu+RbX8fIYGVRbLV1gvc84PX/aA9Me+Ns9MCljJyN2rG9kAHVCXI/FTOCp4bH+GRWnTbk/LSctj9E3pKlgT6CXkJ3IVtjOZnKtvyU/mFeIHQjP/Vj/2qaJU3mOX0+FXKwxcyoDdoJzQwoWlKyRGmWujWmlWZzwWtq33FexYaOW4byU453/Op2mRhS6TltqtXsaFJUGeYEHpKxJIfJSdUIa49jShK1Fmhg763WKQtuSUpe12nrdYqFT+8Nw3KOdtr7WbunawUCPNztaTCs1UoCHQmVdKqkammlsVpXXevnLLtXNt92k/csLKmCQhbpcUiOXOu1OYJvlo76aGumsVlOXpi29IK900aDWYL6vfVt26pujvq5v57pLuQadntrdOWlhEMCzbaft0GlnnKr77r1Lex9/XJ06UwnLp91S1mypolj2YYxoO//YeThegBw4W9imJ23boW7V0K4HH9SefEnz+/eqNxzqDElnLi7pP/36r+s7f/5nWnzoATV7LT1ZlXqwqHVjf0l3z3b0RHdWg/ZmLZepTtqxQ5s2bhgzv8qRbrj1ZlVVqdlOR4v796nXbAeQcsC4tlsrINxK4f0jzTtaZeItD/ra0G2qWy9r54ElXZluVj7K9Z0dLW1/+aX6yte/paVRreaGWcr1azEfhBTBcjlXVkrttLnqLovxWphkSdnWpvVplQZmFqmXVUbdtVSNtBWYhRmpo2w6kFD8frSSWkgxNlhp7XFhtuTwgNZaa83+ggOnyEmXPmEdIy8pB0Ow3CwTn0M/hOecALMCqLUyp2J9GK6bZQdrumLnLywuBvv2Z37mZ0KWCf4D65K/CeIDojHX3vzmN4egPX/jH+IH0WbLGgLfpEnSNo53lgIph/gODibxO+1wIGOtlNC1+m/6+9PfA7FfwzgiI0LJm2I0rrsJML4yB2MfzKzAAGohs1c2nbHNdrz9+9WuRzuduWQdGLeV+WuGFt87G8c1jtdqYyxbDGjFpJypjbn6/Ez+/t97T02aFIAWzCAGCaFy4UUXKR/mIf+9Pxjqqs//tX7u779Hf/D7f6hffN+v6fkveaP295OQiz7TGOreb31GD9x9o75+9TXhTlde8Trdf/99AZxByDC47GJBJBUhtV5AiwnuwrvcD2EIKALYApjiWk9MAgMjvBskeKYE3kEltxLN4L4usMhvLOQ4XQ6wB0CH31AMKB4XADcDKI7IHErsxA5ZDGoFM3EFbHMNEisDR1w4xrs1UDyS9tFOwDfaYiWIACI1DsCNKDlK69vf/nZ4j/vXERPeXbSUOefdHazsGDuzmwygxaBgDDBZedEG2m003IyttQTGkYhr7sF6cJolbaMfLrnkkjA27qdJEAoqNBEmADqO924YLpLPvGUs3UcWVI4y+TfPVQNivJt+apDvSJ5jesy0B6Y9cHQ9sJb8QE6zq5iZQQb4LUudZn50d50e7R6wwRYHM6zHXX+L/kcfwRJGZ7qWGe9rRUCnPX34HpgEtKyH0T9O7YiN7uPbnzCzQIDw7WHKkONEGlehXl1oczXUpvk9OnfrFrWSTHc+9oSemJnTQqsndWZCqlZrtKwNrabSqqF+KS1kmZbSRDnAWKj/U6kitYoaR3BjqLtUKaQ4tqpC7dGSzlla1k+25nR2JRVJrXtU6VPLS7qvN6vBhi1aKAFQEw2LZeV1oZnORtULqc45/VzNzPR04803KGtnGqW1hlmpZtZQt8wCC6kiVbHK1WpU2rS4rIsWR3rFhs16HuycUaJH80TfWpzXbVuberCbaSG0uaHmoNTObdvUT3LwD2VprcHCkqqFgTZt2qzH5w+EVDp673AMLWwP7BTklAuDw+IBDH7i0cc0Whqq1Wlpf76sD/zKP9brnn+het99UMlXr9HSddcqefS72tLJNChyHRiVKma3aMvLXq7bNvV01QMPqT7pXM3XDc0vHAj20xmnnqqrr7tGu5f2qzs3o3w40IZeT5060Uyvq6qRaPeTe8c7S1YrgMqxAlpJrW63pVZ/UTtHfZ23lOuN2dZgW/6NFtQ//3la3rhF1915t+aHQ42yRHlWBVZbujRUh7S/crxrpe3lw9nZYZ4+JS0RhlUWgNgqHYVxShqpGkmmVtUMc7lskOZKneJiDKwGEKyhRgmoB5gEg3B1hpaBAN83bqPlpm1LbE+yJ8hmcK1Y3vH1nLIXaoZFGzgZ0Bon437vFc8n+womC3DNsihCIBy5/MpXvSrYty5szfEEurkXgBbHA6BeccUV+su//Mvx7qErG6pwngPfnIPfgb1Nxsqf/umfBjnvchwmKTio5KCHberjK5emVztePRD7dS4ngF8c5mSDgMP3GFqTtpgBrSywb8dsLoO1x6t9kwFNr7XYBnFJHf9mYIs2MT9NXDD7zAzz2M8+nFyJwXOuF9eqmwJaq/dc8vPveW9NR4HWYxhCAz333HO0aevmUCj+jNPPCMVW//oLf623/8Tb9ddXXaUffuOP66Wvfovyuq202VRWLeu+W76sXffcqi9/7WoNB7necOXr9cTjTwRhROdzXVhUAB4U80bJHe61FkPLII0XBsKRFBAAIJwMF+t1JMoTPs4vP16Tf7XrWOnEhmGg506wcQy8sahdCI6JbEVhFo8plfHfh2v/5IKMQS1f3yyh2HnwZwQLyghwE9CK8XKNMtoJ0IMBRNqdr8c8ItriVM+YuRCzkayAXdCftsFMI+KCQgQEskKOkXkzlEylRgDSLo6hrTyPx/lIQL+1xt+AFte1s8Rzw66Lqc5OFbUSxbniWcwUMyBp1oB3AzIoy7PaAeNzDGTFYGzc3uPxfGs9//T3aQ/8oPbA4dYXaxJdQ3obetPgVRwoeKYCJifq+DgCSj86Qon8pI8dIMNgJJjiCKj1CsVUkdfT1/HtAetig7eTV7eNsZozcHQtwY3OAmuqEXgzSdglr1PV2qlaZ1e5zt2/W+fPdEN62t0LS7p3brMeTJvaxzejgbYODuiCnTs1Gta6Z/ce7ZnrKd+0QYs16XppwAoAtPKAm9VqUeuJouAAW3WpRqPQtv379Xc3bdOWxSXlaaXHe119au+TenLjVi1UmRqzXfVH82r2Ms3ny5ppz6naV+nNV/yorrvueg2GA7F539Kor7IDkDXUbJGomZBaVittw0IoNHNgXuctFHrFSaeoOVxSt9nW8qipG3c/obs3NbWHGlANaoYlauW1Tj35ZG05Y4f2zD+p2+64VZ20oW2dWQ37uRbyXHObNoai7od7sa7iFC3KRWD/hxIT/SU1Wg0VJcXaE13/+S/o9qs+p9HV12vz1Tdo00MPqlvNq8xHStrSqJaGeVt7uhukV1ymP731Nn1nlGhpdk7DstBMr6dLL75YX7vmauWdTAvFUFVS65WXXab2qFLe72tYF9r18AOanz+gdihwT7H0GE45ihmUkM430tZBX5e3Z/RytXXGo/OhqP53t87q5k6qB07bob+59271+6QEUuuqVq/RUHdhoF6zq/1VpWKlNtxqdpedTb8/VV+kqqs0IIpJVikFeGyGREQ1Kn4jA5a6XTC4yjAPmeNZ1VCraCnl95QaVn8b0Ir9idjJdhu9Ru3nkGZIXV7LRtvaTtdzGQs7y9j2Rdhg4XuvmJnlb5k7yGH7LdisobB1lgViwXBlx/Sf//mf10c/+tFgo5P5g7wmTR+2FX4FpU0++9nPBluZoDhsLK5FxgVtpB4un/ELALRIOaS0TKiPt8KSMZvLKWsOah/FjJke+iz0AGvHm2kZ0Aws69kxU4tUYPvR1ikh2L9CTGlRX5AaWqPRQYKAwaL12l/2w2K/2XrPRBpn69ivjwEtr4uYMWj/0HP3SLuc+9If9hGfKQzjSNv3XDou+fCHfrcGFPjUpz4VBBTsE+o7IWQxDKnztHv3E+rn/ZALTxSjrDIlzU3Ky0YQxI20ULX8hGZ7TS0NiFrNqJ21tG3r1gBeMQBcm0G58cYbA3ixFsPkSACtWIgjEAFYSNuDbQYzDGCEBeDd31gsvLzj0tM5EGZTxQrA0U36wxRELzwXssUQ92cb7maZGeHl2msxCHzf2LicNDgNDPl6VgSOkNBPAFawETiGsfPOCxxLyo0XM/cBTCT9g/b7WrFAMlhmB4Q0Rc7HkCK1EmPKDKTVUhk4z2CPQTT6yMeacWbwb73j6/shgJhLzCMYayhsA3QoXeq2Mbe5v4v/mYVlQyI2PjzmsYDy77zHcydG6T1ORzr2633+6fnTHpj2wLgHYkeC9ffSl740yCzkgo2xySDGtO+OvQeQuQb+0T98JshiGW9GloMG6BxHQqcG37H3+6TdMOlAx3rMus1OtP9eL6BFYXZKdQNo9arwSXndUAPWelbrojLXm+tKZwyHKstaD7Vaunp2VrcXpRb7pXbWlS7q79MFGzdoMEp032Cgeze09d2k1hOjUml3RmmZqoTZ3RjjJs2SHe5IO6wDw6usRtpelXrF7JyWH3hAw6RQ69RTdePikvZRYD7rhgLyZZqrzMqQQtZMm7rwtPPUTju67c47NSIVCyCjSX2vQlU+0lzaCs8zgFWQUO8q15Y01elFqrM2btDjD+8KBeu3n3S67ntyrx5ISy02m2p2ZpTVDRUL/VAHrLWpp+edf7bmNs7pOzfdpMU9+wNgMxgVarRaJhcdciLEQUzGC7sfOwwAod3tBECi3WmpLgv9zFvfog//03+qG/7972npzz+pnU88FgCtViqNIBllUrezRff2R6ovfbH+6KabdffGzdrFbngzXe3csUNzzY5uvf12DZuJkm5LhWptnJlRxjmjUkvFQA12/QZEy2A3HSOYNU5UVVKPdNKo0Ll7D+iVG7bonKytrM50b3+gq+Yf0ne3btODSa1ed05FXWuxWFY7STWzNFKWZOq3YNb97Tasth7iTg62GQXmqZcG4yirAyiYNDNlpB6NNzVUSV04mFkpmx3wmU0KUrULgNwkMBOfWkXoezootin/1r1XvrCtSOAFn8gBWGQodYwhGDgYjK0aB47D9ovRa5LpZz1nO9WBawcfzMxySuFVV10V7gWwhj/oGrT8jp/GrofepZxAsDMheHdNRIIXb3zjG4OfSgaOgQuDC2aN2n+YMqTXrwOezit4vAxoMV7e2Z1dQQMLrxhvymB/KczpqK4btRBd7iUAsUVx0NdfL4PJvh99EJMrTOZwu+KsoXhd2i+mTc7Q4XeTG44EcJskwxi4m/p/h56Zyf/6K/+kvv7660MaGYYjnbV9+w5t3LRFf+c1l+uKK16n0888XY0WRROh4DKpMo0QzKEo25iWGvL1KX3APwp61tKdd9weEHV2tzC1mUECWAIYOdzrSACteGAZbGipIP4ISqiqpDYCOHgSusaS60Y9nQvWaK4VxVMWZZKExUs7Tfu2Ae86LJxnirAXjxVJ7GAd6hli8MrHTwJaBoVioIwFiPIAyHRdJ+/AR00o+pV2EdFDWaJcKPLP3AHQMpXdEUArlhjF5jscQdJEed12220HGVa0MU4z8fPF/ehrM4cAwWLnx0LDbT/WMXY7eFYEEoqV+YUjayHMuNAn9AEvC1GDbmbZGZB0X1jwOrJkQRiDeDFQaAfBAs5MtWN9tul50x6Y9sDaPRDrl9i4YJ3CNmYHXxvzDlbYEJoa1Gv37+GOcBCMlHLY1zhEyFnLfNi9FByUoo8AACAASURBVDUmek/fE8FHlzpYMk05WV//T+qcIzGiJ+2LY20BO94Nmw0lpDCNhmrVmYZqqaxqtRuFLugv6adHlS4ETSmku3pt/VG9rPsaTZ3c3KjLN2zSK3Y/rFPzoYpmTw/1Ovpqq9C3hot6DACmu0FJPt7ZbrkJKKWQbpiQ2riyk2JGEffBUBsTUhFHYVfBXLWW2c2wO6dOY0ZLi8vqzvU0319Qo9tUUpW67IUX65abb5FaTe1bWAjMnF63o3xpWa20oYYyDfKRGt2eqBtOv6agH/2+ZttNLfUX1J1pq1+SUpipbvDcqdIyU6POlBRjmCPtNnRgeV6nP+8MnXLyydr92OPa/fhuveTiS0LZjeFKUfxDjQE2DGuG9YQdgh31qle9Kpy7sLCoalSJlB6YXpt6bT3/tJ362L/8V9J/v0q3/+EfaHa0X9XSQDNd2FkKRdX3NNu6u9XUgyft1Mf37NETG2a1XBfavnW7trXGDLLHDjypUSKdftZZWp5f0JO7HtHGmTntXx5vUd9QquWlZSXNdI19Gg89uzizWF7SWZ2eTtrzpH5o21bNthrhmQaDRDft2atbuqn2tAFyElGEmm0se82musNaxWikUTtVMc44XPM1qRsEyz4dF6tuAZJCCATIq6UW6FWlkOYY/KeV1Ncch4lSHyXAFumIf3ufSt/H9qLXJN/HwWLrIOxosglsV+L/EOzHL4ptTfsm6DIHBQ6CaROO2CSgh5z2ZkbYyb6Wr88cQxbjG+Dv8D0+hHdBZ/7RTgNXBjVoB9fjb+YqKZMcw7XsO9o/sqwyuBWzatYcvOkBz0oPxOl3nsfMI1JN9+57clxOaIW4cVAXVWzskKnVJG1XARh11gsALbZAp90es7ZgeK7z5Xlk0MoALr7l5JqPgzgByG42w3wFmMN/5lz8ZV7I2LX06SSgZtzEpZrWOn+dj/59e3ryhitfX0MDNX2UyXDRRS/Q2Wedq2arrf/tn/1TpaEw5xhd7LRbQQkEDD9ixPJ72HSmIRVFpVaWarDc1+/93u8JwIwBZtIh2BCqAGiHeq0FZnGeowEMtKO0TCCQ/gsvvDAwi7gXEQFSwlhA3J8XYMp6AY8jGXHTFmPGzSQbygvBUX7XB4kVVAxkHcl9OeZwgFYYuhXhEANnBrgQKjCREBj0nYuG8rdBGtOFmTswFSapy26Dn8MglEEc7wwYF6WPn21SQFhpcx23gfnorV955x9jDrhmNt6R9tehjosjmezIgiNF27g+CpVthBkzBLCjBZ5b8bPTfgNbzhl3Co3BK/eZ53d8vsfMv8XGzXqfcXr+tAemPfDUHoiN4jh6HRzQNA1bL5NuaODbAQwbItP1ub4ZZf1kB8u1CD0upKagg9BJBK3QU/Q9ThN/A4RNX8feA7H+ja8y6VSvdodDnXukraEua4HTUOTqFQN10qYKEbHHwBzp1MGSfqzV0Dm1VOSVHup29cl8SXt6PbUWhjp/aVk/3Wvo1MFQdWdOd1QjfbaY1/0zbQ1mNmpxWKlbt8OuhstN2DHjACwQA6lwqlOpaIQdEwdD0lebKqtcCwvzIfsgCVHbVJ1WR3lZKs1g5VQa5X21m2mopT0ifbHdUlGXqmAO1EnY/XDfwqK6M3MalRxfakNnnF4zqgo1283AiCrhc6WFkixRRR37uhEYZQAdtIk1UVRFaGbaYEe/hrq9biis/dJLL9N3vnOrRvlwzRpaTjPDDmFcAbUoMfHN676pRkBU6nFq3GigdjLSP/nRt+gXn3+xPv/hf6Et+WLYnbFdlxoVlZYbTe3v9fRgu6FPPbxXD599sgannap7Htylk3aepB868zw9+cRe3XnvvWFn9NmNG3TxCy/WdV+9Wo00CymH1OxtK1MTZ5YNCI90wkwcB8tuhmLz+/eFFNWzdmzV3ffepXajrbNPOU93PPKYdjVqDWcoPl5L1DNLa1V5oV7ZDEBenozGNa5WecXze3I9BCAnS0MdM6ZSI8wrarDBuFJIJ4QSWKdsczAGUnGkypQNCqoAcIUzkiz4U4dae5aDtosdWLF+Mvv/h3/4h4O+8o6Wn//854Ns5Di+s6Ns+93+yWr6K/7OGSYOrsb+RBxUMIkA38v34jNAlbNR4mwGbOdQj6ssD2665PpBsV1tG9rZNwbj6C+OmwY0jnHxPIOneYw9hxk3WHy7HhxvVoAgzVZSo00SYLx7nW6QmQBYAKMA4fj7sEu9+6E3NFjP48QsrCBzi+JgnTfbeawt73LIMfbVXfKId77jGAfdXELhcG0zvsExDo46y20K2B6655IP/PoHapgnGIRQUUmnevWr/46++Lkv6k1vfpP+2W/+74F+xc4kbIGcJCvbAbOlCowt0q2hzCKWx2zbwFityypMxn/x4X8RrgvQxCRgQlIwmyjBel+TEXQvDN4BtYjsAjxAYyXv2lF0FoABPK5hZRCzieJrPxfRUKdeWHHF1Fun3LkoHX1g5cVzG0TiHI51iiPX4lkRKjgLMBAwkgwOmQnFu3dhpG9hKXmxcz2Od4Qmpmt6vGODII6yuJCe847dvjhX3ymGAYUfjQ5uDGDH0oLPDqaPs8J28XiOMxMsrh9AG7muwUjnO/M3xS5xpOh7ziXVkHlsFhfH8HmqUNe7sqfnT3vg2e2Bwzn0seyglbGh78/PRZ3x7Pbo8b27A1noKTYYAdjCwMWoxWGyMWp57mg/MtopNutp0eGMShu1hwM149+sI22foKsd2EJfocddwNl6aa35FQOtk86ddaJ3XOJY+od7uRwD/Wdn0amfsX6j77yrpOuh4qB6g5S12ne4vq8pLRD4LYUaGgT2f13jfDeCfTJbLOtFGxtafvhBtZtd1Zu36/ai1pNFqZlGopMX9uvtMx3tWO6rbszokU5Ln1narV2dpoatGSVpR+0hjJlEfYK1GfWLsG8VAKiw21zZDmljjdl2YE01sHGHAyVloc0bNysvK5VlpXazrUF/WXO9jk4+ZYceeGSXyrI4uEMeaWVj4AKwLNGwATOM+6VqluMUM47oN7GfqeNFz5Qq2R2PWlAheAy6A11ojPKMMyLqUK8ozKMs1XI+VKvb0elnnamqKPXdu+5Rkz50vZkWgej6oK3n9eGg2Stf+cqQ+sVYlgBL3DdJtFgNlWSkYo70yf/r36u++tva9anP6rSyUP3Yo9pYJ8rLQv2NM3osqfRwWunr+/dp6UUv0r65Od3zwC6NhiNtac8qXxqI6Dg7/tEXMMIIdi/1l9XoUSOsVJeqaaMisLiOBdAKgA5dUiWqy1xFNQhgJGBlWmVKi0yjKtGo3VxhYFWqQtF+5kOmVtEMGwMAnI69mtVfsZy3rrBeaLSaajTHhdZb2RhcCSBXs6GlsLt1M6Q/Zmx0UNZSSbpLoTQDQCzDc1dqHCxKb1ljX8Xpg7G/w+dJmcJ9cfQJxPLCVkVGsv75Z/s6DrJzj8nsgNUAPM+ruIyLmSy8s7kAdrDrDLl9nOfrHUo++hg78JM+ROzsxz7FeuT59Nyj6wGPP3MIn+dd73pX0LuApeiq2Me0P/WlL31Jd9xxx0G9ETOYCFgxJ9kF89rrrwt11tAnXIv5Dn6wMD+vXrenN73pTSGgSCrrww89pB/7sR8L/i2ZQgfrZ65sFAbhgjre6DXuYeLBegFPy0/6IezguuIz2i+3DxyXFqJPJn1jlxXy+YxCzDTk79g+cJ1of3d0o3biH5284MIX1HQ0xoupnIFp0h/o53/hvfonv/Z+tTrt0BOjUaUyGBWp2o1E/YUldWdmRA1BxH/WwrqvgiJpZG32k9E//61/HnaxCGoahdXtBhbN8UrJsOFkgRkLdgAIdvhgQUBzJaLubV7NprFhzN82KC2Yn8vDb4M1TuWL+8AGPN/R5zZeWRBWGGYW+W8bzxg3LFjXzHI/xAYti5j0O6Lh1M1ygXkby7ES9vmxEcAC5hpuj49nfECyDWL5dwtOL3ADcd7qlfta0dsYN9jn+5olZoVooebxjhlUMSLvOQI7C5DUwB9AHpGE2IFxnx7OmXkuz6tp26Y9MO2BcSqQI26x/DMwbtnyg9ZXsb59tp/d8hrDl5QUp7QQiMG4Rud7R2E7bTaS1wO4HK/nNrvYeskR68lSA3YyHYCxI3u4dsTz18Gl2DGNHVdfF11rFoTtI/rNG64Y9IqZErSFY23gO7izPocBcIGi2oWUDkIqYKPsqK4BIVI1VGhT2ld+4El1G10lvY16FGAFsKtRaUN/Xq/cvFFP3nm/WllbnTPP1LX9A3qMSGu7p3qUqEc+GUHZmZYWluY1125rOOgHplNZSs2kp/5wpLJVqTvb0d49uwWnZtPMBs3PLyprttRkI5rhQHMzM9qyeaNOPvVk3XjLTRqxiQzJc2FzRpK3xqAWtww1u2CRUOC9TMI7AF4/7HpHyhlgVaU6KQPQEjLUwtb1YwAugCAr6RBhPAP4UQkYhJ0TN+/YplNPOVW333hzYP/YHmOu2Ma1kwVQyjUYd+xk1g8b/8CQaq60Xb1mYJ/1UumGqz6nj/0f/0Y/+cpX60sf/4Te8GM/rm/9yV/o1jvu0Hv+3f+pD/7GB3Qgk+4fDHTem35EN+56QHt279GBfftV56VmujNhx0qKPXPf8y44Twv9ZT346EPqF7napJkuD0MtMFIYj6WOVrBlg7MxZrENlKusiwBwASIlFTWAa9UglAE2LUMts0GDREWKsrfH6acahVpch3vFoHZsY2bUy8rGRfebjaZGOTsAjsJ3dZqEuZOvMACadRZqd9GOohyo0DCMZaPRU0XqYQVw+j1gzXbpWj5KDPrY+Z1k/JtZYh/Cuo1nPpz9zu+29/lMnzsNi4Ly/D3sDw4WjHdbLYPX0iGWU9zDwWbLs3gex2PzXJDnx0svfD9cx/PDc+cXfuEXdM0114SAkkEt5IyDHm95y1vChnCA5sgdxpVgFKCWfUHmCccBaAG+cg/0NYxJdHm83l7xilcEHX/H7bcHEAy5RVvwHcNGMWkafidDi/tiB1i/mdSwnn72fGNO08YYYLI/yHoywGa8w22wvODZvYka3+H32refbB/3MltxCmitPnrJOWedE3Y5NFo/7uhaWVLrXe96p37rg78x3koXRdroalixs4BU5eMYArRatqSl3DrBhlaSq8ypZdFSq9nRhz70If3RH/3RwRxvR/3W6/DHkzt+NIM6Bh1YNNSDYkJR9BIUl0U0aRzGkQPTZye7bL1tXs8CWu3cyUiH/3b7WTxEaM4888yAcJttRDSbZwFY5BgWuP9h1Lz4xS8OERZSCVcrTE/fYdwiVJxyaITdFGTPJ96dDuhoDYsRoedjqaFlpW2lF3bbWVoKytG1HrgWzDv+5hyiTTay4zQ+K27XunLU2fM8ZlE5Yk//xpRSM71iphb9CKBlgYVwRtD6XM/JmEJ9vMd8er1pD0x74OnvAeSRgQYb+DEg//S3YHqHtZxJy250D/oCfUIQC11GhNdlBhwUsUNvPfBs9rDBK7fJdksMPoUSDyusJ9oaR27XCghyHdfbiJ3fycg61+S7mPXhfnV9z5i9ZbvKRnfM6qKNDiatB9ACuAm7wSWFisaYodUZwTBqajmko1VKq2U1ylKdqqkya+pJCm83kpAGlwyWVBVDbZ7ZAB6mfpVof6+jgmLng0LtOlOPot2qNExGgRmTkhZIMe8ROyXXajV7KsVOd0MVGmlmdkZ79uzTa151pdqdWY2KMthOt93xHRVlrrkNG7R5y1bdfd8uNZWpNWLHxHEaI6AWYFaeVaJWEt+1C4VdFUl1BDbJqakUitMrnEeqWpEoMLeoKRbS16ox4MU5pEuSxAYIRg0oGEGDUa6s2w6b9Xz7mutUDPODc8Y2jx0xbDLsK8bRTBrOoxzIgfkDemL3bm3ZsVV7lver28w0Myp1y9XXKhnk+os//TP9p//n/1Z/fkm/9Ssf0Nt/7uekbktvettbtTQa6oxzztPufQshZeOsk07VaDDUXffeo337DwQ2VwBE60obN2/UzjNO0c133KphMRAQ1sZWJ7SbrQCOFdAKeFZZaFSOBERE6mSrBAjNwu6D9HOZcodCjWoUgMN+g/5sqlm0Q3F22IGH44jFAEsMpoT1CxYL24602bIOzD/8KZ4PoLBfjDRotwJTDEZYJyHNkdHMVae5UoLrNTWExuvS69h6yDaywaT43TLNWQTjvhgDYra3zf6kfV77lkcH7XacvFBGZsz8Moi+miPOcUHeVGW4l8E0Ukm5Zwyu28/ysxzKr+EZzUbx88WgoW381Z792ZTrPyj3NrnBbOJ3v/vd+trXvhaK/Md6i+OQNW9961uDP8nvBsHYAZNxZB6iR/BRGWP0DTIo+GBlFd4hD3zzm98Mx3FP1jTH/9RP/VS4LkAacwtbAJ93MByG+UPmGcch6ww+xWyo9YyXdazrZMX+pfWj1xy69LLLLgvkD5c8sr/utWcdbD990r+3n2mW13rafqKem5z9vLMDs9cCgs4NW17XtX7mp39Kv/MvPxjy+vOc3Th6qluZ+kOp0xj/W1oY73JSt6Qm29OOKrVbVaht0Gi09Lu/+7v6L//lvxykngYabqu17hznwzkXjhoCyoDSOjeXz0xmFgBAjI05M7NiUGsScX2uTQArCQMuVipWdnwP1ZgdKxlPg1h8jtH1SXojvwE2kU5HmqYFTMzs4l5cByYX94HSyTuC6FA0Y/enlaPby3MATMEG87xgYTMmIPksfs4l1Y/dWkLh0EYjsO1IXXWKg4sDcn0b2RYAjiBzTRfosxCJla3XAfd3xMlCheelDfQp7eGaN9xwQ2CoTUbD4jF5rs2baXumPTDtgbV7wIyTOLptuRkDBJOG+YkCesVOWhzIeS49n8fDbXXdCraHZydldB4vdETMQsIOcKrM2jPh6TnC0VuCM+grnoF5hTOAwe4ATaw3j0avWG95rsYlAWKw1mUE6Evui+HtyLr1vPsqbovba/0Z60xf/1h7LiTZVRTWrjTKhisAUENJ3VCeZoG1lKZlAKAaRRrS/wAksEObVV91NZKaLRVDaiK11Gh2dKAGnErUSLIQiM1GpHhJy2VfvdmuhotL6oRd9krNdLrK6lRnPu90LQ72hzTCPmARbK/WBjWzjkqKpmep5hf3q85qbd62NQAQC/N91QXABWmF49RAQKdRVoc6SbCBgGqalOQAKEhWQKl0pUh42FApUaMcp+XB6OK8AHJRFL8YM7R4lpryDjBiskTtZkvDfBDudcmll+q799+vJ/eMbROz7czAsePE2HmsvDvza17zGj386GN69PE9enL/k5qZa+vvXPxCnVSlyufnpXZT37jlZu2lgHjSCLXIXnTxSzTg2dJavV5XjSzVV77yZXXKRBtHqea6M1pMKu0dLKlowpACOpI63a52nHay7rn/XqWkZlaVXnDuebr/vvs0LAF4jn6nQ8sCnisvcw2ZC6rVAqSqAbMYfWpZjQGtVABalUYpu15SJJ7aV+MdNvl3qNckoOXgR1h3SR1AKTbRqga5Oo1U7bRSL891ctVQvxzpodks1B1rDltSlWkAoJWUaiRF2MVyOKoDgdC+iYEbr+u4XX5my2b7P3EGQuzjWY4YFPc9PFcCCLFS+BpAy75hbLtzT8vUAFCEkmtj4MtOPMyaWGZMPsOhCAKxTDGYF+ujY5Ur0/OObw8Y5OSq/+Af/ANRnw3giRrGrpHmnYl/9md/NpAQIAGY9evyMfbD3/ve94ZzAZ9ge1E83cCZWaUwSakL94mPfzywnwDhmRtkz+ArehdB5i31AMEe8PXRs9gDx6PcgG0+60mubV8z9ht5djPEKdGD/wpbjPZap+JXWnfGpXZiGe31Z/DZ/XZ8R/PEuFpy3jnn1RZojgamUH4LJukv6dd+/R+PBVrSClvPzhfjWlmUGiCIMdeT8kIaEGYqpVl2jCmX1e51laSJPvTBD4XC8EYxGWSDD+vpwrUMawtWBp/2M7EodE6NMJ6XXF7ACBeb9eQ0gONI5Hra+HSfy3NNsoEMSAFkURvNgJOLu9P3/HMaoplS/M3nYAjkeXAIEAQ2glxHwxFlxvOFL3xhEBQGKbm3UWpTo+nHyX8cYzoxAgohRuoeAswUeedgAyCxoyKou8EvjC9eoPLU+OLlcTSzysCsowHuJ8+LOMoVDJyV4oP8zjlWoPQLhQdh+iGUeHFPvgeEA4xzCoaNBoNlT/f4T68/7YFpDzw9PWCj3PKEu7DOrceQjX49VwGfp6dnnhtXtWNn3YP8RsZjDGPcovvQJ4BFDmRZtq/FbjraJ5x0KO24HW5+mIHsuhpO/zGo5SCJjX/rpBhgPVw7zdKOo7wxuGUngt9tk9EvZruZ0UOfOaI9yYKmb53yb1vExvp6+jhwmBKAq0plVoyLZbPTn9PGYDXBSsrYCTHEXkOKSZmUGiZDJY1MZZGonbbVqZsaDfJQEqPRaoT6rqOcdCgYJbmymZb6/E3Jgpzd1E7Wjs1btK3b04En92rXw/crr3MVSa1Od1bz+/rqZF21AUaqWqM6pz68arIURoXazV6wjS0TvGMdDK0AdNRV+Efxb54rFCNfKYAeciNImatTNUoYMuy0N2Z0tcoqsLfCLnls0EQqY6uppeG47hkwTU3RL9U65bRT1ey0dd/99wdbxgz1GOzxeNkBQ55hGxMEvuDCF2rr9tN147e+ra4Gmlla0PNGtTZ323pCuR4eDfS4Em0/8xzlS5X2758PYGJGcfV8Wa961cv09Wu/ou6o1Ol5S712T48p1+PlUMVcF6qhyqVBqD9G4fwldrqTdPK2HTr9lFNCwHkUEjWP/nVwLVa18hGA1iCkkcC54v9lADRTdXPGoVSRFarScgwSsklAoxWOgwkXammt8WKcDQQdZCPBnCPAS62q5YFmASTLZW1f6utlyaxas13998HDmt8wp24xp2HZ1L52Cq6lNkWkR7lG7L5IauQKqObn4n0STIvljI+P/RkDTwa1HTi2bIgdZt8nBZirYZeN7wdAx3PGwBJ/B1u+GNecZQ0GW9rnkCYb0mW/tx58vRgcm+ziGNAyKLeajF1rbKa/P309EPuefIahBWAFCYJ14MAMLeDvK664IuhjiBLWQ7w7dfXKK68MehpZha/6ohe9SH/4h3/4lHpc9kUvuugive61r9Uf/MEfBB/19a9/fZiHXPvNb36z/tt/+29aXFrS+9//fv3xH/9xOMb1mV0vOmb4HUsveR6jO/EPvbb8vGZIOsOJbCb8RewTnhu5CyDH8zrt0Oskzg6K1z2/c+wU0Dr0iCXnn3t+SDmMgYhGo6n+8kjv+19+Wb/5Wx9QPiRK1tFykejD/+4vNUq66rYzlflQqF1yz3O11GsV+mf/6EfVSUaBWozxD0PrP//n/xyYMQyiayw83TVIXBMsnjA843nnnRfSxphU5OnC9HFqW2yETUYPnosRAtM149pRtBMQCIFAiiXP563NOd4KOH4egzwxuwrDxkYx08c0ZQNanI/TEBeRddoivzG+VlqTfWlkH6Oee5ISylwB1GJrdgs6BAXF/7yQXbMKhN7fcT7Cw/W+uK8L4Pu+rkniSKVzll1wcDLtwgofRhaAmwsK2rnwPI5TDoMix6gmWrVi5ByLoJyeM+2BaQ88+z0QAwFez0615p107RP5FcvsSaMqdqierT6gfZb9vDsSjFGMwcfGJgQe2LQEvcTxsHsddDme7T4aQMtGK4a8gTbrcd7ROaSxo3/RJ97AxvbSpFN5uOegXQbCHNDxvbhOvNszOs4R4tjhMNvZepUoN23iZWczNsSD85umTylQffR9DfiQraSGwf6gODpg0MpuhDj7wB0ULq8SpUmqZkqx70J5WoTi29WoVpPdEYeATK0A8vAse/fuVlWzW1UdUtKyVkMDCqq3KDovbdm6XXMzPe3b/biGFBGGNZcPddY552jz1i36zq23hTQYQDLSADmp2+tpYWkh7DbIV9hKgeESgDlS2cb1sWg/aYYwf3gmisCPga7xb+MkSFhERIyBYMbF5DkeAGzM4eJa44S4tNnU8spucRRSb4aC6LW2bNmsrSft1N333BPGNAYwPFaxfHMNG8ZzDGjOaMPMZnWw73c/rDPyXJc0O5ptpHogGeq+Mtfjra42nvN8pb3Nuv7GWzSzcU79/qLmek1dcsHZGj62S8O7d+mS7kkaDUvdsLhH+7f0tLudqt/IAkCZJU31R4VarbaSUaWXXPxiPbF3jx56hB1LQ0uPeuqM1yJgECwICsIPlJCiSk3EOlGRNNSoG2qNxr2dN+jJMowL4zWkHlySrrDrDn17gz1h1Cjyv1JkPawLWk66naR2MdKOpNYpxVBn93O9dNRQo9fSZ8rdenCmowNVV/uqpvalDZUZGwUUqrCdD7FTue93KHaTWxwzjGOWlMkL9nUmATPb7ObGeT0ztw3YcQ9ff1R+z3cE9Ar9smILh3I0K8DYav7UoZ6Bc5ylMQloef4e9cSYnnDce8A6mLngovBm+fKODjPzk1I2n/nMZwIJAd3nGs/oJXxyamf9yZ/8SXj/yle+EvxXXp/+9KfDXHDaO/eCAEGBeO5POuHll18e/EYAM84jbZo6fb/4i7+o//gf/+NTNj07Xp1gEJu5iu8a++K2j6yrYWbRfkg0ZpwRCEIf4UPzfPSV7cwY7DVwZl3uGlrPRTziePXteq6TnHn6mTWCyhHpwExK2QGjqXe9+6f1O7/zm4GqlyYzKhodffDffFxJe7Py4bJmeh31FxbUbs9opJayal6//f4fV1tLYVvi2dk5ffjDH9bv//7vH0T6zYyxkF1P4w93rhcbk4ZnczSRzywuUF7agNFL6lqcguidAJ+uth2v6xqIMhhp0AkmGgsFAOixxx4LtzOY5Rx5p2HEitkgFMf4mv6dvopRbSsaz5sYKPOitfKNF6WZUEaZ+Q2WF+NhweDosMEz6p4BdtEm7gPIBWOK3xFujC1UTp4JEAwmFY4M/xhrpGSBkAAAIABJREFUhCvOA0wv7sF3tJ/z7CjQHpwiCyiuawVuAePURc7BoaXgoIE/P+NqrLnjNd7T60x7YNoDz0wPWE95XU/edS2H4plp5dN3l0lHx7Lcd3wuPL+ZQ3bY+Ru5jUxGp1ALEpmOk84xtBk9AjM7BmPW04uThuVa/TJ5vFkO1nXs2EiADf2CHr7ggguCIewIsOflkd7HdSSdsoEepM4YwS4ixOhE1zU1yIZewx4CKMRh4BpOn6CvaB86lWAPupnfJ5mM6+lfUg6zmvSv8c5/ocpUspICEGoNARis7PoX0vpWAKGVelQ41O1Gqv5wMGYDqdaO7dvHG7qUuW666YaQFtdqtpQpVb+fBwAtzZpK0qaGxUitDR1ddulluvOmO/T8c87XcLmve+67S4Okr/1L+9XpdcfNypOwkx0gRLvT0LAeBgAlGZUBGCGVjXeAtyY1k0qnDI6fLewMHmqGjZlZHAvINcrG6Yo9UhvZITEd198aNmASse9hFoolV3kZwLM8H6rNrtVFoQvOP18Ly8t65NFHwzxnbsUpLJ47Zm/xN7YQthHftaCx9Rd1ZiPVucOBzl1Y1KuaXc1k0kNd6foD83qoO6PdvY3KTjlLdz72hPqqNcj7aiQjvfp5p+ukRx/Qxvt26/INp4cMjuuKA3poW1e3JkPtYVfJtKuyzrRcUDOnp9n2jM694Pn69u23ajAaKKthTR0boAXDKi+SUA+tLpfUCIDWOIWvUktp0g7F4en7PCuAv9Qpq5DSCRwT6pKtsOYOJRvioKU/GyQCesxaMPVGaiWFTi8KvbpM9HI1dM5CP7D67tnZ1fXK9a1RrQfV1GLV0rCUKnbIpN4W07uqDvpNtuF5PxxgHIPrdqy9Fm37e/wPJ0NiQMv+YbjvCtAWnhkmZFlqtFKD+WA6l5ld0fAdLaBlmeIAcayHJ7Mr1iO/p+ceWw/E/h5jQ0rh1VdfHWpEmRFoMBQ98ra3vS3UwKK2pVnJyBsyb97xjncEEAuGFTWxrrvuugBKAUixwQulXVxahg0rkGXWYRzjTUuc5sh9n9y3L+x+jK768z//84NF5ZlPZqUe25OPz2ItwGhFB9pvtA6nb3g27BDkKkEq2Gs8g8E82kVgCACO/kLHo4+9Vl1Hyz4+7waz1tL963mu7/dzQ8qhgQIjisgh8tx/4Rfeq9/4jQ+oKGCdNDSq21rGaBjXC2QT4aDU2eUQznCTXVryQu1sGBRDt9vTBz/4wUANjGm5MQJ5rB1o5P9Q57ueBs8WU/j4jDHGhAMZBhgB3cUwC7sjrEQYn+sOTBw1d9qFgSBqiLC4EAYAdmapcQ4LxduXGj03+Bc7MQa0bBD7WBYcY+mIrpWYWVCOrpj1ZEVsQC1WyLFBRbvYqcopkSx2nA9AKQBVp/XxrIydaZrnn39+ALBclN41whAYCAmECYKH+3v3DT+DFTy/eQ3wnaPZjmaZIso9mSv8Y67E9NEYED5eedrHujam5017YNoD6+uBQ0WWuaqNjNXAndWAoPW15Nk5OwZeVnOAnu0IodmwNo5tXxh4QU9gbCKjHYhwUAZA63i9DgVoxU5XrKv9GduDtH5sEXSXgzkGrgKw0GqFVA1qk3Ce04iOiKUFyJOmK85mpiQDuOnrjDNOD9e89pprgg698PkXjndAXtHrW7dtE9urP/zQg9q0caMuecklemDXLuU5u7Rl2r5jp26/846QgsT26X991WeD4Q6gMmbMwX4CkoJldPQ1kBiXUEOLJDF2eRu70AHQqleArRWIizzDcSoZuxFVlbKUtKhMBQyXslC701LdzLRAfaxOJ9R3OvmUk7Rp00bdcsvN2rxxs3Zs3a477rhLWdrU/gML2rxlm+aXF6UWNUhP0wvOvUi77vmu7rn7LikplbRh+RRhtzqYYaQ1Lh9Y1Aa2bi9zDUpqkKXjwu2UFg+AFiAWNbXGuxrSK+PdC8ddNC74PqZqwc7ityLj+1qdYpymSOHyEYXlqakVGF3j56YmGOyjUTEKNcDK4VBXXnGFrrnu+uAgxYW/HUT23GTczcqzkxd2um631CiH2rK0qB/eukUvHOY6b+8BdfNcixt6uqfT1LfnZvWV3U+q39uqPkyr4VBzG3saDOf1/LmOXttu6ezd8zp7b6lGWevRuUx3NUt9c7Sou8tCi70ZDRodVTU7ZGY648yz1Wx1dOe99ynN6BwYcEeQ8zexkIPcBtAaVSuAFumkpMHh09Sqq0xJSsmK8bgUaRmYWq0SFlwdxoLU0DLQi8Zg47i0/zgdNIzZWAkoC+M6/hxeAIxpopJ5yy6dValuVmjzgX16eZXp8k1bdXoAOmvdnYx07fK8rlelvbMbpNas8oK8x5Ga7PAYNuL6Xsqf7Wjbz5O6Jw5Mh6as7NLL54NAG6VjokyCuOvitMOxYz4+NmNXxgD+NsZAmgvFc52sMd4cYTQKKbvB5l9h1QUG10oNtEPpikM55hwfg+Rmg8U6ef0s0OOlAX4wr2M/En8NXQVD6xvf+EZIF7Qvxbh5V2FAK8Au6i2TMURgBd33zne+M6QponPQ1e973/v0xS9+MZAFICewg+H/z957ANl2lfee/7P3iZ1uVs45IiGJKIR5yAQJMNGABwyGcqpibJd5TE1NTXlc5Xr2eKo8z29w+dljz9imTLRNlIgCAwIJhEBCWbrK4Srd2OnEHaZ+6/S/WZzp2319W617JfpU3XtOn7P32mt9a60v/L+wyL658cYbA6FDQfRKJVx31VVXhXtJLfzc5z4Xficw4trvfS8AZYBopC060CPWzVYLCrFHqNH1qle9KgSNWLcwqMXYAdQA+QiYQUZCC/7ZwQbtKNvDPYB9dtCxj5xaGJevgVfbMbHa/j9fV2045XApxZwJete736X/8qf/Re35efV7AzXHENoVZfnPPAcIigIPEgpUOMkjD+8GEP74j/9YH/vYxxYVMkdLGcVdK8KaiRrMMqASRyoBcFBvA9CDzUQ4JIvTeb1WIJ27y70GLmIPvo2ctRrLUu3GfXO+Lu9smIsvvjgoqRTWA3gBHPI1RrEdxukisB4b3/OyghMbM7GXxAg97bLRiAjDq0w7fp5Brtj4iCOzzAR4JswNZcrPNsjkNEiAOdfrMhDFfQBapFi6aD33M5ebN20KjBOmSFsGxjBmzHC5thEU3bHwL05dAUzDO03qSiyQiXojVdVeK68vKw1LhUg/m+ti/VnrFFinwIFRwEq/leNYefBvvDs8nlYNeHNtSC2q14PhyDu/xR5leCT3wo/43QZlXG/hwHr67F/FuA38u78en8cRR1kz1jhq16UF/J15vY0SK8Suhwj/JnIW+eDnrmbU1jN8sIhT483jkTc8x8CR59KpLgaQXLDdNR09Zu7z8eMoqHzmWoNNjkSOnSKWIwEY2rYtRIo5gtzrxnqR+0WUGTLHEVt2MC0fXUG0T0VphbS9MqTi5WWuTZs36+yzz9IJxx+nTqetmelpTU1M6dHHdujpXbtCDZwXXHhhAHt27XxKRx1xhM46/Uw9/ODD2rN7j0486WSsY+3cs0e79+zRlW+8Ul+++ipN79sbjAwDT6H+TjEEpFb38v1WUQ0cDGtmBeWe6CcAsIX6PQY0yyIP+5HTrmr1Wth/OMwowYB3H/mOo+zlL3t5qNk0PT0T5H+v1w/oR5JS0DpVq9EMoN+9924P12cFpTQa6vU513sIvoUgsoUX9B5CWcNff/bTEMjytRQtXnQgA4gEUGQBOOEzijV6WFTGIIx5AeQJ410owm1dMBQgLhV0lhtuuGHROeu9HHq04LC1Q9A6mkEDrsmyQejJ1kFfp83O6JcmJnVxv9DETFtlvaVbqxX9P+WMHtl2hDo5kWp1NUmNTHOplWlsbq8+cP4LVP3xrXpxVtOWvNDjnT26L8u075it+tbuXXpg04TmxifUrLRCdFyngH+QklkLY87UC2mhvOwAt/4ZAxvel/AN+Ae8mNdgkKkMumhLc3M/KwadpsPIP1KSAgCTso4GgW6LdaOAxABQM6LV6qEtJVWV1VQ9gCbWh8A8E1V6A1Wob8YhBJK6gGC1egAnG4nUKDs6Wrk2Pb1Tl518mlo9wNaK5tO6bnjyCd2aZpqdGtcAMFZSC1tqkKkI6aur3T8Ht/tClBoncJK5ExC+TNUUQD1VSjmaLnXq6iGiMadoPHhyloeoR8A4oszibNGlAC1/Nzq3lquWG16zi/vrIKL2Do4K63ctR4E4Gol9BDAFzyEwxHsSmc5nZO9b3vKWAEr5oDHAnte+9rXBlnLGjIMakIsGdEi/d/kcQCvWDfz7Na95TSj4zr2//uu/rr/5m78J65XveQ7XvelNbwrljoZ8vRf6YR0vzjY6mJnGzmYMr3jFK/SNb3xjMaDC6xWA99JLLw0AX6gJOBgEvowMsu0IfRxsAd+ij+blRNeCR8TfxVjGoXYoHgzNno17FgGtpUJCKfT2J3/yJyHKhwlEMWcB8R6H7S3FnOg8St6f//mfh5RDK4A+0tOpXms1SBspZpjxO8+0AEfRIYWNIuosJpBhUGSAIFBkK72+3xs5jsKJwTOPZ60XnPvj0EQrR4A+l1xySVCAvSFAh+PNjNJnA8vplfQ3Dk33hl9KcbZCwToA9OE+NiR9QKmyZzD2AHKNUxqs+HM/oOJQicrCpvcpFzaeuC+mtY1DnxIBU8HbjbJJOKsL3F580UWLxidMxbnbBtfoG/9mKUga1Qdgvq300S+YJ4AZ/YPWrAtqZ9kQscIVK1lrPfdrtWfW212nwC8KBbxH4/1umRFHp1L/gGsAxw12xBGvNqQNellZcfp2/L1pa+fB4Uxre/wtXywvDTaZ38We/dhgNmAFPbjWciYGDx35anojs5AndrKshj4G2HzQTQwUOaqL9uNoXEcqx/qBnVnwe0cHO4IALzD6EGuEMaC4co1BNEfy+RnWeWgT2ePaXnEEheW4n4EyjzOG9QetLReXlzGEo5ShbES+cAoe1jLGPVFVgDMAPvkgC0XQx8bGVa3VQ3HnLVu36Wtf/7pmZ/eplqZ6ySUv0iMPPaJdO3fpmGOP0xFHH637H3hQe6f36co3XKmrr/qS9u3bozQASo6dGsZYHWyE1oHMuwFnOxi5xw49H2DjI9z5Hk846wtvuSPiuAeHF3NB1LV1CjvreLdz04aQa7k4YvxA+rrUNbG+4H0Tz6kdrwY2+c2RBrEjMETXDSh5P1zLjJOxoPPEeqkB3TiSx05Zj5d95zpzpPaMted11PyMXrJxo85Lqxqb64QTHrcn0r9W5rU9STXe2Ka8XSglwq9Wau9gn06ZaOjirNAlZUXHPbVbRxWZJsYbmk9TPZBXdH2nrXtOOFIPcSBBO1NWJBpUqR2WKi3TAC7l5SDU0fo50C+qK0WfGS+6piPvudZ6JFCQ94r1x9iZToSh14xtEugFDaY2TKrbbatZb2jQpn5wRc2JCc1Q0LlRH0ZiDQYBeKOVAEMyP8UwWol00821llp1agt31aqWmspzHTu1Qd19cxq0+9qy7Vg9sGevHklydVsNDRbq2zYqiXIANo7gPIQvwNx80FOLtJusq6nxuipFrt5goPHJjZrtcpJoS3PdvpJ06KwJdcoGnGJfC0EPAe5dKAq/3FBGI2cMao3abAY0DyFZ1h+9QAHvPfggPAhQydFI3lfIRvgnfPeDH/xgiOAirRAewz3wKsAnQJ1hBO1YCMYg3RA+jS7A9fAubNrvfve7gde9/e1vD/rE1772tWCbke5ICj3fcQ/83c4x1tAnPvGJ8JsjxlzbazWTSf/BDAC0iBSzw4lnsH4JqOA3xgGmgN0KmEX/zG/BHdAdsHkdKAEvg2akTCL37Uy0o2+1QNxqxvxcuLdyykmnlDFDcach5Ic+9CH94R/+YSCwlSmAA4jOPY7msdIae6dZ6CzSP/3TP9Vf//VfLxbqdjsHwuhWQ8C4/RiUiSOOaN+n4wGKEKnF73yHQgDaDKhlJdxgjcMo4zQ4nmdvs0MHV9P/le61YmJEl+vpJ3NDKCSKGvOCIoyQBhnn3WmJVqJGPb5WoEbpNNof5tHKnb3RscLtzwaYnLJo4yaOdHDb0JO2UFKgcaxwQHtHbZlR8h3r0cqNn8m63DA1FYrN84LR0g/m0qc4LUamLRwzzD1WaO3pc2oqjJfPXMM/GA1M1zR0/z0nVlZXmsP139cpsE6BQ0MBA9Q2Dq1kmMfwPTwIpQNeBSA+TKnKF3mJ+Q5KCdeifDkyCQWE350eHcsjOw4OzcgP7Kn0F+cIkUTwbugFAAOgD5/k7zh03jUuoFtIC1gwLlHWrD+MyhQUWIxvZBXX2yvrwu4H1tP9XxXPqXn1qDwyYMccO0qLfhhA4D7PF3RgPpE5yD7AJj4T7YPTj7WD/HVUtHtmwIHfaJff7VCKjTTrT9anoNtpp50Wns/6s3yzzF6OPrV0GG1UaxBBOKupqUnV6kSnlHr5y18WjPU7brtdZ599jnbt2q0nnnoypBG+8IUX6Sc336QdOx4Lhukv/6fLdfedd4UxosAfceRRuumnPw3tXHHlFbr6y8MIrWGS4fBUthBrVAHgWrsIE8vYUcdlDBTRFxfVZ40xV44Qt85iQ4PffAKWwTLo7bWLTmAA6JmosRrzHetuMUhssNd7ibF4/j0GF2D2WLiGKADWCuNyvRZHu3A/6857gOfxG3sgBluJbCI6aVKltijTieNNjXXnVUxPa1Nrg+Ynx/X9wZx2q6pGv6G6GqEsSVGvKB9LVN/ztC5TRS+p13VK3tdRWV/p9EzIlRw0N+u+8Ql9uV7ojkSa6RXKiEaqJeqVuToZ0YSkUiaqJsNC5HYamAYx2Bc7mG38MS4AVsbvyM+4jl6IHFmoqQct7VQ1YD0zPydVhyu6nlRVS6vaMzutqU2bhryvn2m81lBR5MoquQbKVFQKNaupxiupxtoDHZ0lmpqc0ONJT/uSXGWtqqwohjXPKjXVi6rm5jvqAgQ1GsoGHBJQUVIjyjc76Bpiq+WZvj+kGhZ91fKO0mxeb3rNq/Rr73p72ENf/MrX9d0bblaWttSv1NXuUZJGajWbynpdVWs1ZSGXdnjq4VKvUWDVe4B325a8myfGuvW6fv1MzfLBt8NeIytnmG7e13vf+96gK9nh5ch0y1f26TXXXBN0JNezhg+Zfzuo4K1vfWuI9MK+Qtb6JEDzMOogEmjzt3/7t+E38wfaseOI/lAoHv5I9JT5tR0C5uMHP/phBhPBFDyHFEkHONjp2Ww09PKXvzxgCARawHcBswx8MTZOZ+Rlm5S0S/SIUBJoIarMegL82UDvqN25mnE83+6tnHziycPzVRaQ9Fjxfte73hUAKRatAQAr6GY8SxHXggcP5h/90R/pk5/8ZJgMFFXa8SI/lMRkwzEuFj2bgc/U0wIMQsCx6B9++OGwsfidjeO+e/PYw0obvJyewN8GR9ZqjLEiZw+3PRrQHVqDfGOUMB6ALQqnO8TcUVJO3/N8OhTdYKXXQwwKes7ZbPaQ+sRAUGgYjY09FEr+DgcLcGJQrxf6xaY1CMi1rAlCTZ3GYW8rz3Jf4mgIRwxAZ0dZxKkxkwtHwPJcXgYjeSb9MZI/MTm5eKKUgVrahA6sdfpLlJYVWsbMs6l/YmU33jPu4zqSvlYrf73ddQqsngLmn+YvNhatWId0JoyNJAmh46Rvw0vgrRTSRn7wGd7lU+nwEpoXOLXNfDWOiDW/W/0o1q4F+kifkSPICD7DH3mHl6J02kEALzdYA790Op/BGkfiwi8tb+Cv/EMp5nefxsY9TlVYzeg8v7GRa5DSRVwtNy0/YoeI+TjyDZlEn1wzkT4iPwFJrIwa5LNM5HcAIBRwlFQr8nbMmL5WUnkOz49BK9pijWEoUA/TQMuBKbSkDQ3bG0YNJmG+AJ3o14bJKd16yy16+csvDWn3W7dtC0XE642Gvn/d9dq1e2dY4697zWv105tv0s6nng4F6huNZugL91z5hit09dVXL9QeHc7Wop6wjDG7mnnd373eU+hxyHavIRewN6BhvcKedNrjOxtD1vX4zroFdPDYoGUMAD0TYxkFbKw/m5fwewx8Ws8777zzguMV3Y5rAJ8poQGvMgBgwMf6koFb/+31Yb2Q30MEf8ppgLmag74mG2mI0il6HU1QMyyRHquWqk1uVLmnp2bawsJTm2L6Ey2ls3t12ZGbdOrcrF6Ul5p4/HEdQUpfWteudEx3tVr6196sHhxraVBpqARQU652r60s64c0wLJkzdYW03Ogs+fM73Zosk+YI/aZU5yoowbNzMM9n45AIxWVe6DTKGjYHB9TP88DH+tMz4Q+9KmfFsC1NBwCkHeGDouiSWRZrqLf0VRealu31IbZOV125LEBmLplbq92jjc0PTWhWU7ipL7WIFeFCCdkDBGs1ar61PdKqyGVj+jJlOLwhzC9jj7Uyr4a+Zze9abX6Lfe8zbd+IPvaXJySqeefb7++z99Wt+6/ifK65Oa6WTK8lLj4xMSYByHECzUkFtuv3p9G6zwfHmvjQKYsQ0yao88E/twvY0Dp4D5h+X2b/zGb4RoK2SDdR3LXvakUw4BeJjnGKwyf0O/+u3f/u2gWxCAwb60Q8LPA0SC7339619fLHEAz3JE/Mte9jK96EUvCvrEF7/4xQAgwfut1zn90FHRBz7in7/StZkBpSj4Tj9tCwcdYCFbidpYOBigBQEWFLinD/QR/cG1whgD/YSG0KPT7S6mRxqY95qPo3IPtv/P1/tChJYHF4MXEJgwwY985COLggLGYw+0BaENAt5DTvpCMULembiPfvSj+qu/+qvF4qeOdHEKwFoRNvYALPUMe25Y+I5aQvlByAFqoUSiAFJTi1QCxs5vbDqDGrGS4Wc8W4x21BPpFFDn3DI/9JeNRvQZ7xxryga3AkdfDTIZIYcusVdsKdp5jMwlHkFSNF3jikK8AEZsYgBCwCBCTa24e+PaQwm4BRMCbMML7ND+WDm24eDQcd5hJGx+7rHnERqg0EKbsVZLoP0o3PT38ssvD4oe/TQAieJ7zLHHhnBPjFGMsrPPPju0iZEK/VgHtIuB4ggypydAS+gdg8Gx0bFWa3u93XUKrFNgdRSwFxheHjz6C5EAcR0/e4gBtFBEMPTgRfA1lA/4gIF8R43CP51OBo/js59leeGUtNWNYG3vNl+DBxqcZzwGf2wAMz7rBaalo2EdcYWh7ZQ92rIOAbCCjKVYLL/Dlx0pslo5GkciW27wHQoxIEDcvgEKgxr8xnpwpPWJJ54YHBqkDwAeMH9+ORKPe+zICgbwghxlvfgIcztxYkXfUb/0wbKDfhgYhOYAqNR+OtAXCh0njwU5F0o6FaEOKs6tK19/RdDToDs1tJDVDz70kE497XTteHxHqNuDsf/EE0+q3e3orW95s35w/fXau3uXzjrjTI2PjQV9iHo6HLH+pauuDjrFEIQYFtXmRfHstXyNRmnYgWaAlDXIy2stlsvMje+HDvQfWnmfOiLPQK3XpT37BjFXMz6vPxtzMYjF85mj0dp73mf0mXWDUYiRxKlgzCPRfPSN+xxtxt+OwjIQy562/kUbfIYmTjkk9TTU+GIfcNJeUlEn4TTAIkQg9fo9zaeFWs2WxnrUby+VtMY02+mFUyPPO+tUHb2lql3//u/69fpmndceqD69T8nUhO5tNHTrWFNf6MzoibFJXI2hiHo36yjrt9Uqh3rr3CBXWRkWIo/tEoO0Bn79u0/sRP/jhUEJHRk/19gwdtQaKYIGs7yfHckx3+5obGJSs9Mz2rphSt1eR8lYXXO9dqinNVZvqVamystCWb2iaiVXo9PRcZl0Tq+qE9sdvXTLBvUHXd3e6enxTZt0U5nrSeopJonmO21NJJxsmauaUIBeaicUqK+G07XKjLMYh6dcHqoXNGulAJrT+uv/43/T3kfu1pvf8WZ94ZOfUn1yk7adfI7e/6H/rG4yobI2rjKpLRzmgHO6Gk65XylC03vQUVgGH5cas0FMX3uo6LL+3CEFmDvzVvYZPMdOGt5jnIC/Y/DYzhvacFqwbVHzuBjMZ+5dOsCgp+174xB2ThmQN3BlHML2sWssOkjiYOcTOYNsJ0LrJz/5yaLscJR3p90OBeOxawmMYczUw8QWxh4nHfGrX/1qSJmE/1DGhnIAAH6AYPBfR5TZdrY+aj3lYPv+fL5vMULLi9SCFSL+wR/8gV7/+tcHj974xLh63d7PKej2LFnJNeppoYNXkkn7i7/4i5Anaq+1leBDSVhHXNn7bG+cBT1KOCcmuN5GUNoqleAxJWoLBdMLy4qvN63Bj7UcnzeyFSMLByPZ3vhs4IsuuigoxVZcGDt95DcAOtBwNo/rbHGvvSb7GwNjh8mwCQHKUAYo0A4AxGfadlQTz+KkCp7lSD0j+/QXsOm6664L9EUhsWAzwEheNfNgJJ7rMEwAzRwNYCUVowMw6ozTTw/9gTk4PQSmwToEXed6+vPU008HQwWgC7pQVJAQUf7h7fylX/qlwJB4AXiZdrQF8GUjxcoufTMjWsv5X297nQLrFDh4CpjHwRvgRXG0jo08lA3zCjyPTks2H4X3AhI4CtTKmRW12Kni9g10WGE7+BGs7Z1xxAp9N8hjMIZx4+yBVjgl4PeO4rZCC0+E35KyjYxw2Dw8FP6NQgiftVxwWrqVz9WM0IYuzzQ/pq+kAZhnI5+YB1IAibhFBtB3AAPe+YcMAsAE1EI2AYYZzGPdsH4se+m364vGoCV9oQ82wmMwg+9MW8Ybg4fugwvOO2rYKZH7ow/ZPhSpHkaQF6pXa+EUspRT+RoNHXPMsWHdAmSd/4LzwzxS5Pyyyy7T3Py8rr32e9q7d18oAP2Wt71FX/vaVzU3s0/nn3uejt62Td/8xjWanJzQG944BLT24UQKNbQ4IWhohHOS21q+THPra6YV8psSAwYy/L2NAYOuzEecbup5oM98jyMOz7vludNunQ67WsAn1z9ZAAAgAElEQVSV58S6m5/vCCNnDnhPeO3Eujb3s3YNOtvwY8/xG3oQ1xtoNVhvmvEs2mes6FL8HoDU8THNd9vhUAFS7gZloZlioCSpaCJJQy2lQbVQ1u+rVVTUqDe1r9tTszmuM447VZPjDd1+143aMr1X7xjfpnMrVaW9OXXqib7+8BManHmibuj3tTcdU9KvgbeG0yHzoqe05MS8JNTV4rRC2yVeS6aTDVzGx3foZvAReEvQYxcON2J8rHWKT3MPv8F77ltI4XX7drAHvbpaU7eXhUMRdj/1hMoyU5aUGpsYU7/TV1Wpqqqqm2dqVwsllVyTxUCnJjW9JJ3SC1XVydO7Va0luqfZ0O2Nhr6+e5eerDWkejOcIJ8UA1UrmdJiEPZKr1pVUeEIyzSgwRysdahe4TTHUurP79PxGxv6m7/4Ez2x/afatmEs1Jwtqg1tOu50/ebv/8/KGhtVaU4qF6mShaoJp29yEvr+EW2DF+Z3tjViQMuy0zamAS3z0UNFm/XnDilgBwE8BDAZWW4A3nNncAfb2XXunIFDG3zGQcSeNV9mLcQBI7TB/iV7h73rgAhjCL7WABo8AB6NnmUnhaNzbXOa/61mLuk70dc4O6nlxXNjEI6UQ4IucNYBUqFDoB+BK3DKMPfQLzAGxk9wBjY6ABnO0wcefDDoI3H0OHsgjjhfTf+fr/eGCC2DH1YSzHAg3u/93u+FhcqCYRKNxFpIQmQWtUObjaAbgPi7v/u7QDsmj+8QthY8h5KoMTgSe0YZO30dhumnOvfcc0MxN4Q9G8pFflECEZJsVgQl1zrVzt76tRyf58hKkYFI+mFjjXfmjEgkIqeYQ3v32NT2TIMis3ks1LnPayFWvGLlgmtZAxgIRGjxD6ZGWgJMyowFgIsQUisdRGM5egymA12hr3OHWR8WWi4OCEOzYsk4eTZAE+06x9rRAyhx3H/ZK14RmAgGCL/RD/rIXDFvLpiPIu/IK8YDis7cci0oPB5QwludUgOgiaFLVBe1tKw4m/HYeFltSOtarp31ttcp8ItOAfNL+LkjLgCv4DX848X+hr8Tvcn1rhloQ5Df4mgH+Br3wmO4BjkQog3m5gI/MbjiaIHDeQ4sxw3SwdecrkS/HVHFZxQxAB/oBV+1YwR+yvfQDueWaQgvRhlEcTMAZGUN4xrgCEN9NS8r05bttIVCC093+pHTFCwznTLA98gmZBFKqGvrWCZacbXu4ygtR6gzTkd7QDcr+JavdoDRDxtxNtS9Lg0ospaQ30QDxuUAlgNEAbQclQMdxltjmtk7POSGU95OOPFEHX3sMcEpd+ppp+m+++9Ttzt0fPGc++67X/v2zuqss8/RCaecqG/9+zc16Pd09hlnaOvUBv3wuuu0aeNGXfmGN+iLV1+lvdPT4RQ4osGScLJhuQBoPTtGeayroI8QsWR5HDuXoKlLLXg9szddCsPzwzpgjdqzzpw46tLPWq18j9dlrHfbwUpKCkAxf7vGk6Ou2DN2rH37298Oe4xruY7xWufDUWewlPWIU5FnuV2DsUSlY3hBE3gaddd2PPm4ZmZmVfYLVdKaikY9FP2u9jJlg67SsWoo3J5Rg2pqUnvm57Vt8xF68RkX6N477tKufU/p6EZVZ+SFBk8+rvleX8edc7y2z85qT6OlJyrUWWpqrFOTBoV6lYH6ySAUUSdVr5XWVcl/HvSL6eQ6PN4/TiMm9Qm98LZbbw1ziFMTuhCdz1yjv735zW/WP33sY4FWBsIAc7n2S1/6kvbs26ezzj5Pb3rDG/TfP/rfVKM+eyJ12x2N15rqtwcqMimrpWqPJUpqnE7Y1ZZ2V+dkVb20UtfL+gMV+UA/Gqvqu/2uflKR5ltTqg2qAfDJk4HSNA91qtgvZbUW0iyTLFUFEJGT4tc4ynF//JVaXpW0rlpSakM116tefL4+/Lvv1w+++81wwucFF79Ef/l//1NIOVRro/qqa1CmIboTMLLf7ahBDbIlIsxiEJfnW84wt+bDBvVth9gGcaAEbaw2wmY1smX93mEZGPhH7KiDVzlC3fIMmYVO5Hm3vGdu4UnINr6zvDO/ttzkb0fGm/85mCOO5jY/d3S4SwAwV7bvnJlkLGI18wjfwKZG3pDaiL7iSHD6R1H4l770pcGuhbf6VMSXvOQlwXmGHoKsdaAJNid0gv+SIXbP9u0hagvd045AxmhcYn39Lz17lTNOO6N0iLPRcHuz+NvE5DufdogC4PQ7Folra7CYnKoAwflsb7cXlU8lWSkCaDWLbRSEGW3LgI/R3VjpicNfrciw6eyJ5zsWnAvaovQAolhZt+Js5Wi141jpfm9uj9nhnI4YipHq2KvJ3BKBBDjDBrPRZuU7pmHsjbQizX1EVlnRgwYoDWxy1oe98qwBIsBYOxgIBsVox4bClVdeGU6wcIF3rjHgCKOA/jzPBgNjA2i6++67AwNgLdIWDILrocHGDRtEDTjqt2FYgZZTvA8lh+tR7obeuCETBjl/8YtfHN5hsIyHfoOgcx/GKQwVoxcmBM0w4PguNvTs9T3cIzBWWlfrv69T4PlMAQMHjoAAjAdYB4zHG2iDyfVVvJ9HQ+mteNEeMoK0H2QIshBZ58KlTv8G2KJ9G6mHM43tPLCsdioWtIDP2WsOTeDtyEXoAdgPH4ZPEl4Pb3cdKu6Bl8OrDTpY34BPQxcMS4zS1bw8X5bnBtmYF+bJIJRlhwE1+sC9jsLi+3iOMYiRR0SW8TKwYQXdpxTZwWf5PBqlxb1+huWH6W3DDRqzLqEhII3vsZ62P/qAKVEzK6RdUu+HaKS0qqIoQyrDOeedp4suuVh33nWnNm7apG1HbFOv29G927frzDPO0NzMnG668WZdetkrdfeD9+qu7XeHSK8jt25RrVAAMZJSuuINV+oLV1+tPdP7FgGtSqFh2iEXhHzHtXlZT7GRwlNcS8kRf9CJ72zAeC3Yu2+noOfb9T4NdFqvdQ0TdAAXMl7tqAxo2ZCnPffPRgvPo4/UjEFHDbXLFo6e5z76Qh9xuvLyQTWsmzjSgfYAK8mW4Pu3ve1twdE3WhzeAM/evXvCWkC3KsuK0lpDwC6citnMSzU5Hbo/r1qrrrzI1KfmU6upida4moNEs7v3hgMI0mygDSpUGXRUJJmKaqLZ/kBZo6V2g7qzDdW7ibJOX/1yoLJWUVbNVZS56mVFlXwYJRnrjNZLR4Es6MK8sT/f97736bvf+U6gC4ajbRHSfYiWoE7P//XRjy7W8WHeuR9nKw7Zf/iHf9R7fu29KvJM1bSiaj1RpzOvRIkm6mN6csdT+upXvqGiVlW3mahSLVUvemrOzeqkMtWFE1M6edBTNUn1ULWqbz+2Q4+2xtRtjCvJh47yfqWvtJKrxomGKpVRdyqXkgxQqKZBpVB5iKK0iNDqDQptmJpQNe+K2X/1K16st77pShGI+Zl/+5yuv/FmZUlD832prDalakNkGYLBpfxHRB+hd9Fr1I4w3/c+tM0UX7e/feaU4tXuw/X7D44CtiVtZ9JKbPMyh5ZvXOsoKetbfMdnA9G2xR2J6ihk2jRQZpvRwKeDS8zvXEYIh5gjONFL4GO8XBPZPPTgRj68yxFaRFR961vfWnQ2WXYznhe/6EWBZxsr4PAg+oJ8ws5E1+CdcbmMDVk/FITH4Ud2EXaosRPLDOskq+n/8/XeygnHnVCiyLviPgMNyvzYWFD6nD6HQoUwYALwCDFh/p2FguHvgmfc8+RTT4VFjABlAToFgPbjTXC4Epa+29NuxT1WPqgd5dQEIn74x4Yy0hx7X9nco4J5KaY9+t3+QJEYdNof/ext9rWxd8NzgWGBsgwww9xyjQ22UcDRffG7oxiIlMITiLeX+0lPhTY3/uhHAdSCuQA8sWFRLHgmm9WpN/SPPlAcj83uCL5du3cHw4/vYAhvetObwmcbHtDZedK0gSH5qU99KjyPa7Zs3hxOw8CA5LkAUZ///OcDiOf0kYDq12oBuAKY5L54PPQTRRAGZAPOXsxrr702AF9mMvSH35x2Y5DUEQ72ZFgQHK7rfr1f6xQ4HChg72xs5BmEigEG8zLvL/rufQiPAlDib4AB/mEkwiNGaxIdiBL9H6GL+0W7RH3C7+CD7ieyM77G47WsOBBAPJYpNvTcTixjeY5lmPnR6FhsIMbtQHuiN5AN9ghajtgbaXDFKVzoEihu0BhjknpL8EnL/WDMLdQZ83zSpgud0i66BA4QZAa6hJ1mBqEs28x7adv0OlBlj+e43qTbMe1jTzPPRw+gD6wnTjbEGeIx/UfWRHwtdOP5vAAl7H22IcD3RNLwvO9///uLuoVBjGU9tCGyg3gJUpeSkAZIOhBt15vN8G9y4wbNzM2E9LJWq6mZffs0NzOtI7ZsUS2pqT3T0dj4hKb7be2e2at+PgBxUbOS6pdefqnuuv0OHXHUkdqx82ntJeUwrSobZKopFafkhQzEVQBaXhPQHZ3EOqTnN16H0HLUEbnSvHgNOYWDNlxfKXa+rdTOan6P97r3siMNWF8AwuhTpMhxAhbX4JADjDJIg1GEExEjjXdHdDEW9iC6E7op+qxLNOCIJOWF9QcdKOnAmNGDuG6MIvg9Dm3oq0+0XVJRgQ6fl2rlSTiBcJBUNFChQZmr2mqE+lKktNZLaaxaV9YrNOCUyCRXc6Kpfq+jstvThmojnH43XWbKK4malYbyfhbWaHfQU14lEraugqLuC+mr3t+m0SiYabDYvAW67d2zJ4wPgxMaMF70OYpTo8tRJw4afeELX1hMeeZ+5MOrLnultk1t1r/+y79o99xetSZb6mU9JZVUVaKoylSDfqkKp3KP1QN4W1Om+qCrTWWpY7ds1GNPPKxGta6pxmbta2d6Ki/UrdbVyfNwH6cjpmWhVlYEEKiXVsIph2mRDAHhSoaltJrltey95pfm3+wf1tRQJ64rL6XxsVYAp7rtWU2MNTQ7s5eQOW3YuEEdys80WirKVPOdvpJ6U0VJqZIi8JNKMVA+AAYdgv5LySpnYhjAtezh3dkjceaD14HlmcFlA9KW/XYmrBnx1htecwrEOt6o7cx8m2/Hst+6j3WN1XSSNRSDav7s/YIuCXhOSSbLbn7DIYoN62hqSi0Ma04OTxh2ZC1/21lFP6nDZSeFcQZnMMUyat1+XH5WK6eefGqJx5ECn5/73OcCaogQrddqQQGHsVxyySWB4Ag7BCc5oF/+8pdDSpcjXvgeYIRJQxg/tuABsocyBkSeC4CWgTyjzvTZDNMkRYFASLKQQVZRCAA/UFBZ0L7HYAfM+UDHvhxodSCAloXDUoaSkW4AJ4wO5o2UEAA6DEBHQi21dDyPzoWmhhYhlYRMsoZ4fe9739NgoSgu3nboRD0K6MNag2YWdLw7dBTDwSdJkQrImoNeMI43vvGN4QhWGwLQwLnbtPErv/Ir+sd//MfF9I4NU1MhtPwzn/lMmA9HgQF8IQgZM8baI48+GkAvwDMYDGsdhREPPCAY4BwGDEwFBgMgBs04gtZ9d00Wg14W0E5djY0/+m0hvRqGu37vOgWe7xSIgQZHwtig5Td4gfm0aznwvaM78bbDO+ytY4/DXwBKzJvXioY2jnmnD45O9clcBjEwOuFjcag9YziQCOblAC0b+VaADFjFylF8v/mS5RP05F54JGA/fYxBNssy2rXB4jQ36xBcTySrQX7PGc/gebEx5chWfkOnQGa4NiPXMW/wZyK/HGFlGWLnkZ1nsWG0v/m10cP88GxkkuuCIctdCNx0o1/IBqJg8Jqu9uXxA+QxNss+9Cj6wz+cKdSDYj07IsEyevmUt3I4VwtF2gG2CHQJEFc1VVJLNTM/p/FJUhATHXXENvXbbc3s2aNdTz6pM045XdO7plVtNDWngXbPz2hq80Z1222dcszxOv6oY/TTm27S1IYN2jkzrV6Rh9MRkfmNpBaCs8oyXxWJvAdGgVavU+jldWXjg2uhm+tpLteB2MHkveI961orqxrACjfH+rANMPMkxuPoPGqCYST5MJ9436BTBQBqDFCyFQBQ9Bt4DesGPkdbAMysW4Pa73znO0NqnQFlOx4NlDF/RbujLM/UrZAeRy5porRQiMCqlIkGaaJeUYYT+jZs3qi8zJRWSuWddpj/RFUl9YZmBv0A4My250OB9UaWaX5mn1pT48ryPKQbbt16hB5/8ilVG3XNdec1MzMdwCDXY4sNVe9t9rrrmZkG0IHIfeqxXnjBBXr1q18d9qpP1UZPhWYcFvTJT31Kv/mbvxkOrGLeKeCMQx558rrXvlYP3HtfKNxcpkQr9VSvpeq2u2pUG7r++z/Q9vseUEKplWZdedZXSlRZkavS6aiaSrP9rpK0qon6uNq9XPNsR4CsvAg0yyoU3Zca2fB9AO6MTCMyLQDBFOFfuwhH2zIxkBXXl6PmHmtqnvU1Mb5g+5F2WirPBgHoIgUVAKuSpGo0x9Tu9KTKMAINMJT0Q9tPzvSxfDaYZSPfssC2jUHKWE7Hv3nPWgfgOu/95XnjWu7q9bYPNQXMV58JB6V1IdpibYXTXxdOfkZmY9vCb7B3fZIiep0dVQRHwHP4jQwolyGwU5FrwVrgW9igrFv4lfVB61jQNLbjD9Rpd6jn4lA8v3LB+ReUTNJrX/taXXXVVYG5E6o7NTkZUsggPowdxRSwBoMe4YoQxMtNdA0T41pSEB4g7Lbbbw/CwYCWBZEV7Fg5PhQDX+mZ9oDGCpXviQ0OlG8WZWD+AHmPPRaAG0cQmfHGhpg9c3F7o/1ZLaAVe/+WEhaMAQUdBZoaWhgKNk5sIMRMYdR4QkAx7z6ZgQ2LIgVgxUavVavB64cRYu8iShWGAxsXhTR4jBdOAYM+IUVioVDpw488EuhJ/1x8HgXNgJs9uLwzV6xHlDT6Ae2PPuooXXHFFeFZrE08b/wOQIWCCGDFuqY4KJ5LXswhtRSIOCNiDKOK9U3/iUxkbzAexggTA/BCqbJyYMWUcdAP+muPq6MLbNQd7ut/pf2x/vs6BdaSAlZ0DX4YNDEfNSjM9yga8Ah4iVPa4QHwI2SQD8Bw+jX9Xgowivndavenw+Bpk77AP+ifgQunagNowedikPtAHBYG+6zsxPLVMhZaGdwzyG6lyhEtNjBs3NKOo5foI6AgShYgT/yyl9wGtvvj+XINzaXSmiyPeI+BC9q3Z5NIXv7h1HDaGPMI6ISC6DQ909kGkIExP2N/a9TjdaoS9CESBt6OPEFWOVUBng+vp010G6ehrmb9e9yeF6eu8zc0BMxChiCLnKbB2nH9reUV9jIYm8EYLEqlFPKuJAEfyKjXQ/RUFdorpBq++rLLdNMNP1Te6Wjj2Lhmdu/ThvENag8GGrSqKlt17Z6dUZ7lesPlr9VPb7xJnOJEuv5Mv6u0UVdar2rQ7amVVIOBTmrjal7Qx1F/0N00NxDJGmC++N5pGaNRd8s9P94jNoC9JgzMrqb/K93r+fMeiB2mrGEiHam3grEDCGMjCR2Fz+xLUl3YlwA2AF/QgXRfjCy+I6sCXR6dlPWMnsOewrlH1B91ulj/6HHwTYOrN/7wBj3x0CMqlKuTZhpU8hBFVCsramSpiryivNpQkda0aes2nXLySdowMaZWPVGqXPVaNUTwUCS+3c5130OP6IEndiipJXrjFZfr9ptvVG9mn7ZMTqqe1nThJS/SD26+SQNJu/bs0r69+zSzZ2YxQGkpQAv6OtrBxZ+5DjsGHnHnHXeEKcCghF7oh9AVm4UorU99+tP6wAc+oH/+538Oa4hyE4CBRHI99OgjOv6UE/WKV1yqL33xizrnzLNCXbB6JdU73vp2/eCHN+jO++4NNa4arWaIXNQgV42YxD6RZaTdVZUlUr+Zaq7oh6LyBAmk/TykLmYLhyjUSDNcAJsJzQq7hhAtwOg1BLScqhvbY95zRNONNYYZOM3xCVUbrRBNx57u97pSnmnDeFNl3leZDcK4OIRiemZO1XqDJFOVFbJy0p9Lo41BXDuxl9OHY4M+tj8MXEMqeIQjZPjbhclX2n/rvx/eFLAONKqH2a6N5fuoLDwQ/Wml0cNbjAHw2fvE8hqeAz+x/umAhzgSy4ei8R16nvtuXY+/4dMOhOA6bGZs8f3tj1Fn4Erj+EX7vfLSF7801NAif5zUApQ4QnYnxseDZ5aFQ8oENS1soJPTD/GdF4uyTq4o4fEoYUzYHQtC2ApvDLA8F4hMf72gHWEVbybGiDLgOmF4sl2DBRo41c0ob7wxlzJGRmmyWkBr1MDh77gvGHuAOwgDA5c+ttnGznLz5NB2QrpRutmEKEWAe0HpXqizwhoBCMX7xzpjPb3jHe/4/6Wj+pm0C0j0xS99KdAW8ImIKOqz0GeYBNdAX5Q1gCnu5Vr6Ae0xQFDAfvVXf1X/9m//Fn7/tV/7taCsAFDRV9Y2ofZEaNEGtEF5BNDiN0cCsPaJFLD3hzmmfQAtwF0f+ez1wnV8ZrwokbHxYyNsHWF/LnCA9T4eSgpYbsSAFp+9d7xf4cHIHfajvcGWS96zdkpYkXi29p9T2uB78WllBrktT2zMWi7Y2FjJII/vG+X3dg4YOBkFuXy932ODwfcAoMDPkQvwM8uQUZkWy0Urmo5QZk7skfRcul6GZVxszPOdDRkMTP5GL4GG8Fr4Mu88x2kAphP9tiK6EiDJvXaqxPU96Bv6D1F1luNcB6+npoVrgh5IBN1y84dcQM752QZT6D+yjv6jU5lWNt69xpfdmxUitKSSojYldW2SYFwCaOWkkKkIUVr9fk/bNm3SC848Qzddf70apVTjpLKyoqyfS426Zqul+vVU+7pdHXfc8TrpqON1xy23hfQy2mqHlLO6irJQ1uurBXhGeiOpjqt4eb26CfMD/ob2jvTGAMD5BB+ARi4VsWxK5gJoSztOZ/TaoX0DY6vo/oq3LrV3WdOuAwbYBEAFsEmpBKKsrOMwdkApsiQYPwAOawlHIlkTgDh8dnoqNUCJTmVcrF8ilL7yla8Mazn1+yHFF90NsCcAwoOB5vbOhBpO3XSgnPQ4laqWidKMqJyK8qSmQVnR+NSGkKbaTCtqpBVt2TipI7Zt0R133TFMy0tbmmn3tJvU70aiY47eorNOO1EP3HWHTjj6GBV5qdPPPFu33n23Nm7dounp3brxRz9We64bTvtbCriNQXRHWDLffM++BXy++aab9J73vCfsZX6DFoBX0Aed9XOf/7w+9KEP6c/+7M8CP2HcjmSrN+s6+7xzdOyxx+iqL1ylN17xBj395FOhzfe+9z269vvXave+3do7vTec7kmdOup9JQVRbIlq1VoAdQZJqX5aDOuDVQrVk0TJoBimUibDIurDqlPDFziWQazhb2v3skMiPHcB/HaEa6NO4frBMHWY+ml5oUZrXP1sGDXGSYYUjC8zorA42ZSTHodp7SFdURUVSkO0luvRmW95nuw0t00Qz3PsHIllQ8zT3R7zj32AXUDWBfLBPHPtqLfe8lpT4GABrViPWU0fYz0C3gAgxRpzmRvrlKw/+K/liB1O8FnsXmxF7nVEsPedHY3GEAyOcT983vrFUnrMqGxczTifb/dWTj/19JKJwvjHsIfQoI9Fni+e9odQANBCweMzUTmc/MbkAIrAQEg5s9ANR1UuHANs4+G5Bmgx0TEzdoSABUAcIWDQwvWZuAbPGYoWSok987TnBb8/hXuUsS+14A4EgY4XvT+7beYN7yYnSrl+lL2Uy/Uv7jMbFXSZkxxoj3ZYP+QU4xFEGHI9CgSKkk+0ApRi/RAVBkBKn1xPhnUHXd///vfrnz/+8QBmQVvusaHEvSj6AK9EWPmERs8BDALl7vWve11Q3lBweQYMwydsUKQYBY8TKji6HGONPmAY48mDFoBRpGFiXFhAes7pN55Qh5da6MK0eKY9XfTRn3m3UevTQZ5vzGR9POsUeKYoEANX7F8rsLGigywi4pO96COObbTFJ+dY+Ritg/BM9XV/PNqOEJ7rdCYrNjGfjfmyeexShlz8nFGnyCi/dwRrXKvL39GHOD3PfM00tnMBngmP5z54nvvmqNjY0WOQiz7Sd4xEp2JbOYsLv456QM1DHaEEveClXgfmo46o8vU8y225/zFt9jfH9MX1GV0P1GAac+PIW6cZMB4UU9q2F3Y168fr2Moyz4PWrGmcTMgeO0BigNMR38sBdsNi0gslEkpOWWRSKsH45lt+z8tcCQfcnHKyanmuJ++7X1NpVWefdLLOP+sc3XnnXbrjwfu1WwM9MT+rxpZNeslLL9X9d2xXd7ajrJ8pT6RBVSqqgBxZMNTHk6rKQaaS0x1XQSCvZ6fiusaagWzkNHIbHYFrbCh7/az0aBvU0NPzDr0xjpkLnGNr+fJzR0Ftp5sGHbwogq6EvsJnDHbWPwYU5R2IOGetUhMUAAudE3oQ2cXegz7QEf0Jpxx/k1FAvdzPfvazQecJxYtf/OIAaKGjDXltLSwfIpAGFHMXtdFKpaSsFpVQvLzWmlCnP1Ct3lCjXucIUVWLXCccd5ROOv443XLLzer0BlJ1XFObt6mdDZRUK2p39mqsWdUF550rjrYvilSbNm3RvumZkM42NdXSDT/8kW6//W6VSwBaowarQbk4gjcAnhs2BJ6LbcN40fcA8XBioqdf/eUv68Mf/rD+8i//cjGKyNGdV7z+dTr5pONVraSa2TMbip1z1CG1xLYcuVnTM3v0ja9frZ27nlJ/QJUx0jBT1SpNVXpSVkjdGicXKqQiUisrBfQBwqoo7BOAL/ZHP60o58twkGKpaqgbNgSEaHctX6NOjJ/JVsC1XJs2bdSevdPasHGTZubmgl3IPp+bndHmTRuVDwYB0Op1AR+LxYOTevAGUg+r9cWTCxmH5Qpz5fptcfSLxxo7Xyw7LGu4xrLGe4f1y57AMY+9daA8YC1pu972c5sC3huOCPa7SwJ4DRq4cqRtbGvDk5FLBEiE/b0Qkc693gsujPjjxjkAACAASURBVM+79TDrZ8YavM5j3Xcl/fC5Tf2D733lzNPPLJkUPD6AVChwwQOywGSZQBviCE+8Gz4GF0AkDve1csl1P7zhhtCWFQdPigX5wXf52bvTi45FOvrPSqZzwWG4XINCBF1QIhCigDsoGghXM+X9RQiMLtLlQK/lFFpTaBTl9iZ01B1CAGOQDefUP8/X/pBhbzLS8fAeAtqhfDM+opcAuK6++uoQhsw6IJqP31wcGPqgpPkEB/pklJpn0rd3v/vd+sy//EswUq2wQE+iq/DaUyMB4wLwDHCLPvBCsWM+oHeaJAFMgwY2jugPIBan/fBc+rr93nuDose9jInP3I9CyPUoRNzv+XaUAd9jEPHPUQj+zQq2IzP4m/7zN227/tizt5LXn7ROgecWBQwaLOXh9UhQZEmjwYiDdyCX4BnwstFUHoMcBsdGIyRGqbNahSF4q6ucLDesF+WIHANZsQzgc8yb6ctKz48VJ4P9MTDm8Zmf+3nw2rgUgD2G5r02GNwfjDxePo3I8xIb5JYJ7pMjrOiPC6obVDQtYtr41CFHlXGNQSbTzW0a4KB/joa1ssh3cWracivezgeusXFlowve7pPxnOpFu44MMwCymh3FeDxu3omE4x2nIUaZ58i11gyyHUh9KAAr0sUCzckvJFAr2MkJhW9IOlSVWlpFrovOOVtPPfCg2k8+pZed9wL9Tx/6H7VpYkrb77tXH//C5/St227SdKXQlhNO1LajjtEj2x/S9O5pNRtNlWmifk0aKFeWD0IEyhhmeZarCIDWwUeZWHfx3Hr+HYGD3AXgsZPK69brMk5JWWqeRo0D667oAKxjlyFYzRwfyL0xgB3zAD6jn6HjoF8xXsYOHViTpBUSecVaYb0C8OFkZN98+9vfDs451hCOOQAuItrR86yb3njjjWGvoL87mosxD/uQqNvuKytyDUgErJShPlYl1JEl3o+i6HlIMzvymGO0Zetm1dM01JLaunWzthGhdfutStOa2h2OvqsFh/eRR23Tyy69RNdd/z3t3rlLtXpTqtT1y7/8On3tK1/RmaefqjTJdMutP9Wu3cMTFkcBLPMYR+P5VFKnp0Jzaqd+85prglzAXgEkJj0T0I5aWeztn9x0Uzjt8KMf/egirwEkRGd/4P779J9e+QrN7JvWLTffoXNfcKHufuB+tdtzes87364ffusaPXXP3aqTillPtafT1j5AqtaUyqIeaov1k0JpLVGS56qrompWhCAB1UkpzlUDaA6A1hA4JO0wxGstoMBDMOvg98+BrD1HzkI7+EzIbKhUNDs/p82btwz17yBXx9Rpz4d31lteFtq67Yhwamqn0w1F/GtJoi2bN2nvnt1qd7oan5gKICVr1XNmGWMZ4PQty7t4L1he2wZjP9vp7n1iHkpWBdcD/PoQmJXk54HQZ/2aQ0eB2EG3Px6w1r2L8QwCd3By+PRrfnN6q52DrNH4EBky1wjywZlgkNW6nvUoR2rZYcOY4MvsyaVAslFarDUNnmvtV84565wSRka0C0W3YWJB6e10wjsviA2Q4FOHEBJ4c/Bk2dAn4uf2228POfoADLNzc4ugQKxcmFEdCCBzOBDTymsA+VAQF1DWePGitMNIUfqhCeBFXI8DRQLly0aOvQ7LjS9W6JYytg6EfssBWtRgwCNMWCQ1GthA9tit5OHmd+cQW6FkE9IeChjKSygQ22iE2jFEaKFAEQ4MbSjg7mPrbZiYKcAQMBwICaf//M3agzFwL0cvw1jseWO9Qnvux/NGegrr78QTTgipsjH4ReQga53aErTLmt/x+OOB4dAe8whQBvNBsSUUn7UPjfjNzIb+AQQSlcaY/PI6py9cb5ryGfCPdol0xDg5oNSRw2EDrPdhnQKHgAIxMMF+w5hzyDf7iP1DPSP2JnzG9fbMR6w4GNgB/IBvWVHY35BipXo1w7ZHj/7AQ3jFDhLLk6V4rRX25Z4fA0pLAVr28mHMwdfhUwZQ7ESwk4nn+HroxHUGTuI6EqORQrEnMZaNMT90qpyfQduWqY6sMmhmp088Z1wb15PwtQYKPV84JFgDrkm2En91H+wZdQSd+2m9J466tazDIEb+reZF/5BBrGvKFWB8oyPEEd1WmJ3mwDySbuY6kvt7fojAigCtkiPLMI4BtEKt+EJlnqmZJnrlJZfop9+/ThuV6N1XvkHvf9uvKm2N6enHHtHnv/UN/dW/flL9iZZOOu987Z2Z18zOaVVLnHdJqMcFoDVMqeKkN6me5SECJedks1UY5NZdGLsjHNEviDDiOw5qsWOIOfK6Yh6Z05VSDmMDwyA397hmHHrFWr6891i/NtTj/ch3jIl6TzhFzbu8Hunnxz/+8XAvgBTXomehJ0En1okj0dGbALIAxiiUjr6Hc5A9i27iiHE7D+Zm5nXtt7+nXq+vfjFQpQolSAXOhqUkiL7p5xprtXT08cdqw5ZNqtSq6uUDbTpiqzZv3awH7r831McqM05HTHTPbXeoUUtVbVQ015nXqaefqfNecLHm5jNVqw0lRNkNOnrgoTt12+23aHp2Xnnx86eD0wvvd94d0cA7886Y+fxbv/VbuuGHPwxrBf4HMIhujt5HxD062N59+wJtP/GJTyym+HzkIx/Rpz/9aT3xxON6/6//D/rBdT/Qrt0zevUvv173PfKw7rj5Zv3nD/yGrv7bv9O2mTkdOdZS2ajo/undeigp1J6YUjdtKk9xZOQB5Mv6AzUqVdUyaZDlypqpBmUWQK5Q+j0dIljU0gq8B8A5FIwvF8GttViHdh7AR63vAoriBCbFMCMeL0lVT0oV/Y7q1Yoee/Rh3fCjGzXIC1148Uukal1PPrVTp552mlrUYms21GvPh0g7eCTyGVuAZ1guMxbXQOS5cYCD59bybylQy7LO7zjRsQ9wFGN/jqahrwXt1ttcewrEgNbo05b77ZnqmXUTrzP2BmsZfTPWHSxHWNN2hCF/+IcMIToU+xKZ7T1nfmscwOvdTkenHDJO/wscuBzyQ+uOz9RYn0/tVM48gwiteojQ+va/f0d79+5TmnLEZBFCiSEuAoHfOeLWUS54fjDSAWsciULKGZ6hvCiC0EAhM4OJJ+ZAFPbDgchmtozBDNnKh4WrDSfnwJp5o7ACapHPz2d7yKDJaEjsUuDUagGteNP7s9Fdg3IUhUehoW8ANPTTir032/48HQ4bRql04V+ECyASoBL3EaWFwo7Xi/UCHTEELr300qBcocTHnjYrKK97/etDFBVribaoJwGYagAJGtNvQCfat8FI3xFqvFib999332KReAA05gOGxFiZrxdccEGIyMLYoy8wJOaHa4kksxHscHZHejnqgTGZubiWg9dtnGLEmKlRx30omS5kfDis8fU+rFPgcKSAeaRT9HAU2Gilv/AA9nKcasRnR/YYYOE9diDweXT/HYhz4GBoZL5r0N71FmOle3+GrUGd/T13KUMg5u9EV/AiksM1A6HN/NxciK6xEUgfY7pi/GLUIMvN42nHKYTmhfGz3BfoP2qgG1jgfp9IaYBqdK4MmFkOGJwwj4Um8FEcFo6itZefyAvWA4AQ8ox7l3vRZ/eX6yxD6CMvR1zTV4OTrslmYPBg1kR8D84/5BdAFjKScSMrkKc8F5oxDuscls8rRh8RoYVBjEKM4UyQTAKgNYx4AZhoVKsabzR04hFH6on7H1Ct29Ml55yn333fb6herWrHzqf1qS99Xt/56Y+VtxoqGk2l9aa6c11NjE+E2keDMtegUoQIE6JRwD3Kbj9ER3Ni22oALcZoA8CONmpmMgcAE54DxugoQ++ZlejDHFiGO0rFHnc88QBIjsw7mDkejpsEPSJuqKYEjYYhOJwQCJIRDKaC1Cwmh6v5rTKsB079paIIOsiR27Zp55NPLUTIjIfomebYWIiM2rVndzhNHCBnrNlQPsh05NatQTfq9braO71P09MzYT1NTm1Qvd7Qpg0bg45Pul+32/lZ5EBZqFqvhTXS6/YCaNlpdzXIB1Q4D6FDgW9xeE6trsogD2UlmuMtZSywNFFzYlznv/ACnXb6afrud76tRx9+VCqSUF8q7/ZVZJlOP+tUJWmq7iBTrd5SozGpCy98oW656SYllULz7X164skd2rOPCK0hn19KB42dh96r7BX0T8A+0s+2btkSnJzsLxyh8LYPfvCD+j//638N+466qpxyyJ4D4CPi95Of/KQGg54+/OHf1/a7t2vvnhmNjU2pktZ15OSUTp4YV3733Zq6515t6LS1Z3afbp/do9snG3pibFw7e4X6AH5JJYB/g/5AzbQeIrLgyWWzpn4+CIBVWIdEvrFahhnCykMEJemHxZoCWjwrBnXRfVlv0LLd66s3KPSWt71VV3/hc0rKQkcftU0z0/uG9YAK6Yyzz1Wt2dKdd90T9HPqrrXn5kIkH/yh2+/rzttv1749O1WrIoOzAJAl1Zpm5zktrhFOQRzuj4VYtApRa0k4/RJ2xQmszL0zHphz+md+CH+EJ6Cvo9N7367ktDqYPb1+z+FFgWcD1DLAZGDVtfbgp/AMR3HDF1mDfG+Hm/VS+I9PqXUJAWMHtvFZz9aJuMaAVuzg8D28L4cNHF6z9Oz3pvLCF15ECdBQc2huFrClofZ8R8kCE4KJYEwAKBBlw4RxHCUKJUoFk4onxNE3vDPZRMYwMWYusdIRg1vP/pAP7oksIoNXfHatpPh7LzobUdAKIYoHgQUPWAJAA+0cwRN7I7xYrWCzQWjLHnMDOV78BzeS4V3MARuUmgJsKFICUao9Hl+zHEIco8WMNY5EsELua1gnrAUEJ22ycRGOvFAiUTC4xsAX4+Z7/sbI4F4EllFwexddl8VKD8+15xsFh3/8ZsPHgKNTLP2359Y0NWPaH41X8gCb6dAuc48hxvgAeq1Mr2b+1u9dp8AvAgVioc942U9OL3FkBkCGU98NVByIUXso6ed0CUei+fRDvieqwOAOPNpFrx0BjByx4wBeB8+DLtCAz4M8C5+pmUQ7pLPxfu+C04Lq4ObBGBPIacsYFDBod/8DDxxK8izKKOsNjmpFTmB4AVrxnWUk6eNE7sJrcazgFWVd8DdyxrWJ4pQ9y7bY8xl/F8vjODLECu7BEMjtsHaJdEen4uWTuty/GLC0bIv7sD9H08/69LN0pWEJrWGq4RBU4eTDRJPNlo7Ztk2PPfCgkn4e6vdccO55ARC46Y7bde/DD2mu11GfVLNqqrGJCfXzTP0B59FVVEkT1Rv1YTTfglFaTYb1cQAtYh0ipuVSdHW/Pa4YvLMsBnCgVIFluts/mHlwHwzQOjXKqSCx43Kp9pejP9WmkmRMJWloOSU8BipA+0gtK9KQsheAmrTUoJqH9FBoX6V4f8ZpcomK+jBd+cyTT9Gep5/SbCh2XVO/yJQxl/Wa2oO+KtXhCVwNivT3epqoD9O/BkWm3qA/PNkyJz23EQ4GyAaFGhR+5zS+ELg3PFkvRPUBhJL7pkqo8QTAFtC3JV6sH9ZwoJ8U+MfmrVtCRAJr+qKLXhhKTxDlReoep6bzuvjii4LDe+fOXRofn1BrbFznnnNOqIVKVFOz2QiRPejI1pMsA2Le7jQ510qEf5KW+Tu/8zu6/vrrA8ABf6C8BXuL7wC90cc5KAj+SWQktcRoi7qtOEw50XrjpimdcMKxajXrSgEZ81TKqjp2w2a94JgjtPfa7+jCp5/SkfPDkyEfqFf13U0tfRvH6CBR2RgL9I9pB7Ac1tzCv8Xi7wvbdDHV0H/74oNd3CvcFzsJWD/IC6L7iOC7+itfDnXUoNc113xD460xXX75q8N8wm+xZ849/3y1WmPBbqCOJTKKNrZt2aIHH3lUJ558hr76lS+r7M6qluTqdtuqN5va1wYgrak1Pqnu/LxqyrVpciJEsFCbrTm+Ue1uV0lCofnhASGWawYumWvsAKIO4e9EJjJ36NfsGTsz1spRtUZTst7sM0iBGPSJ14H59v5AIf+OzHEkoded7VvbyKxBdAvrTqxTO8QYigFY1qRLTbjUgoH6USeM217JvnwGSfW8aqpy6smnlPV6GlLDyFnHV9RokC5FWtTw2FWIi+DA++mce596ZAXcnjJqQLgOF4zFKKcV0+cqumil1wvRUU77Cws02McChmakrxHpBi1RxlG2DXyxcVwzw6vLoeU2Vpxjy9/eWKtdiYwFoUAUGe3i+WQ8NrKWa99MIqaHlXAbY4wLMNQRCTAJBBe08boglJO1x/fUw3I0nOkKqOU6blyDYuIaOVZKY1DQyP1SXts4Um00dWW1tFzqftMDoUvEGAoXqRL2Cq/FM9fbXKfA84ECBqHtEAGkIHKIMG5qvbB/UWyJciFK2Ios38eesMOVFvAip5I5Co0xoCQRSco7RjayFGUdnur6DXxPmhEvAH/LA5QrUqo7ve5CVMYw1SYY5wunB8KL2nPzwZlhEGV8bFgbhd8AtJBNRH4c6ldsyFrRM92sW7iOFsYpRhW0gQbQB35LZAYgmKOeWDNx5JnHaHnObzxjpQjl1dDGUXGsXcZFCpgdQpbvq1Voh2AE6UsY0eXwPRjLQ4CCtMAtGzfpmCOP1H133ROiq7AoAVUAHKqtph59/HEdc9yxOuGkk/T4k09o557dao2Pqd3rBrlOWQn6TyR2kHU5RugwTSIY7gtRKJbTfj8QQxP6u+Au+hP7gSian/zkJ4tAyoG0s9w80WcDwk69s4NrNW0TZUI9dOhSKToaa1XVHuCcrGrQK5QmtRDBVkmJyMk5jlK1HBiMfZoqLyuhADlr8ZTjjlfe72nHI48orSbqDvpKmg3NZwO1ABj7/RDtk7c7aqmiOuBVOiz+T9F+TqrslYX6gGvpsNh7LalKA86iG76IHgv/SC8jYqisKAnRYvuv4cT8wC9YrwHM2rw51CcFVAbkQK8D+KDOF3uPvcgcUh/1m9/8psgOYH2gI5IiyTXW4+64447QhiMoHbFpfdl71VHxtMO+h3dR8uLv//7vgwy4/PLLA9jCmsGR/M53vlOf+cxnQkoi915zzTWBtxLh9r73vU//8A//EJy6tToptYXyDOC21MknnqoLzr5YW8cm1N/5uO7+4mf11s0bdGqFklg13dnt6NOz+/Rgq6mssUGDpKqCyLvD+GV7zalVvEMHHAPIAjIo3vve94aINUpzYP+R/cB8WU7AswAO4bV8B03ZT1ObNuvpXdPa+fST2vHgPapV8lA8nlTGSmMinHpZpwZfkevMk07Qtk0bAqWoqTYoqwHkzLJeuMdggaOqaR9+QH+Rd9hS/HN0jMezVITlc9X2PIyX0WHbNfPvUcfD6N/74/N2mjJA+A06ltcga8u8L5bXtlkdRcie4XkOfnEgivkYfI1/sZ5jGzXOKjhsiXwYdqxy0nHHhaLwnV5fDTy82bDmR7fT1lhzeNIKTMSIvmtsOGWB32EiNtJjgMOTZQEUo5ErexgPP2rFnlyPkwXo6B8vRkcRxDVLMCAAjgBvDOgEZWLhNEDXisAzRa5uXMPB4I/vi0MbD5ZKnjc2LiHDKKiAkRiLViQ83vgZox7sWFmNx29U2148CxrPO98D8hE9wMYHzPKYLWxpmzGjlOA9gkb0EeXENPa6jL3mZhgx2OjnmoEtxTDi61diKAei8PJM6ICBRWg0igKKmlH6g5279fvWKfB8pwD72zLFqYQYPvBPeCn8An5ATRQMFvMX0+VA9uehpKH5b9xfh6nHNawcgm7Qyn9zH8YHvBD+iUEJXTAab7nt1mEU20ItIVKDAp8kkqPeCEYovxPpBF8Khsr8fIjCxtDEWdVZSL07VDTyfJpO5u/my9DIKZz8Rvo5QBzpRfB/7icKAwMMnsv1fOeiwbFTKJbr/rzWEX48B8OMlFCijixH0bV49mqfDyARTktbALRC7awFYItnpZVE26hJdcSRuvXmmwMoMkYqap+TmDMNKBQ9ORneTzjpRJ1w8kl6eudOPfzYoyHtLUTPpOmwMP9CVASAVm3hcBxSHv2ywu49aT1hubUV73/WPOUHiMRAP3Lds9WsTRsarCEDI3YeEsWzqpRDIrFqNXW6bbWazANRbb2QSFZvTKrTz1SQfgVoxQl40C0naj7VgCiqQLoypIVu3bhRm6amdD8pwNVU7X5P1QWQiiiarNfXVKOp+iBXIy9UH2RK8iKAl7NEaE221KlWNBtOGaypRipkVqoKaBWSIQGxyAxcALOAIkMg3/KAFnsJurHvAJLQbdln1CmFjjhvcZYS7QfggCOPa6l1h1PS6TrsSyIVKWQP6OXTHflsPdTgrlN/rd/FtdKsuzlqgnsAaLBtWDOjNfVoyzXx+Mw6BiAZAv0dNeuAjqW6Bam/kzp6y7FKegN19+1U8eiD+tUzTtTEzD7Vi4rmJ6f02R07tHsCMKupLCQMhvNEV7NE1/Re6GUDm72M/EBPxXGEsU7K+RVXXBFOhgSc9EnC0Jy5w9HMXAF8ATTjhCG1ira2HnGk7rnvIT2x41HtfvIRJSWnIRI1KA0qdQ3KREla1ZZNG3T+GacpKanH1lQlqWq2wyEEiSqVMtzDi+c5opm/WRusAeQVAKTTwtnTzDvX2tYctWEOd71gTSf9F6jxUUBr9O9Re3Ap0sQlBrjf5ZfgbfA8wHt4Bt+z3mynW5bHtmmc4s7vyHmv01g+7g+I+wWaulUNtXLq8SeUMJIMhbdWDQKO6CwqACDwYiPfEScWMPzGpPO3PeQuiOaw8BiceK4DWjF44wXsjWEl2oooi9UglQvAshEQmAhaRxIYzeUd4W7BG05beeCBxQKwIZVkoZg4QnqlGiErrQqDLcwd/UJhpE8YhwiM0VopseHFnHqDLodwO8+YMdkbSt95NgoQTIHno9A7Qi2OXrIBwpriWgtNDiSwZ350fZk5xMwkZjB83p9CHY/lmQBcoRF9R0kgggBjyzW+1gXrSit0/fdfZArYGcL+gS/C++wZA9gy+M0pqtdee21Qrp2S4oinw51+sVIVOwrsHYx5UOwsQPZAEwwQFCr4NwYJfBs+SoRWSLcmmrdWC7wyyOfusAQANOVeeBLpPTgJ4LtbNm8enhBLlFKytkfGrzQ3Nl5H+bDlLN+zJnjnWsbPO0ZV7EEl1RtjGnnqyF6vE9Ocvlg38XejUb+j/V2tfKB9A7LQHyeW9Sn656hmy6tY97CMW46GoR5TSCVbSHNaSC0L9/BdUQZw+Jijj9Ydt92uIhuollZDVEqrOaZ+rxdqGAV9BuO3yHXUMUfrxJNOUrffC4bs3Px8aI7T24KzLctD3VXWGEBYvKaXci7FY4r1Cz47Qp05ZU1zUh9pabziUylXWkf7+532AVwYH5F9PowmNvSXa3vZ+a8Q7JZpfIw6VdMa9NraOD6hLC81l0nV1rh6OZFaaYioGp4eCN6VKqukoRh6lRpMZRnSB4/YulWPP75DSTVVH2MdvbvZUHe+rVZaU7WXqdEfaKKs6JUXX6xjtx2hHTse183b79ETRUf98YZmK4XKJAm1nNTLQ6FyVkgOmBUitIZph6EYeZiY5U/YA2QgwhDeQyQWUYbwHNaywWLWBGsMPkMaInoQdAMc4UUbpFczt+iAAIm0w5w7Us7gFdfHgBbtxGC3I3mtc3kN2QnMmrGtYmerZQx/s98Wy4AQNZHlSupVDeoVDbJCTTWkPlBVX0c1E501XlX3scdV7UubTjpeP56Z095qU+1eEYDDEAp3mANaph/ObIBHdHLzIGhDRDTyxelSfEf0HLyKqCyuhQ8AbqGfM/fQm9Tknbv36kc3/FDd2T2sslBjK6011aE4fglNc73qla/QhrGG9ux8Svfdu121ekPtPsgudeaGNcQs35g/nBGAbe5jzP8NZvk3Zwk58GB0L6/r3wfLOZ8b943qVrbLY+fVSiOxngCPs35AAAZ8CjCL8krGAeAt1tHgU94zfGeQFT7j7AEHCY3KPfdvfX2uNDtL/14586STypwwZ1FJq1RSD9qO6klNgy5epZ8VDwwyl9DyhfQFE911B/jdHlT/Fis1B4KKHtwwnv27PJYY2GKsLGZoZE+6o3Fg9M7357pYGDv0EGaNkkBNMtoA/MLAwOsFQ6ct5/WudsHbEKAfjiDiO5RGhMFKr1Gva8woDDLRDmOwUPE6QcnBEHVNMQtC2nABWOciQxPog8AlSgvjxJ6gGDw0gOWUEfcnHkeshI56wFdroIzSy8wQRsd48UyiCJAetT9AbSWar/++ToFfFAoYtI9r4Fn2sFedIoT3+Pvf//5iREsMSBzOtDL/ZEzwRzsrbAw6WsvpNjFAD49zPS3GaOeGjT9qaNkhEeQPx8W7EPXCcdBO86FdeK29jBumpoY1ig4x8WL6BPt6wYDlsx0qw+LXvcWi4I5ssjMJ+YKhRdQGwJ3XhgutW4bGRo/ltwGlGPTanyw5GFJZPmDQY1CiIPs7nm0F2eM1Dfy+kvwPcNbC4YbD2KyfgVu0geMSuQQQSG01AC4ihjqdtlpE/FDYukLh8jxE6zVaTaXVavh7ciH6hpqWOOc2btgQaHvjDT8KQBjzQoSWZWwMFlp3hM7xmEYVe9Yt8wQtAKvRiXhe6PtCVsDB0D1+jvU0O2PjNNOVyjospy+EhEscmmmpIu9qsllXb8+MWhOTmq2k6ifVoG9TTYuoqrzI1atKBYcxkXZYSHWseVJSsoEmJsaDMS8yITh5vJIEwHDQ7mhza1xpu6tNSvWyc8/T73/gAzp625G67aZb9LHPf1bffeBOzY3XNA8wU+E0vURpJtXL4K5WllCYfAhq8ch0AdBaaf8zxxh0gB7QzQd0uFad6+fCZ/jdTnDPJ/eiG6LfsRa4DjALvmY9ERrH0ew2Dj1v8C30avNA+uSyFq5JaF3U8oS15FRu9p0jtWjTZT04NKPs5+pSr2wsDXXIqgPmq6J+1lW9MtBk0lOt31XaLVQbm9TTRapBvcWUqVarq8wpoL8SFVezgld3r6NJjzpBogAAIABJREFUoA+0wUiHTzJP7Dtow+FNnHxvnujMEH4nstcF96E580gbOFXAQmfm5nXnHbfpqR2PBjqEaDDA18ZEKDp/4QtfqCO2blbWndd1135nGK3ICbtj49qzZ68GvUGo3RXPObYPc8SzXPMutkXjTBk7yG2fjfKX1VFv/e7DnQJ2SC0VaGKdymNYipc7QpjfXJ+V/YG8JtMmpCYvgFisUcsqvsNOZb3jdOV7R4eztwxuxUFBo3qFdZ/DncaHY/8qp51wYlmtj6nTHyjFI5F3Va9VVXKURZQG7ogcK+Auxm2gxSGhvs7hwkspgSspY4cjoUb7FAM6ZppxBJqVayupVt5saPC964A4gslChg1ANBLIMGAT16EwkArCPx9XvRo6xeGR1D5gIxIRRk0WBJzDkUfnailQ0gBN/BvtIQDtFfcJV6QPAu4wftJlSHF0pEF8YiLryGkn9If0Ed5d7NepjLEHj88GC5fqk8eyFNi1GloudW/cD0dTwOAwsuwJfKafud7eOgWeLxRwGpC99YwrBrDZX/ALeAkef/iZecJzATC2wmV5EANXVoJiGWLQxfeZfzsywbInpMz0ez8XWU0BaF6OarUR4PoP/B1qa7XbiwbEaIrOoVhXsTyJwaefG2u3G2SMgU8bpXZs8E70MfIHxwmgiKM2bOzGIKhluQGXtRo3aTrIWoMzLmDveV0p5X3lfjnCJkr9i4JuAJzYO82xVgD7oHW90RhG53OYQKcfAI6gC4QTykijGoKfGzZuDHIMMCuc0rhwqiQRgIBboR5SBGh5Hg1Ix7rH/sbBta6HBm0sTz13XgMH64iyQWHwhPZcX43+r0ZH5ay28XpTM7t3arJV1WRaVTrfU4/ok40bNZ3lyqu1kAJcK3JlZa4O5a0o8F5QR0uq5ANVcR4X+bDWKse1S6E+0cZNm4NjrFpIDaK5Oj1tVEXvvvJK/e573htOIMz6hf7b//v3+sKPr9OeWqH5eqIBcFmRqKGq0pDX+DNACxCCwwKqPBvwePkArbBuHU3PHDiKlv3ntczcsk74Dnqiz+KM5HrAD9YSRiLOTdIQoTtp0I4SDWuyXl+MjqA9A83QBEPTOjTXOWLCdVsNcHituD/Ms9MV4Xn0wbWZAGRIy65XKMCfq9+shLVfme9rrNEKhfzzsq8ib2u8XlPazTXIpKw5rozaWRlpt2mIeDycAS3LSN6dwhsb8czVm9/85lBnDDCVObUTCTALw978Cyc84DgneFNU/tbbb9Pk1GRIW9yz6+kQGQzIlxcVZWVFx51wko4//riQ8Dq7b5c683N6/IkdOufcc3XX9u1qNFqqV2t6+MGHA5AN3+bFfDvl0Wsj1rNtm9omtU4QA+or8831K54PFLB9bh5g2WNQybrk/uRH7BAMJZi63aA/oV8RmIDNahllnYO22BekVhOEAu+L7VToilx3arsxgbgPK/Xr+TA3azmGyknHn1Am1Zb6WaZmq6FOZ1q1GgxZqqXDYp8xUGNl2MyPzjnELmYuq1EI1nLAB9v2KGoaA1oet5VhfnNevjcCghchYU+46WME2cyXew3SwMDxgiwep9tuByEBQvxMKdyEiwMysfk46jj2nO5vDt3HeF3ERiT9t5fZ3nA2NkyAiAp+RyEDnKMNg1fcgzISh4dbkHEffeOUQJQQR37ZwPPzY4MkZhTLrcelfltp/a6kSHt9uD/2GDJ2Pq/eYDnYlbx+3zoFDn8KOD0k5rveM5ZJPizC6QUxHzkcAJnlqOzQcxvWTkG3fLWyw3vsHDJ/Njhl+RKn44TIhebw4I1w0tpCNIyjvuBtjnzgs50Xdj48Eyldq11hnuPYGLHDwjSy997RNHYexRFayAm+B3gBwGHcGEikfzNuR7fFTiWnfMZz8B8dz0qgKvUjAdfC6V4LUXOW+wa5/qPP9PVxtphPT1tsayFwi7EDJJDGtv3ee0N6KvcFeZXlmmi2wkl4XleAWtRk4+XaZY4qBJgJtO9TKycdRvAXxSIAHYNH3G+Zvdz42NOAHhymgsznHpx8PJOaTPH+XkkWL/Uc6x3Mk/eSD8NhzaympAMHBab9Qq2koql6qnOOP0EXn3yG7rnnPv3o3vvUI1qfqLmUiKhcA2Vq1/g7VRoALU53GwRgJIQHAT0lFIsvNTG1QaeffoZuvulmpUWpGnWz+gONZQNd+oIX6IPvepc2jk3o4Yd26N+++lX94MG7NV2X5qkDX5GqZTqso5UDkFVC4fhhnbVw4KGqRGiVw4it5V7MA4AmkQrQCzoCevBdfJx9DDqxL+2MhUeRgkjkvYuNs4b43o5Mns/ejh2Q5oUGYswfDJLybkdqHMVj5wDtxTq4dXf/HvjyIFNapoEuc2VPjXpNtU4Wiul3s4HaeU+18XoAfiu9XAnpm42mBkTadnuqh4MloO7hG6EFja2be55NQ2gASAU4RQ0tHLEGfrkvHDzS6YR9A18lus4HOHDtK155me6//77F2oz9HgcHtMQpCJS3oWZvs1HTbbf+VDuffkLVaqJ2t6Ozzj5bjzz2WDg98fxzz9MPrvvB4mm/QZYt2EZeD3ZE+G/3304wRwaOAloHwy8Olhev33foKGCHlWU7PYFvWR6N9sw2H+8xoMU691qiLX5zjUWnONuOB8xiXzni2jqKdRIHslgXs44xiiesr9GDWzeVM888q2z3s6D41quJ8kFbzUZdgwyGPDzl0ACNlbQY5BpVUIyELipXC8VBzXxWoyQe3BBXf9dKwEjMWK0oGdBBgDufFmEdK2Kxx5JeWqi6xxa8gDzkqeNJovAmXq7Y63QwI2RMKB8ojGxAiiyjkBicNFK8v7at6MYGp+lkxkAfUWgAy+j7xRdfHDx5eHaIBvNasIEFneIIPxgJ/XDhUbxngGA2aMivR3ky7awo23M4uuaeTSbhPeN0Uoe6x306mHlbv2edAr8oFBj1XJmv8L1rQaFYGyB2lLCV38OZTqOgBWNyv2NnhflxDEBZGYI3OjXLnkhkhg1y13CMwXnXizEfcj8MBtqZcKhpR3+siJo2sWFio9d0Mb91pEVMS0d18B0eVOQexjSRIIAjIU1mIb1pVLcZlWkx3ZajUbxWl7qOGjTQmkLnlnnIYeREHK0X60uxwr2cLHPdLO51oE2MT/Ad4zzt9NODIfnQww+HC4mqCqAV+6sPoDJM+/M8kObmNeW6bIN+P4AOYd1xiNBCQebxiYnFaD/rMQYk45SPUceRx8WeRrZTXwl9hzVPKgd6ylIlEf6jst2GOeMjssdjdF9Xk3IIKNQEFBxketHJp+h//1/+V9WKih598ml99OOf1I8fuF/TSal+jRiVTGW5cOJgJQnF4nPmh3pWFWnQ6ytNhzVI+4NM1XpdF1xwoZ5+aqeeeGyHkjzTZLWqiaSi9u6duvzlLwsphw8++Jhuv/9+7ey3VYw31U+pl1UJddHIvCDd0YCWAVDWCGAc7+UKp/TFYLL5EWuCF3uQ35lDPkNL8ynva64l6p4IfQBmR4j6ICW3wd/xHjT4631hB6ELhRvwitN2DYS4nIVtGq9b690GNKk7WAwKNUir7M6qWW+oNsgDbTIc+M2G2hn7oib1h6BVJx+o3qgpyYfFzAEkD/eX9XP0/niO+IzNcdlllwUwGT3bOjX0NR+GrvArHAWknobTcQGkxomcPkEPP/yIHn30MdVrDRU5p6HWdc7ZZ2vb1i169JGHtH07aeBStV4NAHhWcpgBNYdynXbKaTr6yKNC5B7PcVQdfXGtYeaT37xGDGAaRB2Nhol5zX+UXxzuc7nev6UpYB3JdreBqVFQy3Lddq9Tp52Cy/rjN4PldnoZ3OJ+wF3saYJOOLAA+cVeGS0jwXfwGj/TuMr6mlz9Kq6ceMqpZZlWw9HB5aCvWpmHQrJZUVGxIOligMLgwTrxlyc+ApXF7g0ySq9Y4TUoZGXaQt9KOu94NdgYFG03I3ebSyndbDijySgHVhABlhwSjpcY5R5vNcUd4z4ZbHPfRvsblOWFgncWdk6l8/dmJvSXYnoUYUUgUdQ9fvGMpcZizymeWQpW8nJkA+8oorRlhcXhnQeyNj0u2jQQ5rmygRHPi42q0fU/Sh8rWtAgNi49tzHYtvrtu97COgWenxRY1mBf4Bc2fpyi571scGZUUYgdD89Pqv1sVIzVoE6sOMUAyfOdBqMyxjLr/2PvTWMtq890v2fttfZ05popCjODjYEyGDCDMYPbpj213Uqrr5QrJeqbSDdRPuUqyccMH6MoUj4k0f1wpQxKpL6d63uv7bbdtBvsxgOjjcEjGAozmIKihlN1pj2tIfr9134Of7arOEVRRQ2cjYpzzt5rr+E/vMPzPu/78hPdDEACwIUTBtMkZnbYOWfszPzie+h118TgeDOxY/agQaB3G190Gmuc9AV+ci6cel5x3Tivad97vKYNRpqR4D1DaqBrZgWQIhk39wlgRs3a4zk+97nPhWLdNBEAzFoHNvAyNyhpHWyTcT1Vuhx2O3VtoppdVAhAC9CO32Fj83w8F3/DvMLYt+50NNxAV8xeJJAHoAVLnai32Zgb6fiNAEXrYcotkHLJPDDnk8yVE9lttkWcPmJGaXi+dlOt1SXtLqX/9N4/1QN3flrTn7xZB55/Xv/6oe/rrx96SMvTLa02E42albKy0vwQMKmh5bRmUrVClkRe17Vq1EytEkZWu61Od0of/ejHwtylqkK9rWrQU1rm6lCaLFQLyVRSA61RA1l1nSw4Q3X3S4CDMvyMSq0BpIVFwLUAlOvi7J4n22m2k+ysxanezBWMHbM+GScDXoy5ZRGpZLywPQ08YJua3TVpb8VyK96PsWzjfhwUPZ6cmwQ0TgRwsF+olxXugeEgvTIw1yqVKam3gIFZ6FoJ7sd+K8jVZNTLMTOrgf907jK0NpL9zIV9AI8p48X+4KeLWrPunarrdC7GbX5hXocOHdH09KwGg1H4zjVXXqk9F+3SaNDTs0//VKsry5qenVafhlcEFEh5Zp0jQ0a57v3MPSHwTUYKa4pruuMh68fsVlhhBiB4LmRFaI7S6613k+PeYiB9o4D9RuOz+fnGIxAHf44nr02KYN/a14ttN6eOes3FzGDmz/PpderrWRdzh/ZBHSSMGVqx3uE4g7qWHdyzyxlwbnxQ5JXBKD53QI1nINMJZiPrEr+ac3I83wW4ty0B4EowbfN1+kcgufzqa6oe4EtSqZM11CxyDftDJa1OTRENUZ1qXRHFBtbpv50L54zxprIx6kgQYxqDJrExHAvamB2H4cXmIS0QQb2RQI6VtR0+GyR8hjFPy3siWxRa53yud2ChEh9/PEDLAoGfjqjFETiUCAIEQ51z8Qz8pPA8mz6+x+PNPJ+7QCU0Z14oT86HgsN4grFmwRVH7zZaSQbBYgfB9xOzFmJHImYI+HvxdeL3YoBu8ryTLICN7nXz880R+LCNwImcDY8DhgYyhEgy8hAjIRROltbTWuJ9N7mPN5I9F8p4nwhwP9HzxWyNC2UMbKDGa8AMPwxPDFXWDkEd3schwomygw2AhR5C7yC77UDFTLrYLrKB/W7jx7kBfKgJacPdwBZr2kxv1qnTfdClAUiiOHiWrbf9tv1goI30wBJUAyCrSgTgFII2ldRspCEtkO/ffPPN4fqB8YSdB7gxTuuBLRHG7QQPgZ+/Du4ldb0rvusuxowjEWvq7XAcBj22Bg6pWYceT4NULvDN3/yOkwOgRbFw7AvO47pLk/bVqaxV5okyEATacJyZ11gunEhG8JwOGFrPG1RknLc0Ku1cXdSOxSU9sOca3frR63XdF/9Urx07on/5jw/p4Ree12LaUD9rhNQ+wJNujTgpp9NhcMTozVQEIItaWoE1BXuK+csyffK22wKgtba2qm6HIuRDTXdaKvOBVpZX1OrOBMCFSa3hyRrICr33ALMCoOVmhm8fEep3BQyHGqZ1AyjbV95HjJudSxffdoMGaikxbgDEgMWsATPtXe8KQBMQkb9ZD5zPgGDMrLK9FQNovpfYHo3lPOuC750orWjSXovPs/58ALoFqYQUFqPbK/5PFfZUzXKjkn6mRgXPjX1Tqsjg1ZVqsu1gcsVdRaOLTl7vVNbtB/UdAwQecwMLrAnvd8sng5VeL3VWxpx6A1idLc1MdXXnp26Vhmv69bNPa3nxcFhfSdbUcn+g2S3btbi8olw1sy/Ul0uz9fprd9xxRwAB6LKIzL7//vuDL8R7rJ1Q+6zdDvv5K1/5ir797W+HNYCP4Bppob5kvx+C6puvMzsCsdywPowBKKeHGriO/TDr1ThbyKSM2Hc2EYH3fD5/7rVrEMl7m+P8PY+AiSfcp483E9HMLtYYTESY3ZBKkFusU+wGbE/kFj41v8P69vfJLoJAQsCEtUnHV7KMyFLafJ3+EUguveqaqkwTJeVIaZGHIpON0Jw2UZLWFOI4xSFePKf/di6cMzqyZQPRyiB+38rNQJfH2oaiDSc2CR1HeB8KMMrEm89Gujesf8ZRW65pthbGImAQRWkBiQCzXCh3UtkfLzrp9yyAfG4b2gaDTKvkPi2YANBAsSkGT6pFfO+TxqOFTiwYfW4EB0YoggN6p4WXQcKTWUWeF49X/Fy+L89VPNaTxx0v8uCx4HuOVHo+eH4UMnUjNl+bI7A5AhuPwIn2GHsL2ejoK/sKY9X7ddJ5OB54vfHVz88jJkuCx2NhkGvyyeLaS0EGnr8Egz+atFhuMxbIYwOiGKvU8uE9wBOccRxxnCQbq6wp9CW6F+Oal4vFsg4xbjmvHfKNABeuhQPmbm+Aahi9rGWn0XItB5cMalk3ObXKBbfNFAo2RJkHcKoBcNVIa4YP7nZeSAUMrTKwpDDOYU8Nen1lrWZgbsECItcNoMXrYXIZ1IBHGZzOLK2BNf6tpyGORsGJZEwZS4x/dDbPTCrGa6+9ts60tkMcOyJuKMP4EAQj7YhzuAYpn29U4+p4azy2MZhDHFzuG7lBrVJANxzkuOlO7NQ7wBfGctxp0fZwvOC2Ddd042hZ166s6fbOTs0q09TlH9HTo1X93/tf0OuzU1rLWiqTTFlZV1oaZYBPDbVzqsNLZaNUWZVqADDyD3ASaGXcq+nyq65U2mzpldde1WpvJaQuUouoDKlvbY0KGEWNUDg+Hf/jDIFHREB1XDsrsLUiyKsGtAK/b71+rm0lO4PMo2uCOm3P9i0NGJhjnDaAWf7FtpZrZLEuGHsXJGefIbv5O27ywLga0JrUA/F8xHYc78f770T6Y3JuPYc8P2MOAzFNMlWw3NJCeVIGoEplQ41BVtc7C/ulVJkBQ5ZqFowyHSVrluTk63wBtGz7evztPxgs9Jh6n5kJYx0L+rrWG6g7PafRKNf2rfO69RPXa/++32rxzT+oRXH9otDaqJBaU1rNpUZ7SqNQ8zFTv9/Tnt0X684771zvdOr1xzWRXawhgDNkAX4RaxC/hnq7yFKDHGbRICNpIIPvYRl+fmr38+Ou47UR70kzcCfBJh9vPeo1570cA9cxK8ugmIEp60bvb8uJSRvA/qJTWL2+TDhAJvEedoJJGaTA8wLU8hriuvwjhTo0QjhyZL0Otv1jrkFGFOAWoOzxZNL5Mavn9l0mH7n8iirrtIU+LQFKRtBDGxpCnW3Uufvrgt5U9ChF7Nx+vLN7d44WWdjHStcGqo+xke1j2AiOWmEcknLoFLt1pTF+vHdTkrGQMHsKoU/KA8YsAp7ruL7X5Lk3GkFH0az4YgQ8TnnkGhik5BhzHz/60Y/ecerJDW5hE1NRfW4i2wBDRFUxjuPnnwTGNrr/2Cg6HnAV31dsJL9bFN6Alg05U/IRerfeemsw8uges/naHIHNETj+CGyk8NlLGBxQvElFQn7xD0fdRnds0HCVDzOgtdE6mwSzwnhdYICWdYPXBTLcbCAMTdhE6EUi/6wlM0cszz/1qU+FFAL0zmTE2Po87rr2bmMes0/QdThoRHNhiXEvNoQ5h1MQXefJ4JFZ0U6PtM5M0hrOpGMhABUAwfTUtJpZU0Wer7cYbzdb63U+2qGb3BgIgIVSk3tO+OL+uu26RhK/x8W+CZhhvKObsTHMvIL5BnBEzST2LK/YQY71r+3Ou+++Wz/84Q/D3jUrzYzMjdb0iT63HDBjgPHjnplnbKyYAT9pT1gumZ0e22sGdRbWlvTl7bO64vAxfXQtVTqqdHC2rd90Kn1vuKRXmqmKRlsFYAngC6UbMsLIqdqjTGnVEBw7TO8AN1Fja5wlwXgVZaXO9LRuu/12/ezpp7W8tqq02dDSypIWFubC+mm1OoGdl9Z4S/jJfn4b1Krnt05DrF+Bw7W+599uTmTZaZDDwTmPDfPLOsBGxdYhSOr161IXjLVLUvDMBhkMLJvhFXcg9XVj+877ZiMGVgy4eI7i9XAi/VKvQQV/KE1gYGXkfCrPSo2SXEVSqgGQ1UuVgGFV8LZyVWkNaGVlGsYdwPB8Fp9xQPx4AXfLIu/h2H+p54b1k6lIUiFbkmKofOWILl5o657bb9bXvvSARnmh7z70iB7+8RMaZV31y1RZq6uVtZ6ozXflFVes62x8B9YYadIPP/zwOsgF2MBc2of56le/GpiL7AGvJe4Rmxt2DHY37FsX9T5VGbL5vZMbgRhE8n72mpnc396n9rMczIkBbUBJs6bsX8WAFuvQgFZ8vXi/xz4u50I/xgxbvsf76F3+YVPyIkAD6A4BhBdBFpe9YP3RZIWAGNdCh7BmHaAiGMYaxH4w2ePkRnDzqPcyAslf/dV/UhGBSBuJRoOBjrx1IERYlpZXNRiOguAwxd3RKCPf7+VCH7ZjGTM2gwvSWin4pwtUeiMZhTba643LhsDYgnoPI4l2oDamTqSUPU9Gmn0818RoBhDivBjuMasJhWEQzULjRPNmYRJHVv1sFkig2o5o85PnIHrCuX/84x+HU5/I8LDQ8bPYCOInSDhCBqQb5RSPw4mieZPP4bGJAb9YoBrt93s2pOIogT+LHSW/5/RHO0+MM1F4xp7oJUDi5mtzBDZH4N1H4EQANfIEI4EUF9gfyEYcaDv5jv7FcuRDCWiNU4bWndZxUCoe9UkmzvEKiV8o69TryR2+kPPupIaBSnFjfrK+MFZxjHgRBAJAZc099thj63rS8t4FpQ3ebORwG5yxMc730EkwEtBrZk3HhrZ1iR0CA23WwTbgSRcL9kPaCEypHTt3jTslN8PzYJSjg5w2x3ynjWxcL6nOsoIdFF4nALUaIRWr7nhohwC2BKAVTGz0MmAWz2QGJc/MPzor44gCbDFusOEMRPO8GP4AXnyPcbeTwLVsU2y0HjcKzMXjyv0z51wPtlYMaE3aWDG4Ege4uB8DcnOrS7rm2CF9bmG79g66YqyezI/qqWJV+xamtNjuqsprZ7+XlSpI7WMOqkzNIg21tHJS3tJEjYQUGRKxyvXAHaQgWFXbd+7UVVdfoxf2vag3DxxQq9PSYDhQt9MJ3fbiyXPBdwNbYQ3VWY51l0Oy66jXNQa+SDmNWRAxgOdaM2Yv8Df7gjmN7VbWg1kOjJXXOPPrPeaALnan54x5NjgYy+wA5o1TCo/Hwp0MPh7PvvS68bPxndgGrO1vsgoAEknZbapMGhpleWDNVUmhpEzVGGaqRnTzBDQeqmrUIE5aAFImamT1nG4UmNloHZ+tz+P9E+tgg5rWr5ZFXv/1HNERtanpmVkdW15VkY8010k1mxV64K69+uf/0T/Rsz99XDOzc7rhlrv0P/2v/0oPP/ZzDZOW+iMWYBoCVZYb9957b5APzJnlrPcvqavIS677l3/5l4Fl6ewHUsSwDZDX+AzIPgIGTlM8W2P7YbiuGaxeHw5IOIBhooL1pPe7/WBkCrKEf5bPlhvIEfuFsTy2TLDvNQmmWR54z3NeB4OsO32MAVL0Decj4IQuxcaEGcj98pkZpyaLxHNrf5r30HucE5nI9eMagx+G9fBBPWPyz/7jv6qKqs5BRaPRXaWqSi0vr+jo4rEweSiqGMSKF+sHdaPn23XYXDH7KkTixh0j2YQoehuzjKcVhJW2Nxqbiagx0QXybl1cLlY4x0PBDTj53I6iEoXG+MBIZHOyMY2E87sj1jGAczyjjuvb8GBje8O7LoYNIMaB2hRsZAQSdRV4Bnc5jI2OeI4tqGLhxDl5EQlk/H7605+G88bnOFlAK/6Oz+uxt8CLI1MWeJMG7eT7sdB0nR93HUMx896TTz65Xu/nfFvXm/e7OQLnwgg4RYW9ixONI4pMscOLwTApC2In5kRA2bnwbKfjHiZxiLhA8fqzjwtC+3oxUyPItfOZYnCCQTQoRPQUBwd9BPjiLkauZ8Vacc0q9AF6k3QCHC1sItYf0Va3r4+d4tiQPdFcxgwt6wyMXu6DSDD3xD/SHg26oacdfY6DWugUQCH2Aff/xhv7Q3Ayp0V5kYf6WCkd2UglLOv6T3Rw49gaSGioKigRPi4eD8hB/aYNXnEEPQBb7Zauv+GGYOT/7vnnNRrWqYdOD3SdOzPMCK5hNzDOzIWLxvM3aRsGFf0+c2dHaCOgIN7fk8fGfzPmBrAYU6ePxnp80i7h3HbEvJ7sYHHuhWKki44d1WcuuVTTi6vKmk0dmsr08yNv6eVGomMJrIDpUFx81MgDGw5QiYLsAFr8UQV6FigTHRDpNM581OmgjQb3ybyS+jcluk/WaVr9AMb0Vtc0h31JKmOqUBA+pKBS5LioUxDr0u9STjmoMZuILn6kKPIZgFYyLvrvZzSAyhp94IEHAhML2w57EjvsS1/6kn7wgx+ssxsZS+aQ+WMdOJX2i1/8or71rW+t253IbObfoCJzbPac7Waz8/2TtTRpM9u+nly2x1srxwMmnUmRZrC0AHQZnGYAD/NkFAaOuYBJlxRNlXmlHDBLI1UJ3SorVWVTbB3AZEZ4o3W60R47m5/HfsVk0Dj+O/YVwrgm1NjqB8CK1UuDgzRfU7tY0b/6n/8HvfmQrmrnAAAgAElEQVTSb/TnX/q8vvvg97TYq3TZdZ/Uf/Xf/Y86vDJS2WgJf3Tr1m0BzEbGYu/T/MmsPssT2J6sGfwJ3nOtNtJeOZ7v43NQJxCZSodU1qtT3s7m2F7o17as4Dm9Z+2zsk/RV/yN3LDOtS/l9H1wB8sWdwo0UYRj+Z6xiMn1aJ9uMugQ3wvX8ZryeSzHPT8GoUg1hEzitGhkhX1nrsF5rPdtd/K35RTyzQEdrrXJEDwzOyC5+tIrsGVUJammZqa057I9uuSSPapyaM5ap9g5593F/zaKQJ6Z2z3/zmpQhE0cF3WFqYQwRsCy2OO8X29Og1LUiyLaQDSCyOrJOGMG1Ly52ESAYhiQGMpENRzx8CbG6MCARgmw4WzIxMad32MzI4xwDEj/45+Fgo1E17hxFNcCDGUT1zg43qzy7AgTG7WODHHPFIjkXEReYnrpe1kdsbK2oI3v3/dncMvPbaciRvZ93RhktMCLnRtYdtwv7KxNgfZeZmvz2A/bCJzIEbDsY69i5BhQYHzMDrAxFR9rWRrv5wt6TMfFvScdtxijercaSRc6oIU+JX0F3YusJuiAPuMnawQ5zRrDiIVpZMO4LnY8K1Lh0MeuBYnOs/MeAx4nWmNmRqM/XWTewRsMbZwyzu0uiOhb6zoXTIdNxj9eGNo4APw8unhE3WYrBCYBMkMXNph6BkkAKkTd6yKAWQG8G0Rdmce1m94l43AdjAD0sF0zv2UhMMmpeRUYaKN8PTXTNb7soEyCy3ZAzMpwelpcT9TOzPGi4e91LzNHLrNgEBz2NIE+XjFDPbYVfB3Lk9iZN+Nt5/SMFvojzbUyHTj2ltrdjmanZvXG4aNaa3Y1anU0GBdfzwpKfJQagTJJaubUswVASTUqCxVVrkaD8h/UN6M2GqlcqcqiUrvZ1XCY06A8OE40c+K+5qamlK+uhjpoq01pmNWgFuyrTl6pWQBu1SDXqFGDWjXgpfXPALkCoDZmGXFenpVxYbzcoh4mISAv6xjmC/MGEx+GHQFHuluTfmq5y0+OYQ4NQDEP7CX2GWs4HnvbWx5v21hOeeNv29aMv/fpRjbypH6xnR78G1J2ydME0MrbY/raCFiL3pGB+Zao7shXiPaUhZJGEcppjYqmyLhrVHnojmgnPf7pMX2va/aDPN4ZDL5vzx9/v1vQOICMKc2c+mq1OwKGbTUbeuDeOzStVf3lA3fqyKvPayqjm2FDw8aM2lsv0X/+X//3as9fpDcOLmr7zt1Bbq2uroWshj/5kz8JshmQG/mBzuc6+DLsV9YZ98RnsD9hbZN2yBrldwIRMF9Zq/g9+LIbrY8PcqwvxGtNrh/7U27qBUmDvYYvClM39qvQacwdrHvm33UpXfOStYh8cRAkTrmP53UyqBHveYNLMfAV+3HIEtcHRN9axxn/4FjX1nKDDDPJvD84B7IS/U6wiXR2d/jd9P/OzKpPrrn8KmqEhohQI22oqIgCjrTn4ot1+aWXBXADQQA7CAAmntAzc0sXxlljpNdKmJ8YHixylLzT+xDURCJY+DZa7ZwhAIg0YCQQYUAA+HvesLHTYmVp48/INgLjs5/9bDBKAJTYXE5vdKTW1/yjiEtk1BjYsYGBweIW5HQc5FmMVrs7FEIJZYOQQqHwnL5GPNuxwOF3vo8ii2svMH6f+cxnwlokbXGSRRXf+7utpJhCb9Tejg1ODffKXDht1OwtlKkV6okMExt//OR+4wgE3/F4XxgrffMpNkfgzI/ApAHKHmJvIWswbJzaYgfHRk68F2OA60I2aENB47LUTFFpxwg4o9KRTkMrdFCrmiqghKS0pC/qFBpSZUJ/+qTu4lW7cuctQ+u49cCCsK7rqPFvdtxJEPYMawjGyXe+8x0RiSXij5HNmkLWo0PpnMXvaZPaGiNNdbrr9adqFtIodNwFABuNhoEps9ELfWPdYFYKetqpWXb4rXvMRsRJw0DmHikPwX3FbDIMutRFxM3CC13tcCLruwoARqMRGFvU1hqMyw2E/QPjZ/z9d3sGis77umH/qQqAFg5mcITH422nwaCWGRK8b8cnLrnAezwTx9mZiAEwp2tuNL7H+9z7nntBx+PcMr/U9sQuoWFNnc7EvoBtUu8LOgPWjBu6RdI4qe42OSpzFYx3k6L60tz0nC69aLeyvNDrr72sxVXO31Sz0dJgJG3bfama3ekAmsC6SjkfTfXGaZ5JSdH+SgffWlQfBkJVhGLvgASjfBhlStS5goBbpMYNBkNNT03VKVmV1CJJManUz2rAqmaASU2KbpdvA1qhueKYoeWUQ44r4CU16i/VYEYS1k6r1dbs/JyarUyrK8uhgdTs9Izuu+de/fbXv9ZVV16u37/ysn73wosqCpoPcGxL7U5bPRhkzUz33ne/Hnnkh4EVGOq6jXItHjmiNdj2pOPkpRppO0xfma9pVAxCYfYsa6mZtuoav8UojEnoKFgUGuR5SG1rMF6hRWQ9PmGmnFIZKKd1t0/mEIZb1chUkT6bJsqSRB2AvwZAH7WxGmqUzXExrDE7K8xXI4AxdbdIUjMpIA9+VWmYw94rlY8G63XPDApZ9lhHncr6/aC+Y/9lEkjk+g6WGzz0/vYeTuhemEi9QT+w23Zsm9exQ29o53xb//RrD+iffO2L+vmTj2ltra97P/cV/S//8v/Qdx9+VHmjQxUylVWi6bnZYH9j+8PoI5DP9ZzGCgiK74FvitzlHpDDgF8/+clPglwE3MLvwN/hJ/7PN77xjRAk2Hyd2RGghFFg0iV1B1NkB3MEWEUa6DVXXxXk7quv1XWcjy0tB4AIec+8AkC+9OK+8Df+IwCWfVn+/uY3vxlkN2uMLpq8Yh0ChpEmddfCyc9Yv25gYlamj/F6N+CO3w0Gsnv37pCuCuHDOstYSJzZw3ldZojPGQNn6JgwwXubhKAzs/6SKy+/8h2JBTYGMWrarXYAD5gIaJtEYGxsOYoZT6C7zzDhF7LDEAzCqLClFZajughhxgyhyyZ0ZIuFzLhQXNZAIVEGR6ww4gC2iMwaZOEz2FxEwBDqpmia7s853YbW4+4IJtdyri7C/pZbbgkGNLWzPG+OFE9SNHk+M6xM5/Xz+fndfZFzIpRA1HleG5/85DtxSp9pmiezPixcLGw4n+twobCcOx8byAbluGfPQ6yEzfTi+jaMTW8n/YR/CC9eOMouRmmwje9g9PKszK9TLAH1+K6NdpwK5opzIwQ53h3ZuAeEMk4JtH0bCAYCw3279s3455nZ/ptn3RyB83MEbExb9lom+Sf7G2YrxxGMsZzj89phHdcIOj8ff73eTPy8dpgyCoEPhtq12td9rRmN8oEeTXs60J3WoJhRlXU0bAxVpkOVjX5wqtt5KlWpBmkjFIquu6ude4NjpoCjoJN3GD4PGATObCg2VHeI4x9/AhjAYpmZDfK3M9UNp8CAJkDyseuuC84QxjU6BIeJdFacoa//u3+rLGsGvcJ5V1dgKM8HPfCpT92uF1/cF767traiwQBApgZsfM+xQ+v3rHtiJ9E2g+t4sF5Jz4MJw7rFTkDnE9RB3+Cgufg2n2NbuEaYg2lB79WI3juY1yea4QYgzrgQuY+xDuSc1u1mSXIMuvmqq68K7AjX2JpkwpyM3j8dqy62HXh2j72dD8bL5RVgwxGIw2Fh7JjcMqduVWgVGZwx/go1kpJKGTBJkSsvhmrPdEk4U5U11V8baPvsNu3de5NWhj397rlfq1xZVDNLtZJXak3N6bJLr9JNez+h5aMHlSSV1kYDTc/MadAbqdlp68jq4bCenn/2N+ov90I9Iq8HABzmnHvM8yKkdBrIr5sU1Gl4wwGph+POlhNpxQFmHbPDvL1jALguHA++01BOfai00DAfqdOe0WhUanp2XgtbF/TZB+7T44/9RG++9oZ2bd2hS3fu0c17b9Thw/v169/+Ri+98ofAYGq3m/rz/+DP9caBA1obDpS2mgFIarc7yoeFymGhbrOtH5KqGDrWDdRsTasStWuGUrkopSNV7UxJ0lKaNwO4VjTLEHxPyirU+iXxD1ApzfvKkF0Ubq8yuHZAWMpT5AJZJ8Mg79ICSDJT3uqqzFpKmg21uGo+UKMq1Q+pmsiMurvkmKu2zlqjMD9vMoYesxooC6EADUZ1J9TJPWMbPbal37FHx/beieTb6dgbZ/ocAH0FcpcJQYbAMlSuTquhBz57r7JE+sqXv6QyL/XEkz/TH/a/pRf2vaoXXvy9Fha2aWllOaThdrqdsNaRvU7vdiAauYdMZN/ScY49AvBFMAJ9z36glh8ynqYS+K333HNP2D8AXtj28dwYwIvtiTM9Thfq+UNIDJkbAieJ5ha2BmDrot0Xh9T9qiz01FNPqixH4e/dF19cM+eOLGr//jcCMDk3OyOaljBPzCMv8Ad8YY7FBwPMIpAUUurTtAaaQ6feItQEb6bpelkcEzwMZhkc87w7QMq6cgkdfHN8Mq6LXjcjzPsaoIr1xLk4jxvFoNMn7Uvvcev9jbr0Xqhr40w/1x8BWr6go2egpUSyMOxwylkQRskNVhhtZGJdH+FCL3pmNNiGqMEKxs+LmZ+OvFpBAZDcfPPN661mWeAIXVBrDGefjw3kjQOqzdiaiWAgxoYlxjeAY1xvg43m9AnuA2MT4UEUkqKJfM7GdaoEc+gcdCtbPuP++C6fwQ5z9DQY9VIQNoAzX//619fbYFspnG5AizWJkOGa1P+CSmwH1XR/O65OVzS4Z+PcNTgYE9NKOS/r3Gg8kW8X5WUMMXwBuRC0CD6i8IwF8+aIA+d3emEAI8ctqR2N45zU+GFfwM4jyo5Qw4jmXAbYuJfABMgwxjZfmyOwOQKnMgLsI/Y6zAtq1pnJFXc+OpXznivfsYFkHWGggJ/zo5E+miS65NCi7u5MCw/i4eFRvTQ1rcXODh3EkcxK5elIeYqDV6lLkWNl6mVZALSysgig1rny8vNNAiTx3+vHRE58ADYAYFzdfFwEemFuPqSuN9utYKwCavz6N78JqfMunI5sf+ihh4Jsxgaqi9E2wue8ZyMakGs4GmltrRdkOU55t0Mgi9pH1TuixLYNbFjzuUEtG9fxMdgL2AWuxYH+Qd/znoNOGPecw8XZHdSZnLsYTJocx8ljfd+Thnjs8FnnWqdyTwR1SB8724Ax1zd4EIOgfh7bJu5iBWOdsca2hV0X1kyoBwQbh8pJ9QsYhH/dZqbRaKC009T2XTulRqZtW7drsNTTlVderaMrqzp8+C0lo7WAIK0VlRaPrWj37ku0i5S8fc9py5Z5dWdndOmlV+i5Z58LrKhsvq1f/eaXqgY5mWzBRkB2Macuxg6YCViPjeL3PS8xcHfqezdRRpOAUV+zzUJVAVyUqTO7RTsuuVKDotLyytGwzh2cffXV1/TaK69o986t2nXRLl205xI98qMf6cihg/rTBz6vBx98MNg9nakpPfHkU/rc5x/Q0z/9eQAN7/jU7fr7v3tQx44dDcyvRtrSWg/0OVdWrShNc5Wh1ltLKTWqqiRgVbDlGnkNaA3Y5xkA1FBJYNcBpqSqyjTIsxymWQKwMgqA1lTSVKKm8qyrMs1UwtBSoe6or4ZKDRupChgeBrPe0QoSttoY+RujWu4QWcNfgcu3DmR7HiYB7clsAjvCrNezvX9Ofe3UIAaAVtbMAjBcFsNQR2uq09Sll+zRgTffVL/XC4SJXg8AsxuyM4fDUtPTM8rLQqu91VBYHvv7y1/+clj7+DdOFfPeRvbB3kEWI6Od9oqsRhYxlmS2sI+wuTkPex05faJsDjNw3s8YfLi/W8vIEGTpDTS/sEW33HqbPnLZZXrrzTcDSA/WCdAfQKBuN4CfjTTTs7/4pa6++hq98vLvdfTIYtBr+GX33Xdf0KPMNQAmumcNZjLMTBiagSxSM6+CzxUYWnXwhpd1LOui1ts1AMVcs8bMNOb7AKW8wDtYK6w5Z0XZ3+T73IPrSJvx5c83ArQ2Uw7PzA45IaBlgwchceuttwZ6H9RNv+8Ji1M7+MzI4/FqDJ2ZRzg7Z40dCIMWBrnYAGZlsWH8jzFhc2I0E1UFzPBxbDQ2FkKXSCyAk6NvBjnYXIyx0WQDVfzEyHY7cTYqkQ13YcAAAnSihhbsL/LOOTfHcT53jWDu+Jv75B/XpfAiioFnMBgG4MJxPCcGDZ8RlXUNEm/y9wNo2bg3EGhgiucAfGLsXE/M42/wkBVhwMoCjHvm5e4Z/p3nA6zi/AhgwD6iPgZpOQ/nAITkeXF+UJrcA4CWz8t7gFYcz9hedumlwUB22ghzy/xxXhfK5Rm4lqP4jhgHquqI2hrvrGLyXhySs7MrNq+6OQLnxgiYicm+RTYStY2ZGufGXZ6eu4hBE2TExb1VfbGqdEeSaOfSMQ0b0uu7t+mx0Ug/GVY61O4qL8uQVjNo5qGr2tSgJVVNrVKQuSG1itrxO1dek7IvBvRih7FGHeomN8EHDelhY5YFrK0xSOc0Q5jFvHfDjTfqH//xH4OcR44fOngwpCF+73vfC8YuegLd7ZqO6Ax0OAY1hjg/n/3FL2oZT0MC0shC+/qaEWgnyUEo18uy8+r3Y71noze2sezQcU+sa5/bDt7kebw2rEcN7kzqlsl5jgGtehjfCW4a0HPXMT4nKIeew8nc6Pxnel0FIJPUs7Et4Ps3qODr245lHLGHAOWWl5eUjZ2emptTp9uFVNxx6mG/B1NqOjhjV151pS79yKU68OYBzXWndRE1gEbSYQrba6C0merVV1/X/v1vBmdt184dWltbUqdLnbNK5aBQvjRUe2pK267Yre/94CEdfutAYB8xnsyzQUPGGzAL24NxBtzEpjEwGgfwTnWM2TFl2dBMVWhq5YAu27FFV193nY70cr14cE2HlvpamFvQzNyMDh49pN1XfES9pNLLr76srChCJsDPf/FMsH0Iy/35V76sp594Uh+/9qPKGqkWtmzVaq+nldU17Xvp99q9Z48effwxFVWpY8vHNBgNRTprWhXqKFcTXDFtqkqwq2HM1XWaSJNORqVGwyIAWpCyykahvBoFcAv4MSnrlMI6hZB9OVIGizFpKVNTSjsqScWmTlk1UqsYhhTsPKEYfM1yM1gV9kEMlk+w3+LjbNMdbw68N44HaDmYvBHgfKpz+0F8r07xrJmpZQAvkL9lYGa1W5l6a6uap2B8USrNWLvj1NCKchyAp9LU7HTwObH3AUJZ6866cL0lgAfkLT6NgV98HvYH8pnro/cN+DMnLoOCbDWAGMuq0wMIfxCjfG5fwwxhmlV0ulOBubu0VKfrXXLxbm3bukXtVjMEP5Bxr7z6qtrdro4ePabtO3bq03fepSeeeEKf/vSng18GKInOwzeG1ICvC4kDYoMbZRB8CHq2oO5gElKZzW51+qrlKKPnUjb24UIdwnEAwfraP+3TOo2Q71sXWweaRBFMkLHuiW0T61778Of2DJ6fd/eugBYDz6RTAJXND9UPlNxF2pjIOG/VNGcDDOfnkJz8XbNoHSHD6ECYAiQR2SUFjc+9sW24IlDZXNSZALTyOYwgswEBQsj5RuEx3m5xzN9mwRk0Y8xpSQtIAqjCBkeYY/B486IYOJ57Q/gT2XPKIk9r0IVzGb2maC7PwGdseH4CbgJagZIDJnHvRLYxAgHJzDSy4/h+Aa3YCDXbjcKtAGyk6qHMrIzMMAvsqCg66zRYr1kLKJ4FZcm48R5AFQAT1+QZzVZj3BhLlCpjwHy6lSvnhAoNks81mSdeHHvJnj3vaDHseWY/MR8oWYNZrAl3xFhnNk6AWfGqPJ4zd/KrdvPIzRE4/0cg3gOxnAgOCGk3w+F6jS3kI4D7JBPm/B+FP34Cnn1Xb1V7Dx7QvdsWtCuh5VamF/JcPz66pF/PzulIZ0rttKmCblTNPKTJTA2pFdNUj5o2iZThFJ6DgJbn2sbhpFwM+qDxNnAVgBmTKaKD0VnUy0JvX3nVVfrRj36kpeUlffz66zXdnQr1gXCM/vZv/zbI6a1btrxDnt/2qU8FQGvfSy+F2lHUFiJKjK5EF7VJQ3C9qjErbBJccr1MM6FjvYkecCkCB514D93EM/I7eoNjnObP9w2CWQ96P1hPetwmDe7JleT9FTvdBtu8j1y2gHPiDABocV70oe9jEtia3KsfxB48HjjAM6DH0dk4xvF9B1AwiiUxjXVa3pivUyXqwj5Yq+ur4TylaaKyGGl+blZ//mdf02BtpH/zb/+d5rZu0cHDhzQ9NR0crEsvvkR7LrlYR44d0dVXX6XeyqpSNZQlmbJmSwu7duiv/82/1tLS0VCLDVsQG9DMUq4H6Ioj6ACnwZPYCXs/gEhWJuqMUm3pr+qywWFdOT+lvKr0wqElHZnfreH8dl1+/Q2a2bqgp37+hHZftkezO7fp8Sef1PaFbbr705/WN775zQDsbpmZ1Rc+9zk989On1G21lDZS7aXO2s9/HopV9YZD3fCJvfrW3/6tVtZWx2l8hdIm1bkqtUJPQcARUBLSoXm3npwmDKpQFL9Uzj/YjhQkr0ZKxkX2G2XNOAWwAuxKklGoLzhdZWolzVCrC0BrRHd3weAa0sNQVdUEig7XIe3wna86rfntdTEus7WemlgDwK4h5z04udYddDEYjTxgX8fp8R/E/jjd12BsElJ1x6m7dHzMh0O16B6pSjNT0+GSwTfKmuOaaTCqKb6dB2bXgNTTcbdLA7YG0e1rsX8J1jsriHF05gm/48vwt+1y/uZcbh7A9+y/cj9nQzad7rE/F87H/JNSzLjzk93hxhGsg9Gwr4999Fp1O+3gNxIQopbl4cNH9NZBOg5317NhALuYM/Q1PimEA/tKrutNx17q6FkvBd3YamnE+hoHJlhL9r299uxLG+dgzbg+clwax7WyrDtNQjGri8/t67NGrVeO57P5HJsph2dmpZ4Q0DJS7egkCxKjBZYOzj+gBhNpEIvjjG7GTJkzc9tn/6w2Tp12CTACkEQU1wwcxjCkj6XpeicW7hxAg83ol89larmji84Xt8Kz8DV447+ZF1h0FvxWoBjibC6nKyAIALT451RDjvV1+IlRCtBjY5X7dLF6AC7WAUY0gBYoOQXrnWYAmGZwhns+nYAWY8I9AaAxvtQBM2XU0UmvxUnH1ewrnpX5ANhzXTKMRaL0LqxreinnZD2zrrke7DaALf5GifL8fNeAH4KX+0Ho3nDDDUGYOqURAchnrAeeAWDYlGfnctsBdzoLAv79GKVnf4ds3sHmCJy5EdgI0LIjjWNNoWr2LfvONfHO3J2d/TNvGfV12dIR3XrRNk2VgyDfF4fSM0eW9OLCvFY7M2oMSMuhu1pdHag9aiqpMg0azVAkWqKr19lnaFk3xrqS9wz8x05IzL75I4b4BMOIbkOwiw8eOhRkM7oMhgg6bo6CxMORbr3lk6H4LDIZtlVGahLsjtkZff6BBwJj/bnfPa9Wux3SKLJWU3T9o34UHedI2+LlAIsBB4NRth2YHzMzHAw0a5r1y/Ex24jf0cG0ojdrDHAN/Rt3apwE0OxAnwx7yuCVQTaztvnbQTruy7aDA0BmT5zIOfwgnUaDcbZFJgNB6Hx0NTLBjpLtomZI+Qe4qJl+NYAxZv1Uaaj/VIyKEHikXtIo72lqqqVrr71CV115pVaWqYd6UC/ue7nuRFgWaqepbrn+xmBHLPZWQ9ra7597PqyR5nRHx5ZW9JU//Yr+4R/+QUdWFgWnyGuEZ7EdAmBIR0BeZiDYyTodNsPUSLqsMatdRw7p46tv6KbtcwGxeebwUf22u03LF1+mvV/+on707E918ODr+sw9d2n/gTf1y1/9VrsvvlSf2HuzHvvxT/Tm6/u1Z/dF+tqffVXPPv20prqdAP5dfuUVevkPr4Vi9YeOLeqyK68Iqb2wzajdlWaJ8nIwrleFXAoFrcYFq2rAmr3aBHUcDtShMH5Rqj8YqaD4PvS4ZBDmj+/WDC0K7xdSko9TDjO1hf/SUtVINUxgZeX15zA9iix8NwazAqy1nnpYg1pIyHd0i61Lra0zQ22LH08rxOuTz5lr/tl+Pfua5NTuwGAf8hAQl7VPEf6F+Xn1COLb54A5S/Chnqm3K5WNsz+cMcIew+5/+OGHg33NHmX9IwP5h+xB/rEXkH/Idl5xd3U334gDIccDtD5I+XRqo3vufys00GDP5aTBEygrtWP7Nt11x53hd1K6kQX8jg4JNfBGeSjuf+jQYXW7U7r1tttCIAnfFTCLuUXXUSONn4888kj4nDXCPnJ2C/6uQWGPFOuF8zC3XhP2J/muAWS+h46wDnANZgee/JNzAdbZlvR+tQzmM5fk8T1Y92wCWmd2/b4rQ8sGGAID0IJUOSbKqCeKFcCjrjswjmaMo+MXesphvFlYpDhNACUsagArImiMiY2/oAsrIrmtsBkm0wiM9nKMI7axcI03Hp+HKHCbHPS6hS3XhonAd2BgcQ2ARzafaz3xE+OcmjKmYHI854ZVRloFRhMGPoALc4sA8DHMPcANNawQHAZzuI/HHnssDIkL4VtI2CCzYR8j3++2tGMBwHfM0HKKI4UdJ6MrBv441uuRa3Cci9dyPzgCgI8cw3lsdHjseQZecXoH5+aZmTfWu/OneXbPLdel8GQYr3EKI5+xBlw4kDkhKmG2l2mqPg/nYIyJ9vs1aaROOnlnVkRsnn1zBM6/EfA+dXQPx5XisKaM8/NCfXWKXDuKQpctzOjQgVdD168d2/do/0pfv8+lftYOXdCSpFDewPkrlYYiymmolVM3CKNq0NmvoXU82edgg+VubDQarDEg5L+DnxmBWujFB/70T0NgxNFSnOS6yGtTnXZbDzzweX3rW3+rpWNLIeJLuhn6FlvojjvvDADpW4feCrU8qCf00es+Gq7x3HPPK2vgiL/N7EDXWG9bH8RMDNe9clALfRMzD9BJNph5XoM0ToVwVNjnNGvHx1r/8tP69N3Wf8zMYg9hF15qYtUAACAASURBVGBjWH9j41hf4lj4Xnkv1r1na48ZkLOujBlq/h22N+NGOgvHoddZNyEtaVQDvdRxYn9QpBqnO6ShlamyBjuIruCl8uGaZjuZdkx39NX77tHPHn80FLS+/tZP6Ts/fEyLqz0tkTaYprrn7rt0bGlJ/bzS3r2fUDsUnS9UtUmTrZQMpe9857s6snw0gKMOEnPPsMpZe9TwdE2X+Dm5XQc73w+w1aLz5cpAX7n4Yt198A1tPfKW2rPTemN+Xt9vT+vArot09R136Tvf+3vtXpjWbbfdrG88+KB6o0I7tu/W3Xfdo+9990EtHT0WwIX777s3NFwYDQYhTfOe++7Rgw//gxrUSJqfCQzJxx97XEcOHlI7a4YOgWmrEWpYFQmp0ClTEJpU4GVQTL8oc3WrQjODVW3vtNXA7l5Z03JzSquAyI18XLC9BrQAz8IcJtQGLDWVNoGzlCR1jS0YWjkyL6QeSmkJoDWuvBft43HPy7o+VgA832Zq1cCnYc/GcbvEel7i/Wlb12BWDLqcrf3zfq5bj0ndJbPIyzp9t1KQqYNeP8hBnj+U/yA9LEXvVKHMBo00aoAAhl4S7HSC5q5dy31RF5NzuOkSspP0M14Em5FV9lmQRXzOP9Yici0GKMzWmgS738/zf9i/C6BFinDt05aBibUwNxvmH2YWmTAQJ/A5f/azp0NQ4c0Db41rVh0Ln33pS18MwD5gFnPIT8gUyD7mjPmnhjK6p/ad6iCX/SpYXmY4Oy2fNWSWn/Wk5ad1orvqsk7M6Ip1M98LQa2ZmRD8wh6AKcu64754n3U5yYCeBLQ2a2idmV1yQkDLoIBTpRAQ/A4oQp0nUFLnIwOSAKKQfsVC86I4M7d8bpzV0U6eF0ODguuu1QJoYYPatZispOxImaLIZjE4ZADR4E0cqYmVnI0ZjFxQYjYLhg+bxOlwcTtwzocBD7UeUBKBQoSDe0HII0CYU65B/ZBQQ+TQofAd03W5Bs9CtIR7piUuyoaoGgANx5mN5nTI98PQisGcOApMTjXPCoDGczn6HTs1NhpiaqgdAMAi5grB40L63Dvj4HQR1w8zGOk9YOfAAjUGlrgWCpquoCHXv90O98YcejxYF4DAnJ8aXO60BHBIuijvr0cbxkX3z43VvnkXmyNwfo0Ae5O9h+xgX2EEw8JAXsVO/vn1VCd3tzjaWdIKkfFCvVDAuuoVqvJU7e6CVntDalirwulrDAJ4VeAtVg01i+Ayhr/PPpw1Tt0Zp19brvNzI4MQho1lvo3LOEA0PTMTUrfQY+jRUD6Bbo/tdkh5WRl3uP3Wt74V6no4feiiXbuCjiWARaem51/4nbZu3RIYWtd9/Dq9+NK+0P0wS1uhi5ftBANEyHy+zzp0nUx0OM/jWh4ci77FiEfXcH82rl0/00wunslBLdY7zhzGdRypNnPN542d6ROtKOtVs4pdTsFlDLADDL6hv3geaptwbX73857cij39R00yOD0PBhZxRtD5OEgwrc32YAz7FBhOKRouZaGmUqkqdMlrqCD9rUyVJi0NR0VAWGbamXZ2Mn3hpk9o9tARLb76shZXj6i7Z4/m996iv3v0CR1dWtKwzPWZz92rw0eP6pWX39BVV16jP7zyim78xPV67qXfan5+Tq+/vF+NJNOhw0cCwOW1a1aemd523vycdtoMLMbBvvc6uoGVllW66vCi/vlqobumZ3Sw7OupRqFvzHW0evU1mp3fqf0vvaJPXX2l+r1V/eoPr+hor68dWy7S9R+9QU8/+VQYVzqbffLWW/STRx8NNuXszLQuv+Jyvf7G6/r0PXer2W2HtN2XXnhRg5WeslJqNTP1RwPljYYGaoU0Q8IPKd1bSyD3UqpGWigG2r12TFfOTSlVod8vHtMbUwtazFoiHMj3KPUOxETHwhqXqmHJFp3YEXkUkMa2DeDUuENqAM4A+EMPw7eHj859466Gb4P9dT5zzdQaf59vAE7+Uari26eKWZLWVTFL873O2bl0fAD1GNOiborR7XQ1GuahK2cra2p2dm7MOoWJVwTWHt8pqzLIXl7NNNPuXbsDgEsAHr+FTJGQ/j0ufcK58UcJsAOwuxudZRSAiVMOLSO5L+x0/iHz47I5x/MhzqVxPV/uhT01zMvQQbgYDpSPhrqYjoFpQ1/4whdC+YeZ2Tlt27Zdzz3/gu6++zOhVqV91uuuozvlVv386Z+JoIMZzfipzmwCNMKPxadqNrMQbCKohJ5kffUHpKy23lEeifFDp7KG0F+sJ/vGyFfOaf/ZgKnxDN8b6w3fER8Z/cH5OBegFvfjdMhJ+bsJaH0wq/eEgFaMYHIrZrg475RJBTE1sAXl0+1SbTh9MI9wdq5iRBeBCB2WcWCRQ5tkUxhsMehhUMYAh9MIjAS7/acjswZRbIyaFeeIgtlIZnbZUDMIxnWd+um5ZDNixCPcqeHEhgTIciopqYgohjiCAQBkYIfzOALrqK1bmQYQh1zmPA/HvN+UwxMBWjCgEDzUIOM6XG8yHcPgH8+PUuO+QivYuVqRuo4VDi5/cxxjwjhYeDIvTmsx0BRHeT0//ORzPsOQhxLtNrO1QVS/uCeErVNCfD0DgU8//fR65Jx0Q197cnXH93B2Vv7mVTdH4OyPQAwmT+4JPnOggH2GrCLFmDR5g9Zn2+E+kyMY6s2UqRo0l6h6weFqNjIlI6mdwzRKNWiUKhq51BiqTPJQYwZMq5WnoUg8heHPBUDreOMUgzjx5zErBTfUOjGOlgbDcvwZbF/0IMZqCCZRRYeuXGXN6L355pv04x//pAalykr5KA+O1Y037g3H/epXvww6v1KpvXtvDMc988zPQz0twAhKkLksg4MgACnU5kJ/YQSjn2AgoAe4F0AA7hEjGRCWICHp7bCnMZaxsXDouHfqfnF9p8kzFgRr0G8Y16x1A38OlnHMyQBaZlk5DYp7ci0R2xixDcLxpOVjB/IM3l+TTKHYkT+ze6B2qn29GFBkfBhzUkZ5me3uyHqz09GwhJhVqZ0P1YBBlVKDCeADRlUjAFoAXGk307ZuS7dfdqmuSzItPfQjXTs7J7VKPd9bUXnLrTo6v6AnfvELFa1Ud9x3lx559DF95IprtXvXHj3x45/oumuv0trqYnDsr73uej38/X/U4uGjGg1GYf6w07AtbENYvrFGnR7j+cEOi5/7VMa4pN5UJn1yekafX+5r65FFjdqZXp+Z0r9fPqq1iy7SMJfSotSW0JV5TcuqNKBvYNbR/OyMBstLoQZYo91WszMVWIy91Z5mO906cTOwpSp1ZqY1GPa1uryqYphrloYVw5GSjHpZMKfqmllpUgVAq5kDMhaa7aTa1V/V9YuHtXfLbGBe/eLoUf16y1a90ZnW0qhUnsD8AYKqe1OCaIVrkxHFrq1I6qxUBtpVzb0iGBBgrDH49XY3wzq3MHw/AFv8XrOx1plagDIMOAylogyAltff5M84QO35jG3nU5m3c+U7Adgj06RJuhm+QBoALQa20+6G97CFCSCE4t3sL4RlopqxlSS69uprNDM1s57N4Cwg18R1xgTvu+YwPthkSQH7CewVN1fAb2U/IU/5Zx8qBrTOlbE8H+8jpBw20jCfxWiobVsWdNsttwRCRZC1nSklaarBsP4dfcI8Hjl8KOjFLzzwef3ql8/qpZf2rbOxaKaB7vzJY4+q16u7Ew4GfY1oIlCVajWbgVnNfqRBC7XZcL9M8jD5A/3tLrysJeQnuhf9xfpxowHuCfKBC76jMwh+sW4hcBC44R7MWLZ/7jT8SftyEtDarKF1Zlb2u9bQip3xyd+ZICYPAYIRhZGFEUWOqw2fWGhPGjIGblyryQDBJHhwZh77/Z+VBe+o6Z133hkM4EcffTQIcufiThpz7yYw36vht5Fh6PG14+eIK0KBlDs2lAEWHD0MZ4NDZue9/1E69TMEhZhl651IDJChjFhv1DxBMBm0i6PPXBXhxLOGGheDwTtSLBGeCCV3ebSzYbDRRi7nBJxkrN3aFSchbveKYuTemH9YV9yf2Wx2Hgxm2mCJUzLM1CP10fRoG6Rm4sVRVwNy7ycCe+qzsvnNzRE4N0YgZn/G4L/lHrKDWoD8DVDPXjZb1vvy3HiS038XjSoRhZ15jdJCo0alnLb0RaKZASWPU600E41SmEBDKTC0SjUoBp2nSkucyXMH0IpBCQeKzLg5kY6tynId6Akp/BPd7gITa9yN2F17Xc8QRzzU3Chrhl9/ULOfiSrj6RocCmAPRYzTVJ++60798IePBHYJBnVwwtNsvWajdQx65I477ljvGIye4m/SK5DpGMpck+tTtB4Aiyg0jUZ4ZgJm6DS+893vfne9fIHZwDwDwUbWPveMjrQdZnsl1u/Hs9Fi9hfnI0pOJJoUS4x/p13YSHfAzE1W0K3WeTErjvXo68UMKgNjntONbJuT3THxc9gmNQsmONTjAJ11Kc/Kfa/0B6pabaWVNEMaVFnU3fMa0igUu06VNtoaFrnmdi7oy5+5U53X39DUs8/rk39Y1uV5pX6xokM75/XwTFfJTZ9QMTernzz7tO68/2499szTuv62u/TIIz/Wzdd+XJdgOz/zlA4cfFPze3Zrbus2PfPk02E/2vGJx9oMFI/t5BjHY7vRWNnWsO0T5jJLAyh6+0ev1eiF32r1dZoISVsuuUy/OrKsfqejldFAo2KkqTbAXqJ+QZpfXVw9TUu1q4FG+UDZzKxW+kPlo0rTnWn1F5dDoXiVpDQDqvP/muWE3EL21Mypsk7fwysN3RVKZVUSGKStolKnGuqe+Tl97ugx7Tx6WFWz0mtbZvXg7LR+vNrTatLWkE6FONdVQ40qVSOcuwaiwLdG5Uh5VShrpmrRJGNUSnmiFLuzMVKF3OTBwahIiws0rKqusQV7Ltxafe+AWmXE0Ar267iGXmz38X4cGI5tQ++rjebsXPh8co3FexaYMLZhU9I6YayR+pkX651i2YNrvbXQBXR6mm6eS5qamdbuiy4KXRBfeP6FdVljQMr+jHW57X/7BxwHaOFatchb2wfY/chV/ALsduQj7xkEduAjDpKfC2N9vt1DICY26tRRgGjqZc10u8FHghpeCmaelBdVALTYQnS+JB05H/bVylINB73wDxYVTKudu3ZpfssWvfrqazp6rO6WyGU+97k/0SM/+IFgZJOuis7mVdA5kwAdaa3jLsUEj/getSb5Zx+etcB6cZ0udDK6iAAT78M8NmHFDdVincpad2kezh/WdShd0Ar+IwEe1hQyFd+Rc8aZT+fb/J7L9/ueAS0bJW4nzGRi7MBKYcJgvRB5PN4rNj4t1C2Q/NPMpxMZqufKYFqAA+iRA8yCBV3mZaP7RIZZzC7w87xXQOtkxsHn9JhyX8yVUwxBoIn+utuiBXps5J7Mdc7UMTZIraxYM7DMiK4iLIiwIvAcBee+iWYiuBBCCBYYZxyDUMMxcKF8pxXC3OJcrF2u52J+zKsj/Jy3jggMgkBCCUKf5x/XYDxB752rzzUBdjkHDDjAXs7LeYzccy3OiTNFVBtngT1lsIvjzBxAKMbpnH7/TI375nk3R+BcHwHkLcYpP13jgP3FHjJzGHAAGcd+5H2DWue6bnm/Y4/DRuoOblZgOaSVBikOWKKpURJqw/Sycav6hFpBdYF4HOhmKIac1KyFs/ianCM7gugAp5Iebx79XoiejiOo1CKKdTG/x6CO2bAB9EB/E0Vu0LWO+kkJ2UNqdro6emxJM/PzAeBKMZ5xWtNMw8EgpFOEYscwvXBaQ/pMzbR14A9gCL2DPnDBY9YlOs0F3TGiuT/0FwARugv9AEML/cV9Y4ADdv393/99+N0BFOsprsHL7ER0iut2obvctObdbDQHGhkTzsM98juBJO7teM43z4Wuwug3E9lpiQb0DAaaCe3AqOf0ZNhjJ7ssPc+Mi4EDB76wEQji2QHhGAcih5QyaAJoVZoeFUqrGvAF0KKuU+DnFKSqVWrOtfWR7QtqvP66drx6QF/NtutjWUd51dNvi76+18r0JuU5tu3QodVlLexa0P5DbwHPSEmmSy65VGV/oJU33tDa2oqGzYZaU131lle1Ruoqa3LcTMZMsklGycmOR3wc4xCA3nHtMEBS1kgAXxI6NV+v0eqyFl/dp6rfDwBeozWlxT40T35PNMgHoUNZUVLTqhHORzOJqWqkqdUlzc9O6fdHFpXOL2i1SNQfltoxt1UlqZoF16lCarOBIORONga0avkDMJKHnwFeLxM1yqYymD3DNV077OsvkkzXAVo1E/2qzPX/jUbaR0fJVkd5AB+RhjWgFWpiUUhL7E+aOCAjKvXXVtRMMnXbsMXKsH9Jx06oRR+OrSllgY+FLch/ZaW0gs9Vy9mapRXV1ArAV1371fNl+9pr0GminIFxt090KvN5Nr8Ty+EAdAFONmp2WpY1AwAYcL+kEcZjMBgGHd0f1M796tqKFo8u1ulexUitZkuzM7NaPHxkvU6fA1ixj+LMEs6BHLUMCc0F0jS8Z0Y232N9Glz08cyNwTHLCwf/z+aYns/XdgMNmM4JgHHQxawHag6yPhqqGk31BkO1mp0AZi3Mzyof9NRuNjQ7Pa2Z2elgt4UOr51uCA7ROXMNWZTV+o2OsldccbkOHzyopWPHtHv3RXr9D69p566LdPjIolZWVoMvaGYYhBt8PbAKyCf8ji+FT+x1wu8AnuhcfhIcwmekcZgL0PMeaybUOh4Mgm7G34PQwFokjd1MLQJRrFNII+hvruOgK89wuoI35/N6OZ33viGgdSLj39E0U+0wvjDYmDSKbDrqdbwJM3pvARJ3HgjqYQwgnM4HPd3nspEIuEJEAOo/G8aL1ErLz+rniiOU8T2dSUDLEVBHHlAcvOfi5o5Muxi6o5ene8zey/niiKSLSLoTIAY1aw0wjjFHeGCkg6KTc89P59PjKADY8T4CB8CLczN/jEf8kzkzou95ZIxMTfV9IJRM9XeONe/hfGDMI4RtuPNdjEXqjfHTaL7Tczk///gMYMyOBPfFfeOQO+2Da/EvbjTwXsZ089jNEbiQRsDMEGQnMg3Dgp84qhhDLqRt9oH3rVnAF9JYxM8COBVAqpAzmKpoJOpnRXC4mjT6oktbQjt7LCoc9lItoqkhqklReJy3cyPh0PaDGUh2/Pz+5M9Yv8Z2hgMI1oXraXPj+lzrx0LeKHI1R8MQVV5aW1N3ZlbH0AOdrmr4j+hyqQ6fLy1py8KCRtTvAPxZXas7dzU4plgHXVmX7tDlgJbvlXuxDkZfYQ9Ra4T1yvl5dvQba5pzUGAbVjisLnTH8ZhN6Ag7bfzO99FL6L/gJIybmcT2mW0Q3x/3xPl9bwRl0LWOMtvGc8DMutDF1e0AxOwog0vsQe9PM6NiJstkysZ73auTQUMHx/jJ9W655ZYQgIxLP7j8QIN7Yx2QIpVTNQswC/ClrsDEPmlVvFuqmGqoGK5parCqPasDfWXuEm1fHShNCr3V7ehbdERudZS2ZtQrRkqnExXDvqYTakNlWqEIdim1+0VYP8Mk17Cg25bU6bTDWnCgDUeM9YDNY9DyvY6Lj7eDj/NP4M1dwkJqzsK8rr/hBj377DNaPnpY7XD/U1pe7anZaodmEolGARRK0pYKgKaqoRZA02BZWwY9XUutq7LUgbShQ0mq5WZHRWtKU9NzOnTwkKZhQFKIPaQ+10DQ24AWgDrCCWFVN62oO+GR7gngLqXJSHvWVvTn3WntXu0F8Gh/Z0rfWFrVofl5jSpYddW4OSIgPrUBqYvVGHcnJAVuqE5ahv2e8b5SrQ5Ltbi3vK9G2lCZJhpVErAaDnWoIlEqsPfguob0wzFDi4TD9ZTDipVSN3bwPoiZiAazDOCeT+ws+zLHkx0OPhvwTxvpOMW5BrTYl4wHYAF2OnKx1W6FxggwW2Gg9nu9YPtOdbrraV3sTWSC2YkOQtj/9P7mGOSeO82xnpEr/h73x/53Lbo4UOK9MSk7TnWPfVi/x16uAwjYIaTekn5PIIr9kUoUjC+l7tSMihxqZ65GOVJSDLV1dkrXXHO1ji6vaP+bB7R49Ki6U9MhiITOzVrtIIPQKbChu92OrrnqKi0vLQWZCbBEfcvf/PY5XXnlVcGvgjEMyYa1wbxTtsbldbym7OPxE937d3/3d+tlX2LwiqAN68u+IMcjl1m3Tn91GRn7boBqYATIbmcGGZjdBLRO7y55V0Dr3SLZdv4NknAs4A5MFVhaLJjjGZc+pyNEjpqzMAxiWGCe3kc9vWezAL311luDscgzu/7UZNqkF+2kwTh5R5ORjvdzx7EjwHlixRmz4Gzox2P/fq57ur/raImBJ86PQGHcGS/QcKcXIbwQGoBZCBOeGSCJaJABJv/EgHAqIrn1rGMDek7HxPgHqLRDAdKPUQ9oxWcg75wPphYdN7gfDEMb/laW3DNK1E6EI3ZmWnEOtw83c4zvcF32EffAvdnotDN2usd683ybI3C+jIAZF2ZnEVlzPQTXxTClPAa+2IdOOzpfnvW93ycsgnENl7IZgKtRVoTi73T4Clyisk7HKRP+LtTEqKwAawC6ahbD2XzFhp51k+WpbYZ3gHhjYCq8R+2OMriW4eUAmQMCAbzifdKGxkxZ/x3qu8BkrkoNl5eVdTsaQg5pNpWnqY71+urMzKhqNLTS62l6eibUCipHeWAiwO6i6PXRpaMhNSLulMTv6Cg7udybG+g4QMLaJGAD4IJeIkhCbSqauGBfoCeeeeaZkIJIIV2MaINx1vE8L3oE/cK56m5SP6vr1ozBM64zaUzH9kfMZnBpAo73OVw7hGewPeF95vOyN9HVGPM8N/dK5JtnMtvIej1maL1fMGty3fp+zBLDicZWdX0dO+EG20glrOjMRnFq6HkAmOOacqE2W8n7rLFC5VRDgxFdDlNtzUtdl05r+MaBULi8uXu3frY20HLaVSvPVIz6yqZKdYd9XdaHrdDQc1mpamGLyrVCVVEpaUFvkYYFtWGqYGPg+HO/2BjYHsgwp0mF5X6cpgkn4yjZ0ecctoWYp7SZafv2bfr9S/tCSXUYEUWjpdU+TYemNOqtqkX3RxigzZZKUoeqhuaKXNt7y7p0lOue7bt0+SWX6JH9r+rxt97Sm8228vktOtYbhYL7MBlJKwQoBHgKdatCymHNIAVURzZVKUyuMsgmpBol4UXgUUPtqHLd0GyqePMtZfRt3X6Rft7PtcQ6LwcBrK9Tp+u0wwCIhULxpaqir/ks0eyorynYlFWifllpuZFpgPwDkCLomTY0SqRBvdBBtUKzh5B2CEMrZBxSMwpnfVyTi4A8TKWytuGsb2J2kcEtyzaD0vF8nk35u9G1bZfHa4/f2c/+F8uDOuWwrjhm4LgOKGeiQcfK6nIA62GC/uynP9P0mF2FLe2u8AbD2L8QKHjf8hPbGHAW4ILPOdaBYvwB5BDnCink/boGk21ss7RiX+h0y6CNxvNC+jwwtILYrHcsgC+bIeABSaZG1tQgr2urDfprmp9qq+gvq6WRdm+d096bbtJTv3hevbzS2lov2CmkJ7L3qG8IMNYElBz7Wnfefnu41q9D059lXXHFlUH/Ly0tB1+QeUWOWveh2wh+ko7v+pV33313WD+A+w7I8JM142AaNSthZ5F1Y9wjBkqRoQ40oK8JrHqfGNT2nohZgRfS3J/tZzkhoHUyN8bCQDhYwYJeUnScScNYMLPEBiULiwm28GbybYTFAiSm5J3MfZyNY3gmhCSFW3k98cQT7wA0/Dxngnl1ss/rcTR46PHn+xbocQpHTRnXetTyZK9zJo6zcem1Eke3eA+BhAJEkSGEeAFi8Q/BdNNNN62nEdpg4zMMagNPvO90RYxGhBUGHQqRF+sTBRnqqYzTFlz4nnRHIt0cayAMBctxrs3iyLTZeo4m+Zms2HmfdcR17JzYEOI9HBvYaLC6uMeNOnydifnYPOfmCJxLIxBHUb2vTBtnz7B3zWSM69DwPvIB2X0hv+r6LllI0cHlKqkJk/APUEtqFs1gblJHq2ZpjcJwFEmT5MOzDmi9m97kMzuJx3MEa4M65LiEZ7L94SissylD4eaxLgx1e8Yg2ExZasdoqNtvvFE79uzR7155Rb/Yt09Lo6H6AGDdrnqkCMHWCWmKFOGv6/3cdsutoaj8s7/6xTrowPWxkWAJ05zAjHQHvpzqhXwneEHEl/WJXiPVgfRCmO/urMQzw+b9zne+EwI4jhZzHRvQ6HVAL2wyuvmiowyaWfd7bPwzBkHcTdFpeNw752fvcE2n0E8GIX19A8ech/2JXiUIxN8Ac2Z3eQ/Gjj3ncOr9+9mjk0E6R+MJQMYt4M2W8ZrLS5oljK8cUmTqTni8AjOHYv8FrKFKRQuWUaEc1lKVa6aRKl9dFeXIi7SlwdS8RmuVduQtzaaJevkh7Vhd1v3DaXWnZ/Wdckn7kUXJtHIA5WqkRlan/E5NT4eAHOPmBjZ26m1bcE+nAmgxr26CY3vFtjgAbSgBMuhrJqvrH/WAyNOGWqRt9dY0Nx6PQZqFIu4zlXRpVWlvnuvWdlcfC+CRdNmffVH/+w//UY8vL+l3az2VU/NK2p065ZYxekfKoULtvzotMAtg1zCDoUUBehhzAaYPKYedvK9WQkOgSvlgpJa6SpozOlo0VGWp6I9ICf8AXgXIiftJQudEivxPaaS5/pq2Lh3Vtdu2q5Uk2vfmmzoy1dWIlMUi1aCSiizVKGtoDfCOvc7z5oUy8hHLmsWHs86eB87Kx457sLFx56MyE56rycB1cPSjBkInA0a+n31xOr67EaAFWFEHXt8OpofnIs103Pk7pBuurAUZhawieMtkT3W72vfSvrBHAeQB8D0+fAfZwvVdk8h+C+d1eQ7eM0iO3OR7cUaGgQqXLLCNPrmXTsdYfdjOUe+3OmBEiKyRjAFe9gKCtZGqRaOI1RV1mqD3q5pqjNQserr6kp3afcmlKlFgegAAIABJREFU+v5Tv1VzZouqJFV/OAppzeQAZwDoNfwd3mNeb73lk1pbWdEvfvHsenf59SYPSRJ8OHSpiQrIVDJ80GMECPCveOEDwt4iUOQ0RMgKZvW5Gy4+2P3337/O8rOdyXHox8cffzzob67r/Y9takwgJiScD3v9fFq/pwxoOTJu0AQhw+8IJ7r+2UgzVdQTZ2qtDVIzY0Az3bbauf3n8kCyUKHNAqwQcUTomsoaFxw93jN8EIvYINbxACHuyfNnZpzBx6CIJ2qOnI15MIAUnKxxYU6vC9YWigsQCMGBEMEZYA05tdBzgNDifeYoGKTjVEMDU5wbYUcU3EqOYxByCDu+R6oiqLyjoowZShIFzPl5MfeO8MQKlnE2Kh+z5ILBGBQ+aT5VKHTvooUGuvjJc3Iczwit1Q7MpMN3NuZo85qbI3C2RsCghvcdjjKywMVjLTcMTpuRiVyYdDLO1jOcueuOTUocw6q9DmiJejTJKLAgWnkrpOAMU1J+SO3JQypPUtGZCoZEneRztl4xK8v3EOtN5tDBmBjU4ti6hksjAFqea2T6Ovt17DyG5w3MENKG6mP5fTbPdd9ll+q//Rf/paa2bNGvXtqn/+3/+j/165dfVk5kmG53dHcb5Wp1OlpdXQvt6Pk3Pzsbgg6/f/n37+iCxLl5nw6HBnnMFHBUF52DAQ2AgS4iOPjYY4+F39FBfE5KIvqKz7797W+H9wxo2WA2QwKdxjWo3+FOTmZTmeEYO9Me35jRxLWwc/gJGxqj3rrLwJOjzWZ18X0HK81G4z3vVevEOBWRz+MA0OnQb/Ea8u9cAzmBrkWHuwYn68XgXbvbCgXNwyuAK+yjuq/d+M1QQ60o6YhJLaa0Tg1M61TdRgaUUYQUGbhESZ5oVk3NDNd0WafQnsOH9WdT2zUaFnqoGuj5TkdvZFNao2hyWml5dVnd7rS2b9sR5p5gFuPIXJpl4jE/1f3pYLSDddhSdFpm3EONuLSpZpooLUYqq1w5jKRmK7CoyJGk0yBSZkQdrjzXXFlo96ivvdVI9y0saM+BI8G2eWnLrF6an9Hfvf66DnVn1E87WhkUajeRSwBa5TuKqdcMrUQNCoir1DArAmDUHTVCXUAc5Ok81yWwKxuVXq0GWmu2laTTGkAaa2YCWiJNMXC6qjr1OnBWqeHTkFpFrl0N6eJ+T1ccXdZeAK2q0vNv7Nf+mbaWSc8tmzpCl8m0obyVaZX0SBhaACPkiEIAHXfCJJ0qpJ+SVjWWmbVcebvL4eQ8xQGZ8w3MCtsCWRmxYv0MZjs2GnW9qpRmJATKKfAf2LC1Pc9eQ65cvPuSYNvecMONev0Pf9DRxaXw9zAfBLYWMuwHP/hB2F/IG2QoQQGYNU5Rdko05+U+DMbz/t/8zd+Efe56R8g97sdZEk5hj5/H4Nap7q0P+/dCsi2szryuoZWCYY2DTOBSAeYKTRMSdZuVeosHdNXuLbr/jpu1bSrV/oOLeuKFt3RgaRgALbYbsod9B4gVGjQEwladznrbrbfoued+G2quNWnKMhoF5p/nkblnftGBBIeQo+hZ2FvWmayrr33ta3rqqaeCv0gXYQgQ+Hh8z8QCgiEueQNwxQsbE98QnfeZz3wmBJrQK9ybQVQ+4zxc22wxvvtBYAEfpvV4yoBWnMIFEGWjjJ8AWiCc72aUxLWLWIAYS0TuDMRMRvDOtUlhISJY3d2Rxe/FaZDvRIt1UhmciWezsWmDNWbC2eA01dZK6FzbXNx7TA02YOQ1QpQagYFg4gXCDsCIAENgka+MwY8T6/arrE8XWLdiRkCRd42xTn0KvuN0Ja5v5hXfdf0xF54M3a9mZtYL8HIdG+xxsXkDhpzP7BGzw1yTBKfB7xFFcIdF7sWGLfXpHB0/E+tm85ybI3A+jIAdZHcqdaFOd5cxE8syzc62KeLnwzOe8j0meFqj4MQVagdHrkyoy5MLN5Fuh628I1UAWlVgaRUpdSwStfNm6AZWNXDNzh6gFafPxYBWbFMY1JpkOIQuS7W1GIqzO6AQajVRx6WkXTygwxiiCJHkUOo7/JwdDPQvvvgF/Ydf+6o0M6O3Dh/Sv/7ut/X/fvMbKqjPImm1LDQ1vyWkHWJYd0mNWaG47bw+edPNevLJJ4NOMGDA9SzbzT5irQJeGWxlraI7+EfpBqLIyHsCKxjYnA87CT3H3w8++OB6UXjrcI8V+g8GM7YY92Lj3sGSjewr7sWGO4XqAdLQo+hGxpF9xLn43cBiHKRxjRozKuJn5DzBmR3rb1I/YE6jt71vnZ5/qnvAtkMc0PO5rH8Ze8bJwViODc/UJtEOxiLeV6a0TJUV1GBqhJpMNFkYZjWA0cxLdRuZsmGltNnSKrWbskSjoq+pVlPV2ig8U9mSZpaP6IHprj45GOhjS6uBWfTatp16pt3Vw6OhXk4qtec6Wuv1Ke+kmU7Nxrbdw1oKzv5wuN685lTHh/Vi1h5dr1mb2D4BNJua0RDkJxRi76mqALiyMbiHM5mGfVWSNthshVpZM6OeZpYO6cpqVX+ydV63LPdV9Ic6ctXlemFmWn/z3HNamtumXtJRXjKm9V6jeyTF9UNq4LjTYc0uLVU1Sg0bhcC05oYNTRU4wbl2DAa6NekE6fRE1dcfqHnWnNawQXmeQv1iqCJDviVqstcDgG2mnTQ9GuniYV93dqZ196ihncdW1MoLrXYyPd+u9GKS6GBnTi+vrGkVoKrb1rEyVx8iZrOlEVkmtGlDzAZ2FYXk666Mlj11cKAWRBvZ1ecjoBWvuz++f4CrcZc7WH3turFBEkAt0jCLsCe63SntvWGvsqwVgP5XXn4tAJnIuxtv2qstWxbWu8WxL7/xjW+EwDJBa2Qo7FWXF2A9YxezX8zc+ou/+At9//vfD+czcGVWogFu5JKBMb9n9tmp7q0P+/dCKQOCYiFARHpunXaI3uUzaqkhW5rQXYer6qqvP7v/Dv03/8U/09KBV/XUs7/VYy8d04M/fjowMtNmOwBkaOlhXtep4xyjvAiBiT0X79avf/2rwJJm7tAdrAPrWwd9HNSy/2cyB8cBROF/mVWFbkInGXxlTsk647voLo53rXD7lAFcu+02ff3rXw/34fIzXNfliADEvBZPRjZ82NfSe33+9wVomWpnNowZJxYQLBQvKitl07u98KCVYligTKHVu7bDRkrgvT7o6T6exYtRybNjMCJYbWg4UlAL8Xe2i7Lx/X6f72QimI7GWkDH4JZBIcbFxq0N7ZgSebrH7WTP54ipASADQl5PFlhG2DH+MeB5oeiISvNyRIbfHdXkPRSk2RqAkqR5EMmhqKDHyag733MKhcfd6SLxOV1817nUBrbiNW9Dm/fM+DKzz6m73Cvnp2YX+4Pf/bwIVQR0nDZysmO6edzmCFwoI2D5ZQYOhi5gNn+z9x0ciQMnsX46HSlN5+xYAmjBFQDQUW0IkmoYijljYNJNrKiZWHWx65opUaciZuEnncfOJkNrcmztbPC+ZegkkGWdup5yGIq31w6LAdDQhXCcWgi4xfslTNmIpdXp9/WF6z6m/+yf/lNlU1N65a0D+utvfVPPvvA79TgnjINOW8fWempPTWk0IvVpnKNWVrr5ppv15v436i56dENUFWq+sD57vbWQUkOaFqywVtYK8jzUmOr1QkT46NKSPv2ZT+vlV36vfS/sU5HnuvOOO7VKWsUvfxkArdvvvEP/8NBDAeAIgB2N3mDL0HEOxsz8QgBr0GsY0dTQ4jgCjTbwJw1q6zZ+4vhxv7CDuEZst/A7+8eAnY1+M6gZi9j2cAAvZn7jFNA9ygxn5sHAY9bKAkODF3WKAq4U7Ki6ZlFIoQ1mFQyceqW8nRJYF3CBPUU6KOkpsYPque+2OwLIoU5UaI5TFHU9noK5pP4RdJ9wBwHgTUvmt74u9bR61Si0ie8C9AxGaoywNTINYKBwU1mlfDjUfLOjwdqq1Ci1s8x12eEjun/7Tl06GKrbamtfXulHdNFamNX+blODTqoky9QtmxqtASTVLASPsQvox6xEz5vX/9t7pR6zsJPXx6tmb4Y5zDLNzc2HdK+fPPpYsDGmSLdjDdHptCzUaTeUF8MABIdUO55nOFICQ22cQpRVhbr5UOmxw9rVGOmu3Rfp43miTiPTa1lDP3r9Nb3azLTSndZa2VC7MysNawZVXbidtM16XmugqwpFwmuAiBRDabqUthaFdg3WdOlaX/fPbQ/MyJ9ppH3djvZPz+gwjC8YZXSkhsWRwMYar5HAsOPZS7XLoebzNX3k2Jr+rLNDV5WpGtVIy2tLOkD6085tOtKa16+WlvRyq9Kx2a7eKgutwBRJWhoVlUYAWJwPMJwU2YCZJSpSULmkfp91GzGZTsZmP2d1ysSNxfL4eHIkgVkTUgvrIuwBw2C8AqBV11MK5T2mZrR1y1bddtunQqpWWSjIBUCwufn5sEd5n3NxHpgvsFPZF/iNyDOACNauU8rwxUjRpd4g7C7qGVk2hTTHcW0kB0T4nm2D9+uXnS/zd2bvswatXEeLObf+qBuG0i6h1Ki/oi0zJAsP9Jdf/qy+/NlPa+XQfh061tMv3+jr//m331XaaivNWlrrDQJLq5E2g3yqmV4KWTpvvLE/sPs6yO98WMtLAOdxtpFtQP6Os3xMwmHOIRC4zhq1ua6l0DyM6cVFjcoipD2urK4Enbpn98X66NXXhOtxIzt27dThI0fCcYePLooA0LHDhwNj2wSHeO+7/tbkvjmzc/LhOPspA1rvd3hslOK0A0SwCGA52eB4v+ff6Puxopk81vdmA8v0fHfWYFMgTIl+IjwRuLxnACQYyVFR2o3uZfPzPx4BxtNdyfiU8STywguFhAMLEIXjCugDUs8xRLBB2Xl5vmIgj7l0VIbzMWecC4YWQBiovOvCBRUc1TY4nZE0rzE/m4Wv/zYA7KYD3BMGN5Fy7nPdeTtO7YVJY2NzfV14I8Baj0FVrxev2Tja6BQkR4b8PY/K8dZSDILz+SQ47s+dxuWaP+wn9pCjVjZEYaPgWHMe1rL3oZ1jM34NrhvkxbF2zSGuaZns5zTwbcYIzj7yANkAQE0UjXtDFsRszwseEMYZDBMcB1Sid9ZpTLWzG5wz/jt7pKzTvkmjR3zHue1oxus/3gNt0tDzXLfv3asdF+3Wvlde0W9efEFr+UhqNTWE9UHqYU7BaupoUXesToFsNlua6kzp+o99PKQvJFlD1GTavmuHLrpol3orq2o3m6LyFnV4Bmuw21saUlQ+a+rI0aNa2L5V2y7eHlLAjh4+oi1zC8GAXlla1h9e36+FrVt00y036/Enn9Dr+/erDROIe6LIPHbIYBhq/YQ26UUR6n1gozjtMDakJ51sj4P3H/sEWwfgie/jQJoVwTHev2aXWQ5txACLAWUDjug39vjy2rLa002VRR4AjqzRFNzCkmLAVSMAMX1SydaLticapqSMJmoVOEswfv5/9t70V67zSvd7qmrXdEaOIjVRogZqsizZsmbZVttutX3t63Y7ubgXaaSBAA0kQT4EQf6CBPkD8i1AgAAXSZDb6MDp225fqyVbttTy0JZlS7LmiZRIcRLHwzPUtIfgt3Y9R9vVJA9FiiIpqQjinFO1aw/vu971rvWsZ631QSrbGAMrp3ucZpqnmf70G1/Xz554Ihwsigwv0dGxU94D62aMAX3w+xgcitVSWVZOXS1PD+hVaFggC4nqBMPyXN2sUGdpWVfXmvrcpsu0PlMAXoN2S88f3Kf32g0dn+vqcAtArKHOoFB9WOp4xtJOmVM5za53zSAzTz8IRqKzqYla14jUxwbPk6vDWk9HIZOtdkc7dtykw0eO6fCRo+EoAloBtEI/Spp0gi6ZaswrnwXAhg3F+BOwha1EPSyYMbWaNs3OaOv0rJb3HNBsuyu1WzqhVEeKkZbp/BlML1IZS81kMCuNytHMXwkMw8wCBamn9ahH1qiPdGU60IN5ofsaLW09vKCpdle7mole6jT148GSjs7Oq7+cqzk1o8WiF00NG6NcnaSl4SBTPhppvtvUaHhCtWZfG44v66+2fE6d/UdVa2ba2pa2LBxWN5MWiq4ObFynX89JTxw7qKNTMxrUO2oM4m60mA0CjCNAQIOAdlref39c/wxWWMkM+3S+kBM3PWIPX13vsPHGLBreu/++B1abK6FjYKY+9thj2rplS+zhgF7Yu87EIIviwQcfjL8B6W0fUPuIQBalR9BXrOXvf//7UQ8JhpYZv7Y7mBUHtl2TtsoKvhSAreo9ToLaFxI8DdUYTQDKXMNxr8OxPVK2CZ1qJ1o8+r62bpxVkq7oq/d9QXffcYvmp1rae/CoXt+/rEd//quomTUcUUAvUbPV0XJvEHqrTDdshN/23HO/12DQj7TWajZOnTp3Y4Ykticv5IeX007Ro9iHyAJlX9jffvfMM3r4/geiaPzspo2a37xZv/7ds1pcWg478rING3XVZVu17fIr9ctfPK3v/vl39fjPn9Bd99+nl998Q7t27YxmIsVwtMr+s+16Otzh06kpPtqnvmCAlh0SInUoMVB0opNrGUIf1eNbsOz4VQXNisIKzkaC0V2EGuGH+goQx73bSXTe7CfeYfqoJuIU50EBYDA7rYH5YcNjA0PpEFVkjDHoHEFGAWF087ejxJ5LFz61I8775Oi7QC0Kz6mGpi5XDf+P+nHXArRc1JK0DyLlPA/Kmud7+eWXV0G7S2Hj/ajH7rPzlQBvlfEwyVbhc6c7uSh61emxbrP+s1PJ2sKQ3Llz52pNOdc2dKdOzkNEC3l0Wixrk+M4hutSiJp7cqofPwGiq+yNKvvAz+P3DL75+75f5t6MBXeQmwS1OAegFuubSG211sbHtb98JqMX9wicjmHQIMU7HalTx3ml41wWBbEBsSj63KNeBsGQqCNU1vJA1ss1VI/6QPfdfU+wzvcdPKDudFfDjGLfDTWovzUcabrT0eGD7+vKrVfEfkX6DcW3+6Swz82qOdXS4SOHKQUUIOP8XJma2O9j0Lc1PTej/QfLlAhal2ejVNAbGrWahjBoSIPsTsWaY6/khbNXbZBwuhlyij4OJfVq2HPMOOY5nfbuulO2jexIreVQ2d4yWwO9w17H3wcOHdRSv2SeAXw0G03l9UbZXS7NS3Al+tcUalFghS59AFrU7gLQGjMMAZ3KLnd//IpOhbW6HnrwQT391FMlKEftlZR6WGXR7wBrToWIriHaUWYK2KPBPY+UwHjjmv2+5mp1XUWq6vvvq9VINLN+vfadWNAxFVrptLRA6TdqVQ1Ttesf1IFhXEirRs+Wc95dTSPlM/476FDqR8apTMtptcp6VeloGDWoiizT7My0+tToXL9eCycWNVjpa7ozVdaGAhBUFqBVixINK3TznC4bOgHcAvgBmOd0Uo12j6oBdvGczabazZZ6vb66rY6aagRzYVlpFFcfJWWtumZOcfaSecf8ZLCaYIjmJbg+oKZfra5WTppwTaNaX/NLC7p7MNRd7a52dKc07A+1e5jqt4MVPTPT1OL8etUHibK0UAFyhys9gHGXKGuXwdBOjFVfeSfVVG+ge1qblR88Gk0zrqhleqiRaDOP1JzSa/lIP+y/r3fnprQ4NafltK76Cuz5lk7kg2DiRV/YXOrQClG1qLkFmQ8wi3TET/PLLGozYRgL7+/oPPwnUrewuwlCI7ewr0ilvv666wKY4j9EB47BJkHPQCTA1uB9mK+sB87FewAW6K63d+7U9773Pf3kJz8Jlikv2xirDN1xpsYkoHUpzVk1EPNRBtzPZQxiJaAboosygNa4aynrgXWOdhn2tWFuWvlgSfPdhmbadd1647XadsUWLa4M9LPfvKQlujLU6lpe6euaa7frhh03aZQWEdQBgJ+ZmQ12HgBSlqXB6vyjwEoNQL5kZ0OcAWtARpA1gp0uG4PvhxxRQogU1SLN9MXbb9d7e97TgSOH9Lk774j9/tnf/y72hu3XXKsv3n6nHvvxo1Hf7199+9v62//v/9WWK7bq9jvvCCBs11s7Y583+886+nz6lOcyZ5+U714wQAshsyICHELAQOI/boejCmjZWfK9nQ7QQhHzOVFUG3qOpCG8nwEN57ZEzOxgLFEKGHP8RGk71ZONKIyjZjOi4aYdo6DKwoAlGytMtKKI77Mh4rCjvJgjg0POq+Y4p9CeT+VTBVBPFl0xY4V7fOCBBwIo8HHIHBt3GN2VtNaqM/GZ/J2b/F3s3y4j5mWqUxWs9bxbh1WBIht1yInXF+85VRqHEraiCw+jj0mbcoTVBaGvuuqqeI+/+c992DHF8YElxbmImBIdZT1R1JpUAlIG+NssLdao77Vay4L7qq5DO2wcy/2aoWbQjPdcbNN6mHoGAGtOsUJPuG7MWg73xT7/n93fuY1A1RHwmWwLNIq8BErSUTjwUeAWxi/5MBT85m/SraKRIp27PmgB74LW2664Uq1mS+/s2R01xSkbvTLoBwMoXHZYCtSh6tONrQRYBv2B5mfnwuhOCxgqNbVbJThQpmo0Yk2kFJ8GZBvvfY0GKRZpGNech7UBkDE9PbNahBaAl+Abcu/0+ZPtb14X1ilmPLK/ej2ic7w/ed0bXDewvtb+Y9Z73OuYPQkATe0SAD0lifa9t1/7dr8XgEqjBVDSVJKSUjkUGbM4RswTAMgwCfgi0mmZgzLN9oN0uyq0EHXSpmd06y236PfP/q6sr0lnvHH1Yt/P2QJapTyVrNZRFFWnzXxDeTaUslTT3Zb6i4uRlsZ99FYoKN9Wrd7UkPb0fC8YVGUtGPQxcwYw6Tb0BrbQv2aaVFmvwV5rtaPeU7PeUG2UBqDVnunGeMEQPHT8uBrzs5rCtjq+pHakV5aAVUYOHUWbu10tLy6FHPIiNZPi98jmaDgQHREBb1r1hpqwFTmmLq2wTuqJOvyRlu9lTQAt0hkztWBp5fyvj+eLZVKItVfUcmXNItLPoqZfva6eBuquLOq2LNfn5mY1MwbUBo2ufnv0kF5d39VCs6V1WVtFf6SRMrUaDXVVVy/PtdAqWX7NQa5Ou6mVek80WJulNlp/GG0Ut/YH+s70Bm1Y7CmtFVqY6+o/HdqtI+vndGhYqKh31ByW6VS9ehpp2iDOSV4EQwt5GQJooRKQwE83nrWaGs6+iz7xPl+mIiYhW1/96ldj/cPq5m8YNz/4wQ8ibRhdABBBwy3AB5MGANij8cauXQFkoZewNwAqsCHQn6+9/rq+/e1vB0DhzB8Hka3jHAhz6Q/7CWvprnPbeT6ab08yfSbtmQv5DCH7Yx846mlFLc9SJ5fdY/k807q5aaX9JU0168qHK2on0m033aCVwVBHlzPt2XcowPibb71VU9OzeunlVzUYptq27RqtW78h0qPZ0957b0+kRwPDu75j+I2D0gcMvcX+KAVAiv2KXYvuBBBDvz700EPBYkbObtqxQ7ff+jk9+uMfxznZV2++eYfe3b077ocGBk8//cuQT65zxx2f15NP/jzS1Dudlr5w1xf16GNPqD8Yxf5r+7hqZ3w0UvDZWSZH4IIBWnauiACCyiNcOB8fUKbP72QFejxOCzzZ4nd9MFO8XcMJ5YkyxVnCQSOlhe8b5ef3Kpvg/D7FJ/fsjKE3GjY6DDiUETnTzAnywkaHMuIzQCynNfG32RsGvJArnG02QBQRn1OzjcLxlkWnjfL3yebw44yAGIhwyoiZf9wbzgWK0g7JpHM2udl9cqXk0/tkdmKq+sbgpsEeA75mTxjoMevJmz+UaxxX1hIbPXXkiFjxN8ahWYysQwNK6EOfl1nwOW2sAhpjjPJdzmmmB+uWv2GO8N8MzGoapNONuT7HuPC06+fxHRdI5j1eHg+nHvI+wLeNYQPCrrNh3f/plaBP95NPBrKsS2NUCpzUPNhUAdzA9CkU7KwSPgl/q0ypIC3KgYWomSMVpMY16mE479z1TqTIrfR72njZZh09fkytdkvLK0ua7najQ1yda5GSRqt5GFgAEXTdy7P4Hx2hor5TmdIYhd2TJAAubozoNIWpqwEO7sMMCadV8Ln3jdPtEcFYgl2U5xHV5gV73szI6ncnU92q3z2dhHGc9ZRrRHq/J1Wu254KllEBwBNdJQmApmqkQIuF8mZZ442i34A3o3pZbylqoY1BrTGssJoeaHyB47dsvkyXbd6s1155tXR26qSOJgG2lGnNjbMGJMoabnSnLwNqzA31tgpYTzD1aoD1TQ36PSCkYJ4l9Vb8z0bl8xZJLQA2N4zB9iEIxzyg21wLiIBBlaEVHd9gTGV5FNjuZyMN06Ha7VbcFOypxcWlkOf5DRt0vLei/nCgDg1v2h2lK71IwVnsL6s+rslWltMrG/TEHpI0A1QlHTHmpF6LVFeAM8CtqDGWAPw01B42orkqNc7ypjRIkOdUSQBa1CZrUBmtXFU1XF8cT1KMSNkj5RAgpKGslqs57OuqmrRtZkrHDuxXu93R1PpNenvphN6ZamghS7W+aKk9StVOCrVW+tqmNuW69E63rpVOV+mY9ZEBbzVqIvU0aTTUbiaa6vV0e7ur5OhxZTAlt12h51eO60jS0L4ji5qemlczpb5aHt1hU+iDuOsAeuDPRU0Z+iLSVT/daJbBI+/N1cYLBr3xo+67775VoBz7nZp/BNJuvumm1QAuASls9+eeey7kn2NYswSjzcCBYIBdgc2AL/D8Cy/okUce0ZNPPhnvV309+36fJECrCpZ4nV6oHb4EtMZEgjGgRWOaALTGeyVp8spTtVsN1QD681Gwth647x5NTc/ot797gQ4PuvW2z+nw4SPauevd2BcBiWAfM+8bN24K+5KYUqdT1s+KQM84e4E6Wt6fmHN+Z49xIy+O5XdsXz43aIp8kb6+Z/du3XTjjTr0/gEtHj+uEycWtGnTZh0+eiRS1DePfck9e3Zr6cQJ7d/7ntbPz2mabJ/eQD26pA4GqxkCf2RjXKjJ+YRf94IR7T5wAAAgAElEQVQBWgYHUGrUCWLiaVFtg+h8R9ANEPh6kxFHFKPTXqycuVcinUQDUNA4ftQ0ckcfO142lj/hsnNeH8/zg3HlVEOYfMwBBvqLL7642nHJLC4rr6rzynl4n7lEUeFk8H1oobBFfG7Pv5XOyeTv4wS07DTwLLSatUIGYKB2gAHUSXbXeZ2Uz05+0YyA5bUqk7zHi42a/8i9ZZ+/iUYBLOEQAezaqXQbYwBe1wG0I1UFdkvnrEwjNKjEe05PMkvDgBTXYm0iswBTpBXxHgaEC7xSZNOpvpOMQ/7GOCXFgOuScgCT1w6c78HP7JbIHge+h45mjVsn+xrne3+5aATlsxs57QicXH+WXZlCruiSCGhCyiFd3cbRXkCXALSiOm3JxojaQwEw4SSXaxFgJPayLA/goDszrQEpi21qXfU01WqpTme9Ua4mqWSAEKNURXdKS2mqldFARaOuaTp+wUgeV3RqBBRSC/AsGF7UO6IAPmmHjUasr97yympTHtYMwSAAXhxH16M8VWTfa4zUYtYua9zpioArrGmnGHv9WScZDDvdwFfBMbMvuacIDq70NZV0S4Agz9VXpuViFKBGp5GoBcMmJaBTRLpXFBEf14ELEkBOdztSD2EHuKD8B6mHjNcVWy+Por7v7NxV6oYYxLLN+qoeOktMgnvBnUNGmB8hDxTKhz1XpNEdEcAGoItUR3hNGXVi6AyWKhy3TCWzy/YINifjjrMfmOu42LgDCOhc5jV0M+mDRRIymEy3tJj2VXQSjYZDzTVIT82VwTJEVocjtbptDaNpRKEMNhyF2NvtAFL7ND5otjXVLjvIRb24ItfCiRMB2DVbNH4qU2mjlhh1uAAFm8hnQ+1RU7UcmKpQ2sg1TEZR3yxgLACrvGxakddhZoEKjVSHnTgYqp3AZmypAPhC2gtSUIfqgCMPRiUDqNXRYr3QQqdM9ZsaZpotMrVHS9q0sKyvtDZFgfuniyUdnJnSMJlRmtejYH04tLDBgsWWRG2xdqtQ0V/RDKBos6UjdLVsttTvpUqUBPur1WxESmRGJ9hamXaJHIa8BVvz0w5nlWC67XHkld8dfEM3AUTAyCRwRnAZ25793amEyCqBZ6eBobtgcVEj9+GHH47j3AGUn5AiYISHjDYaUVsQkMuAVpUoYUCLn+4qa101yeK6FLZP6wJ0qlM67R9ciPtH+utj3YUGi/YP4+APYBTjXu4/ZRp0u5Uoz0ZqNhq64/O3azjoB1j54ENfDgbWgYOH1Gg0tbS0rO7UdKTdO2ugTOkjuNooG4GMGVnowUG/zMhBFssgRdkEBvlz53qO95gxVgFm1WpaWFzS9NS0hr2+NszPa6bb1VtvvKn9B/Zp82Wbte26bTp67JiWVpZ14viCBisrmgYwBzAbjtScntYwLW1js8M+sz3PvzReMEDLRgzCRSSdyX7qqadWN/Dz/einA7S4thkHKAtAFQw7jAoWEgJKpAAFa4eN422kXUi65/ket4/r/KbPo5hxhNncAKMYbzOUrCDchZB7c5TXTq03L74HrZTNE0DI7JBq7Q/OM1kw2waln3uSDXUu4zHpTFX/tnzi/JNqwHW5d1IOSDk0M+VkINtngOq5zMql8d0qE8JGmKOQZl6xaduQYz2xjviPfCBH1ZbXnMPHutC7I1h85joY1cgr13Pao0Fkpw1af7rWDt9zYwOuD4OLY3gP1lawTprNGHwbpQ4QIPcAW6RDurgn9w8QBkuWF/eCnnYEjnPT5Qgwixoadsbd0tn64dKY7c/u8qMegVPt0QHyBluEWj/R1mwVDI10K5z9MXMl9oYxe8WAVoBM8b0yHXHYG2h+bp3uvONOPfPss+qT9t5K4hi4HMWgr9lGovZwpPtvv0M3X71NL776mp7fvVuH+j2lDQpp19Wk5lGWxn01KHYLqwc3vyT0qKjXokNf1G5KgAvKezOTknuBsfDoo4/GUDrl72SAlvdVsxmrKcWsUTqPeV1VmY6ueXmm9g/HGfwymzRSkEnhqlMUPgtWXNFsKG9T4buu2iiL9EreCzstgKuAeALsc7pXCTAAdJVg1Qc9O8ti75dv2So6Xr63e0+AlTXYR1xrzE4LJ/EsAS3X0ALwDK5OdLyrxfXKLm/MEv9Lllqp5yiiTFoicwOwNlSRl50XuRfGHH1OmpWBATuy6E6ndGGnrpud0763d0dXrqxLR8ahRoBIyE0/11x3Trd//k7t2b1Hx48ciQLxGY07u61IvwvGW9R1LsruhoORZqamtXB8Qe1OJ2q9kT6bNCnUDCBFCm3JyOCJkUeYbjQ9SKBlwbuik2EtU9YoXdyQWzoPFmWdOgqsB6BVlv9XLWXPaWtYkE5bqFULSCtq0dXo1tme0ggGBEXGW4kGDQCURPV+T1tqua4erujaxZ4ebK6PcX1quKA32g0dmprT8ZwmlCU4nSd1DbJUozQPQFj1TK2krulWNwDkFACPeRkW5BzTaUitSF8EmCsBrbLbpmuulef97FXqPwfW2JttT7D38p/9nKATL+oov/nmm3EMwBYpruz1EAggOnz3u9/VL3/5y+gyd+edd66WEPE4m4DAeVlPAFoQJehySMqhgWqzd/w9N1ewn1Bd/xfzHFZt/ElACx1qJu6FeYYiOJel1q2VMZ+Y88a4mHs9OgNv2Lgxuv5Gx/lW2cn9gfvv14t/eF7ZaFTqSRifGYAUfvh0rFHO43mLjsHpKPQqgJb9t/AJm+3V5kScBxlxijx/R9BnXPc1Ot2madil7P/Ts/OxN9F4gjqCczOzmup21EwaeumlF5Ur1aEjh4KphT4kIAHoho6NMjewP8dAmgPBH6XveGHm9eK/6gUFtOyUw0ABKEL52Dk5U6PobIe4GiE0qosA2mA1LZEoAh30cAQRTJSjixRWGQLcRzW6d7b39dn3yhHwBsPcsPHdcsstoSBI8cSJdRpFKLy0ROZt2LlDk9F5g0EAWswrURtHk81gsYN7MrpuVRY/KqXk5wsjcMyssXNQZdqQtnXdddetFoDl2UmTrKL+n8nMp28EnE4Um+c4Aops4wBhBPK+O3Y6UuoIXlV2zMSoOklOr8YAMOBr8MrXsmFQLeLuIIWdVANk7lJodpejVhi5EUkbDEpWS5Ks1r1zmnE4rQksgJIVxk8zZV0TC+MNgAuHj3NzXu5lx44doUdgNXBtA3Ouo/Xpk5rPntgjcDL7wmsBg3aQ4uSWbB3WFE5sjVQw5GjMyvrAgR+zU+zQJ/Xo1IcMb9+2PQq///7Z32vxxGKktZFK1uuvqJ5n2tDtqj0c6q7rb9T/9D/8j9rYmdau3Xv0v/z7/0PPvPW6UsAcOis2KIxdAlEBjlB/KH6WYG5UEKGuUFJGoYl8d2D6ZNnquiFw+Jvf/CYMewO8p5MIg2EGp+1EEdjDJoLlXHWcnO57JmAxx+JMeHy5j1XwvV5TNhxE1B0Qi0pmvTyNVK9W3gg2TVpCdpG2BjgCgIX7NGrAyKIWE1Vb6HRY1jkvQa2SdgfIBKAFQ8uNiMrOfWWjDV7nAmhxmQB5AMUo7F5EFuAqoAWjrwVzIEvV7/fUbLfimAZNB0izJIAQ3QhLu4b5xYmHnYpOrwbpmBs7TNg9sLg2bNiodbPz2rV3t949tk9FS2rW67rx+h169eU3lA8KXbP5St1w7XYdO3ZEr77+iq65bpump7p645XX4vrZeNy67Y5G/aFajaY6rU6w2kGsmtSCY6xq1NVKA8ACsGuMa2nBOoxuopGyW4s0ROalBH9g0f0xYIjsRgcEwKwoI9aKRgDLBUATRfVhdtSV1eolUNbPyAzWqFUP5zEbDaImVp72dXWe6pF2Rzcvruj6HvXLWnqj09DzjULPJjW9RUc01ZXAGoI9WZOWs1xDApqFoovakJpPSTNSXos012i5H8y/VsJ8ACzT4bS8X7MmA8UuSvn5l60IPl2617rCwWb2bOSUv9mfaXSEH0VKM+8TtIVNjTzTTGPTxo2hd6mpxd8cD6CF/KHHkHNSCXm5/IBt+rD7iyICWk888UQEtKo1dW3r8N1LGdCynqpKlllItgsvjNRFBcPKpcs6k2ErUquw3tDV27Zpy5atoZP37z8QLElSC0lBffa3z2jQW9KImpOtVqTZDyLgSar+SrwXQRdWMazXjH26BLSsLzlmabFsQoS88WKvQm6QC0gNpBg6CEpKK3YzDEBYs9wPNShHI3ZWQPpa1Lh86IH7tG/vHu3fvzeCDuxjKzDGpmY1gPla1KMcQJH1ozsruhsZs29XBSIvzNx8sq96wQEtFBxCjKABaLGZuijn+Rz6qmD5dzuJKFJAFNJjALT4HGOCboZu++nCqhiG/M5CMrBSjVqez2f4JJ/bkWMMZ6KTzAEGNAado5H8ZD7YLA1GVhkifMfONIoL2jJOL2kXRs8NZvp6Ps/5BlTXArTsgFMA051cbGxjCKB4Q6l/VhT+k7wMTvtsyG6VzYSDCPAOTZ8Clxg1Zk7xGZtvNSo12aGsyrayc88xvJwyYKfT68UGhJ1fZNSpADjOBqEMZnEfHOO6OQayXJsQvYvOdXCAc5FezPdY57yIpvF9p1HiYJNCiW7gP2uc+4fRyXEAWhgsfr5JVsqnVoA+e/DVEQhmliOqkWYIQ6RVFr8eDSPNiv2mrAVTAltm8GDskloGowh9DEMKNgoyd8etn9dLL7wYTK0kaUYXQ2p9cI42KWGjkTqjkf67/+Iv9e+++W11k7be37dP/9fPn9D//eMfaYVCt/OzWspGSsd1nmDM0D2OOkTUpQbogaFVbzWV1WE49tVqUiW9jEI7ffiaa64JG8YASIA7eAKVl9eGQSwDyQaD+YnNc//990dgxcyqalCp2szhVCLGeex8mQFmR6U/QFeRnlfWLIt0Qp5dNbWpuZSPO2eNQS3ArBa1tgAikyLYPlGve/zd+P4qS6t0hK68/ErNR4esXaFbDGgZlIt99SypNlw3AcSBYUDtmDrpMCWgFqAodV6yVJ02zKw05mgwGAa4EnXA+EdNtHGXPMbqrrvuCsectPCqrJpNy5w41Rsmw9zsevXSvg6vHFW721S2vKKvPfx1/fKff6d+fxRdBtfNzuqaa6/U4tJx1RLkPNWhvQejk1ej3VRvMAgZovshgNadn79TzzzzjIajkYoGuZ0w22BgfMBI5Hi6hJHSB2trVGQqINNF84SgfQUgG3XnohBdhTvHn4EG1iLdkXpUAJR5vaYkulxmUWC+3WjFz0hVbDWiRhg17zpJPQozX9bv6+bDx/SVDZui5hYA3M481T8vLujlqY5OzM7G+Wk0sNRbUtFM1Fc9GF+ztTKo0ov11FJvYUkz446KzFu3045U4Xotrr7KDIx5Dl5KCbTy2dnKzydBLaNj0AO2IwKIr9XCr8KmJQCFLoKFhfx/85vfDPDJzQ5gaBHMZW/nWOx8fsKgAdxiv2c9mGnKmPn3mD9k4Oab9dOf/jSOs30yaQO4oRffrwbpLgUboRpct79g2TmToML5lLPy3gzql34KYLczmejE2+p0olPhho2bNDs3FwwsQOunn/6nSC8miGTmfsyNaERBPcB2vE9AItKsSX0OEKoMQJmFh1qyb29cgT0Z+cOGpFwQ4wSoijxZJmFPo59jPxnvpbBmux3Srvt6+OE/0W9+84wWl1aUNEkPrwWYBXDfaLWjs22LoEoF0LIdfb79yvM5p5fCuS84oIXwkf+MoLkukg1LU1OrQmkj7EwUThU0MPXVLAafh2NQqDiCTmmx8mXxoWBRvDYkzPq52EErLxwr6VAojbK9OGNRZVM4Ta9qxDL2LEKOr4I+nosqi4ixNNvOkQE+rypZAy9+71QLu/o+x5JyR349v2N8kifvOeBaRtj5XjVP2hEZ3xfyBQWZqA7AmJWeHXB+OtpZlRtkw+wUj98kym5ZnLz3UzGvwhmKlJZ/aTH7HPxk84WSzRhgdPMMVsyAco4uAfq5rTa0badr2uk3e82F8i8FxfRx3KNl1LqB8TYIhBPoMbUxZOMHmfMGdbb36XQ7ooteZ9wP8wy4z32YReFilsyf16oNMFPsLR/ICxs1m7PXmuVtUj7P9t7P5HuTxlZV3xog41kAqQBsCR6QQkhKAUaKuyCy9szgshNc1WOWdcaRtAXGA7D3XOfnTJ7xs2Mu7AhUGa2T8raW4Wgdb4drUocDPoVjioHsPbPIAvgoU8TKrklxnfHnpESFPMIOapUFtOtZLRgl+L4Y8XHP4yK2aW9FG6a6aqys6L4dN+u/+Xd/qavn1+vtPe/pf/vh3+n5d9/RwmigZHZay3kaDC1YJQBarVqyCmgFTkCEmv/jLlLQVwDZ3AHMRd1t/1T34ep6smPIz+qYeG/l/tFHlADA2YTxxcvgVBVkP5102L5Ax7o7sffyelLXFddcqQPvHwgHAl0ZdfqCqdNUPsxVb7aiThU7aEJZiBGpKFKvlWsI0yqjWD9phGUKKeMD24sXxea51r1336unnnyyBJSGwwA+bHNGYOssAS1gjSTHzWFOqB9Vi58AW2ViJKSiQiM6GLZbwWyiIxddMfm0HOuyvo/tDwAt1wNkvKp7O/dsQKucMyQxgZ+mQd5Tuy7N15vauH6TDq30daI3CMcwSWAf1jRMe3rw4S/rV7/4taYa01GrpjXVCeYVANT6uXX63C236fVXXw/7aWZ2Vv10GHCO2Whl97LyypFmmVELrKlRPtBw1I8aW80GhaBxOMtOiu1uW1k+inFoNygqnyinPjToIwFi0W0xU1qn/paCkTg1rEe64BD7aDynUe9uRI2rssvi+t5Q248v6f6rrlTRP656O9FxNfS799/XnplZnejghAKUSVlSaFiT+thko1xTfWQn1yApOSbR7BGmWbD8SIssgaxGDtOshK/iHZgi/B+zAAPaOol95zXhwGl1LyyBTYDvDzoC2k503R/Lg9lItqurDBDkxzb7hdLQ2EwEtFxfmN+RWYLK2PDYJzwD+gl7h8/Z911+4PKtW0OmsW3pXshzo2/ww8ww51jGq8rM8jogNRafjnNiUziwVh2P6phNMmku1Lh9VNc9mU9SPXfVx6lmKFV9E2evVH1A+1UmfzjwaDssrkvwoZGELdvtdlYbllDTD8angx8EjNA11OWL4/t9fetffVtP/OyJclWxLvv9CCwFo3dlRbMzs1pZLplXmzdvimATWSshA0W2KkfcT7vVKdP/JurKIkswXrE3kS8aa0AS4DzB5mL/YA8vUjWTQr2VBU116ZDdU6c9rXvufVC1Rlf//NvndWJlGJnI7anpCJoM86Ga9Zpaqqm3tLSqv12rjXE/WVmbj2reP+3nuWCAlg0mFgBOGFF5In4oOoMNVtbVY6vAyFoGkxWfo25mVaFEXSAZxJ+/vXHYwGXjBsxywWJHxQwQXWgEfC3B9Rh67KrjZmVkB9EKxuesAi1VMNHKzkBAlc2E4rDR69o3k9c+2flP9Ry+LooJpgUGNPNItIUN0fdsRpZTn7xJuZ6HHVs2NwNayFkVpON5uHecYpQwz+m0jCpQZqVtVspac1B1ssL2G0fDq3PjMZocG4OLOPqsD4N4dkQsl4CwbOooYjZ+mIQo6GoU3savZfszhVo6a45ou/6CNxtkCllw4UjLgKNLdijWmv/Tfe55rM6r143ZVFzXMhcRqc4HG7SNXgw4r0Ozs3Ayracm1/KpgNRzeZaTfbd6nUnjis9cwB1AyywSKOBe19XvWNd6zLzG+Ynu5uXz8Tfnudj180c93p/m861lvJ9qbCxPk/tU7JVjbz3keGwQU2so1mQTFkd9lX2ArDkIFqB4MFNK5g11rnLSFsZdEUlj7A/70XWOWj0dPOKVFW3pTOmeW27T1pk57T1wUH/Yu1cHlpeUUyuq29bSaKgMUIAAS4rTXTr4q/WjSBEb/w+QhyL2Uc+rCCeSDtK8zFh2UMu6o5ru6z21qn/sNPonIDRrl3Qg7598z+yskwVrJh0qjrEDGikiS0vB2Lhq29XRlv2tt9/WwUMHgsUDkNhpttQuGlE0vt5slilsRabprND8Uk9zSV3DVqaVmrSotrKkrRrFgik+TOrauBMkKS88N4yjXTt3hp3H+QEmAsQJZ+rcGFrhEBnsiIrzpIKO6ysBitSKcPbonFXaHlNR7DipJ6pRqJj7Hgc1AP3+5E/+RI899li8Z+ar94YqE7dk0DaUFwToGlI9VSNPVe+NNDM9q6VhHh0H252mhssL6mR9Tc92dc3nb9Gvfve8auoqSTraevlmLZ44oWyU6s7b79Bbb7yl40ePlYDsuPNn2ZnQyXVjptUYUEtzWFa5avVCiHCLrpuDUTDnpnFK85F62TAKyDP3LTo8DlKRm9hKWlHXi5S+vA6gVYJagEvdEXW3ahom9XgPuDKAZKfh5g11hpk2F7m2TrW0cvygWp2majPzOtAb6ki9paW0CGyT7MBRogDGSGsktbARqZJlMf6w2cagZoBfAWiVkFUCoDWu3warDsAShgZ3E40JKgy7k+kfgwQ8O3Yb9gZ7GH6JAzh8z7ab7Ud/z/sdf3vPtF3OT/s+F2pfsK1r4ISf3Bc13igIXw14W/f4npFv7H2UJimGjAF6he/CwHanT7NDq+l12MGkdcPiwofDX+A9+4BmaFXtbtt3DmhWbfULNX7nel37aqfb+zwG9kdsi1bZ9vYjqqDXZKDeMukgBWmF0WV3XHsVpmYAW9HApFxQKetsnM4PmE8tPoAtgPtf/PJXAYoF6N1uB2MUAB7An/1idmY62HvsFb/97TOrJSl6dI1tlDXU+j1A9EYcjzyRZsj1AK54XtjK3C+dM3nG6jOTrt9UrnYjVzFa0CNfe0D/+Z9/U8NhX3//wx/r3X1H1ZreonWXXaNfPPOCBmmhwaivvIA9pkiVzEbS/Oy6eFbuwSzp2GvGGQrnOsefff9fjsAFBbQMgJBShgKDXYKysnHo260anmcKaHEOK0gvbmoRQS1EwB2J4xjohwgaiD//nVtrB8u1ZBBMzuUoycUsUJOgyeoGPWYGMY5O7bRz74hgREPHRjrfs9HreTCg42MMlNjJdspR9ZrVDYTfqw7npPHr+TKLhc0IWij/GfsqUwvQwcWkzWSx0e2NyQw8gCHmGcCHTRVQiHFAufFd/sNu8TmdXmXDgp+u+2Hm1+lk4HSAlj+b/H51LDwPGLTILgocgIt7cETL4+j0K9YP+eE4G3ZMvOEwTwb+qkbAxSzH5+veGP/JdOHqONnRquoiy39Vvs72/gzimJrvPHuML67jvw1yVQ1AG6xVQ4LzkGqITNMZxqmGk4DW2d7vh/3eWoBWVW7NkHMBefQHMo/+9R5hnWDn2QYq88N/5stR2M/ArA87W5fm8V4TVVbwhwFsTwa0xt7EHpnC0PmgzThpVa4VROg49hwYUXT+HDueFKwtZTmJroMBNtM6fMz2GqVlkXMYSP1hT/OzM1ErqkmbcepwFDVtmpnRwvETGjVaSpHtTkujek0r6Ug5LGJSK6IgPLWjXLsrKjaVqXnuzkhkOtImm+HccV8EgqqgsNOInfJXdVS8p9pJcYqw91hY0+ylOJjWhzyvi5ivBWhZdxmMYd64D2pl1uuJXn/5zQB4YLol7US9YT/SQGDyAGBkypU0aqqlA20YjnT1ib6un5/TsFjWrsUT2j+9Qccb7Ujhi+6FKjTKy05X0X2wKHTj9TdGgXlAuU53Khww5rncm8+lKPy4HlSwe8q0UGqeleylsr4Wxc2TdkMjQFIKJjeoE0hnyp7a7Y76OFXjJhnuDPvSSy+t2p6T+rWaWkp6o4KrRA2vVDWee0Sx8476Q9g7gGsjdYYruiqpa8vWTTox19Fr7x/WzKZrdP0NN+vQwX06cvCgbt5xk1575TUtHD0WepY5adPNKwrbO2UwrLvSWc2RwzqUhejyFaS44UAzkS5aKAWMpAB0s6ZePVeaJBIA47BQLaurVWtFaikwJHmFAFoUX480UhzkrGRMDps1ZQ3ShMtaXUm9qSRrqjFMol5PRomvRqp86WjcQ71Dd8NE9bxdFpyPdNCiBLR4jBE1eOh6OAyQtBWNKEuQDtYjNcAAtLiPuB417ALQKtMMAZtLQKtMrVwL0PJaM8Ayub6wL22X245jjm0T8jt2oG1TbDvrQQesL6RWt96wHeJ7st3L8/J8J2OWAe5hn9tP4xywZ7DfAfywbzkPn7vWMcwtMhlIM+T7FJYH0DJLzEwu7GJ3A62CPgY1PIanss8v5Jh+lNe2D2eg0c/PvJkM4PGZ/On7sN1mlpaZtAR8YGHS0TDOOxpq3br5SLUG6QJoJyV+SEdKCrzjb1Jfq16PbK23d+3S4WPHYi2hC4eDoZIGNQfLOqs7dtwY7C3ASsDg1fsYF5G3Hxo81XH3V+QG2xq7EhILOpXvApi6xprBpyalAPJMM61c93/hev33//Vf6uXnng7W1ue/eK/+/X/4kd7c19ORlUQbr7xRr7zxpo4c2a9WY6R8dDwaGgzSptatKzNn8DeRc5cHuRgA549Sli6mc11wQAsDCAYOoAIGV3S4oGXwmCpow2jS+FxrEI242vHhnDB0AAVgsQBi4TABYBmkMAjGpmFH1sg092Pnyqlpa93DxfK5FZLBQAM91WgFz+m0pWq6zuQz87fZQ1VgigVrA9m06eqcfVhQkuM9d9wPigElRKFnFMKzzz4bzjv3bWPACtWbZfV5OY7caZQZig3gB1njeSg8yfs8P+1iUXJOwzC4UI0iVaNmp5rjkxn01fsxSDj5fW+kRvFN2eb6X//61+MeDVYyLihqv8c1OR5gGJo153C+uenDlvFP+oZ9JmuP8YPVZMqyUzIZGzsIBr5Nta6CpmdyjVMdUzU6J3Vc9TPmHTm3cYe8Gog2i4zPMOaIYNIBlLVi8P3D6s1zeabqd08HLPCZWW6Wcxi63L+Lx7IXIMNOseSZPS/WWzbieb+apnEqMP+jerbPznNxjMAkoFXdq88V1MbfCYgAACAASURBVIShFdVwxjUKzdIinTCM03HtzLALxsXEDagiy+gS0hnQI4cOHdahw4cDBCAFjpo/MEump6c06vfUpQZnlmu0sqK5aP2dRme1WiMJdtGQa1KviALhQUrKwxEwe6TEsEpQy4wZ0u04xi9sHwARbB5eDm74d9sIVaZzlQlpvee9j7qnMJ1xChgj7yv+fK39pcoqcSo3cwb49u6u3UpEnZRU9XZDjVaj7MSXpWpG50CAxFSteqFunuraoqZbj/V029ysRsMFvdZb0utbr9bOohbd+EhfA9WIwvlRu6ssvUAdLfQNzxGOE9eD2QY4QcrgWaYcAipGkfMxwwdZgkkHUFPOVS6yUJGlkmNECh6yRppk2emV8WP8nR4DcIjTXq0faEZczP6YqRNdXPsDtRqkDI6UJ3Q3LNRKSX1NNMwKzdRr6hw/qm2Nmm5oNrRx4zqtbNmgpXUb9Nqxvl55b7+GxUB333O3Xnn5lWBpHT92LDodJq2yMHOstcj1K4Es0uucgsejI+cpc9VtK+31NUPqYiF1lpc1025FSt9CUehEq61+o6VhWqYktgGjRsNSngPIgnFWROfLIOSVpf6V1TMlgFyjQaQ0Fa22qH5fH7alRlMrjZGyeqp2HdZXqnQER65Z/ms0VeSkTNKrjHEO7Czqb0mDcUphuXYAsQC0SOctUw5L1lYAlQEog9iV1bSqHTUj+XAN+WF+bdt6PTgYbHvN69OserOJ/Hk1qGVW9plmEJxPLW6wyn4U94a9wn7uepaWWwfGGQPv7WYGYaubMQ/YjZ0OUEX6LedCn3FebAdYO6xlbGADCAZsDBByTRMdqgFnAzpVgO18js+FPrf9D+9vlh3rcv9t1hbv2wa2TPrYSWAybE50GUzOcaO1eXTzuIRNlo5Cx1IDizS+drMs8o7ss0+9u2e3ji6cCEC8LPqea2Z6OvwcgrbM3549uwMoIg0VZpbZYMyj7z0CCONACevFMuCMFrJb8J+QHfQqfh9A6grM6GFfo8XD+t//1/9Zx/a9rr/4s4f02KM/0lI/1zU33aX/8KNf6kc/f1brL79BV2+/Xkk91a9/8VNtnGvEeVpTm9SdXhflNJB3OtNz3eped6Fl4JN4/QsGaFnQbPhR/wQ6oDtS2Tg920G3QeBFheCyWFCAFLY0y8oLgOtwbNURqxrMdppsOJyrwXy2z3Wm3/NzVMEsg0r89LNVlU41wmo6uzdMzxfXNzvJG4OP9aZsQHJyc7BzvRbDpXrvNu78HbP5qGuGgc688jKIxnxadqqRBTY5wEyUGGxAnoHND+WDA0IeP8eg0Hw+zmPwrhpR9tyfDLTy/VbHugoqeAOpbqbVOa2+b8XMeBJVoksjitk1nOzkO5LrSB4/eS7GCDCE+zXjxaDAp52hxfMzjugDA6LIQWxG40io2/warDWYdCZFj9dap8gVMmujzm2tmWdYpMwXMsl8Ybyx4fKybHuN0JkFQ477Jq3IILAjo6eSrbXu73x/XgWgGAeDeF7nPDsMEJ7Tz+Q1aL1jI9+gu3W+19j5fobPzn9hR2Byj7PsoBetEz/sHa7uURPF0n0ts5E5LvSD62eR5kOh705Hl22+THNz8wGU83+l34vPALQILZOSQX0hjHoYQiHjpLzhWeekQ9Uj5dF7LtcgHSNSvWBzjX/+0doet0kvneha1COh4K6ZCTiDrBuCHQanvJc7QOdAlp0YA3RV8MvrkdQQjPQqS8R7ryP2pxv7KvMVuwP9h46LvW6pp41zm4MNNKCoEkws6lsF8yXQrOg21xj2tb4u3dWa0r3HB7oRoC9b1LvTbf3d9LT+UK9rud+LTnuAWqMx+AhwxGt+tqzdw55PzbTBcBSAFm3gmZu1AIlTPV+Z+llbZcvRFXMVHA3eQa7RYEUb1q/XKB3FPFFQfDAkXbWcv5yOrvWy6Qf7AXNR1qTphlwgVwT4GGv0JPsFwRn2gcXjJ6IbJOl8moUtkanLVkPh4kZDVzSauqU30BXHjuuWpK7NG9fp3UT6Q3+kl/OW9nD+fFmtubIL7dKJxSigH7I07iYNC6N8lUAW/xvjn0mRBwOql6YazPFsNU31BppbXNTVg75u2LxJQLpvHTuh3fWOhvMbNUo6waBL8gHtHQPALZlRWZy7A0WK4ssNmFDUsBpqSqlmRiU4fKLd1KjWViOdkmp0Bc3Uz/tqteuq4RgPpVatWRabr8EMK1NQi7SmPCO9qVCzyDSV9tWAjVlrBSA3ggU2BrN42pC/oEGOi7+v/v4B4AVIGZ+eBtBiDbNemE/k3uvBe5xBAtvQyCm2igM+2AnuvF7NUuCcZ9rF9MPqxg9zvMFY2+X8bXvKZQI4n/WpdRr3j3xjizsbAVsA/QWoSwYFNg9AAevWNi7rgHXCd83uuvfee6PGn302j427HNtOMFmh6gvaDv8wz3wpHWtdzdiYpGC7Fj1j+7EaqHBdU/vJPG91j+Bv5ji+32yWDOVxVkhrXBoCXcfn1L+CqXXs6JFgaJXNIAptv+5a7T9wQMO80PJymX3ToA7huOTGl7/85SAzoP8CvIcV3C2ZetZNXJt73H7NtRFw4b9lgJ/eawzIcZ90znQwhxTJDvpk8Yj+2//yz7X/zec1XeupndQ1KhJt2naT/s+/+5le2nVYOw8swBXWdJcagCMNF98PBmy/aGuU1VezagjUwAQmu+hSyPC6lGT5j+yg66697izjUOf2yAiPo/Sg7uS4shljcCGAVaUXW/zYwDwViDB5N2br+LsAHzBxUP44fl6c1Y2kem6u5ygBv1/sANbk80+CKNXNg9+9ePndCs0sLbOTquCQf7fxayffLAk7qAZVDARZoU0ChUbu/0gYJ5yIqqNqxQsYBUuLz55++unV2lK+Hz+PASWexbXTzPZw1McUUANXzslnA+VYU5MtC6aKcm6zwE62CrxRVp0f349lqQq6hVk4LiBqOedaBhidCooxw7PzwojFwKHmHCAf8o2BA+PQsspc8DlMNNdc4DMzfs5tBV/a37b+YTwAsoj0kE8P6OlIFONn4K+6iVcdvHMZBc5tBh0/DTLDJLSjwnwyX5Y319Jirrdv3x7GsKOVLmRvvXUyuaq+dy73fq7frepXs7QMSNkhdtpnlRFpR2AStLbz77X5aQdsz3V+LvbvV/cT7/HeI5h7dP6ZvqrOSxldLvlOq9eI4s9ltDfWDx2XIghdAkx2Qr2nTU9N68jho6GTcfwXlxajblar3QojPkszNRP4OpBcGgFqBNDVSDQYld3qYL2Q+uisrihwTvR5vPfgjMe9RIZTyV7xT95vtmC556sMR7crZ22h43gWUpMxsFlnONasKfQLx7heH04lzoP3NJ4VXcU+zHe9Zh3Uqtpqpxt/zsN+ayeXZ/Y+x5MAakVUvQVwUkS6CV3uGrUknKXBcKB6MVI3H2hHWujP8rZuhV2VLertpKa/SWt6Z2omWFkF7KzoOpjHeMHQirnNnPI0tu9gtSWMQdmF8mwBLYMd/ITZAwMLdg+QDGkrAD4zPMPysrZddbW+8KUv6Ymn/kn3fPnLev2dd4OFd/MNN6hI05AFAneMDfPw1a9+NRwj2FrYs2QbwDaHZXDrrbdGd9sFimjXEvVHA2VTyE2q6bwlDWE8SVvyXPc1mrojz3XTcKB01Nee2Sntnt+gY9tv0eHulJ78zdM60Vsqazr1+jFPyAWy2qUpCjIboA0FlKkn9UGh9Lk01fX1mgZpqrfpIJg0tE41XTXs645BT9uSZhTIf3eY66VkRnvaXR2qNdTXSO3aSjCycsAnQGJqZ+U1dUcwEutKyR+s5aqnK1o/GuralDTAXDtbmY7X4V/NKysaypo87iDq1AFC1VMYi3WlgFm1VMM6e3uu+oDuiTWNVFejlqlb9CJdMAtAqzEGtEoWGuch1RAhCsByzLdjHMrqaB+wJFfRzFMsgqqtze8GDliLyL3tDe93/AQIiKLVY3/IbD2ON5Pf6WLnSgg4U915quMcMKyCI9yb9UXoqGYz9KfLKzgAbcCdZ0D+SEMDuHJXumoNU+xgZB82Nz4kn2HzAlCwTlgzvIfOsq/i5jpVOxnZti4/Ux12rmN0Pr+/lr9sFp/9EZ4d2fO88NNgqjNB8Id4oZPsBxqAtH/oWoid8dyGb0XdxwDOcs2vWx9+1V1fuivm8+jRI1ohqJwkoXMBgzjHcr8f14JlFb7QeK/Yfu21sVbe27s3fB3WYDO6xZap/8xj2Mp5ruuu3R6yha50qq5tBPY7EzA4hnWF3Q3ra3HxhGCRXXnZet13+w36r/7tn+vV3/1K6aCn2z5/p/6fH/xIv331XW26eod+/fyrarSnNEKPDlbUqqWamuqqn5JyWQatuX/2X9L00ddkAX32Oj8jcMEYWkyyHUecM/Kj+RvFhACiqBylOBsFY+qq0+AAA9jwcQ4RKDtUXrTeQKwIqu97cRtguRRSDicBLT8P42FGig12PmN8mAcXXLSBGUbzuNMhaU0oExZlNT3RhihjyPdYvIAtLGY7p3bWvWmtBUz63ryh+/5RPMgK90tXTOTFnxmkc4Tem6UNBju5VuZVpWxHGHCV8yODdEtz1JhxqEaVfa7J56huJL6v6jhXZdlOwr9wqMaRDwNvzgNnI7bhw3mccgAgA7jBefiOI1CMnR0N5tX1wZySdn5UyqVxVo89awGDifFBrhk7g0yMO6xOxvQXv/hFyDQMP4ykD+Mwn2xEzALjPvid+nCcmzmCpeoOiwZ7mGtTpdFjvKDeu+sP94rT4U4tp5PLi2GGuD+ezXqX9WRdMQn2ev14znz/prB7fX+SDNKLYY4u9nvwXlJlZoURXKn/+GGfIWStVhYRhxUUSVUwp0gZgzkV+yG/U1i8iM/sFNhYzrNC7VZZzJZaT7B+YJEEUEIhXACrrAShqK9Fba0cBhIgB0XJIz0ujWOBvajBRJoh/0nlgKpEphPgTBmNLMGSatpXmhM9L5tbeG0BZPl371/oDQdq7AyY4cFn1KQhAOh9hGfkffQmjonH3nvqmYL9dsINnLkRBn8v95bVnuqU9YuoHTZK1VQj6hXVCtIHG1Esv6ilqhUr2rK4pO921uma0VC1YlF7GjX9aEl6f3qdCsaKzpOk8JUI4phdIw37gAc42fWyvkmSBKAVKWxR1PvDSk95PKlozYyUtZpGDWlUAyAZp/7ReTLL1RyMdNn8uih0f8PNN+u13bt118Nf0d///Aldf9MOzbTa2r1rl+6+++5gwrlEBsXhcdQJ/gJoYf+Q2cAe8uCDD+pHP/pRmYY11dFSf1lZuyYaEcw2p6UUGcq0rr+iHSuL+sr0lO4YjqIi2R+a0mNHV/T2hq062p7WdLup1jjo7BR3xiYYER3YB5GjtwpmJYA90XFS2trr68uRFlvXk/lIh5uJNnfbuq1e6BvZSJdRGFmJDnbn9IvWrP55lGtXUtOgU6hTX4z7GeVtpUWZctvI6+qMmmqJRgANNWq5knRFWwd93Zs1VUukp5tL2pc01KytU29YaFQSGtXKCiSHRy/TBxu5soROmAPVUqnda6lIGxogU41U9TpMaBZci16GGjZKMJIi8EmuqOHFvzRqZn2w/mCnlRW0yj6WY47WKQWIdeJC8Lb/WH/YtTjfBliqNqrr/nC8GxgFg2U8T/wM1sqY+X120vvRfMt6wjaqfQPObh1kFpD3cdvGPAe6heflJ/4E8l+1Gew7oi+chUBJjn/6p38KYAuWFowu28Jm7LJmAIjRNw7ccy7fQ9UW/2hG4sKc5WQ+RfVO7P/ynlPx7DO79IZ9P+YL+5RxNiPXLF58QubIZVoia0SF2kEkaAbzkVT5ZrsbtfduvHGHpmdnw3bdt3+/VlaWozZi3EOeaenECc3NzUbAotNpKx2OYt7N0k8ajehQSNrzSy+9HB1Xe+juaOoRBOdygy5yXb5lawRe8BO5d+TNYKaftTpO2PkwwN7Z/W6QAJQONNes6aEv3anvfONhrZuZ0n/68aP60eM/0aDe1uXbb9Qb7+xTWmvGddELG9et15HD76vbbcWzOb3WgKGJH2ZDXxjp+ORe9YIBWo5mIogYWuTGOpWNxQHoZETdhuuHUTZVR4kFibNItx8UHSmHVnBVAKIKApm1VF34VoAGti4VsbChzfgy1myaLGyezQsbUITFj7LnOZdWloPyacbV/Oycbrjh+lAWL7/80mpsCmOJyPIwTXX02HFtu+Za/dkjj+jxxx7VoNeLzdWOqCm91TE9FbDlY6pAI8eiPJEV6pPgvLvLkg0AszkcpbcM2eD2HHpzdCqi2Th8HyMS5QddGQUOldkGOIqxSvE+FXDgceM57KDb4ea9auH9KlBmJpcZbnxmkIV7ICrhTjh2RGzgcJ+kn/majur5/PyNoiayvmYEby1r3tWHL5VFMHGfzAVrAJ1ARA+2QkSTkrLdMGPtOlrMJQakAdKPIuUQ+eQazBcUeowv5sXsKm/iroVVBbZYq+gxF7U3WOz6FNWipzYSq49vfXqhp66qbyeNLcbc+0H1fqvMqypQ7WibAd8Ps1dc6HH47PpnNwKTDo6joZPs7rXOPqnDowZSAFEli4oaHux7jugHTwuWhsGscZ0tfx7rEHZQlkftJ6LT4yw3wt4BgjUBxFI64ZWF52F81OicSK0SwAIAK0AViFgElIhEN5sl+EKKRqPsF1UytMpjAq8x0zfqZ5X7e5XhWGVje89jrdjQ5pn8PsY4ae4//elPVwsFW9dU9Yp1me0J77WnG3fGHP1qUMwMoFjHSckqik6SMNE4ttGMh83oRkcwtCENRj1NtWraUkhfaM5oeecuNVvS1Lar9fzSSMeTVoA5Ebun5lOwtErgPICsQrr88itC52JLME+khobuGI/nWrJz8s9JGS1lR9SBUlZ2FiwKzQ5Tre8PdPmwr2s3bNDWy6/Q9jvu1MLMnPYp1/v1kd7ct1ftpKV33tqpB++5Xz//+ZPqF7luv+Pzwg47duiQFg4d1pVXXB6FzHHodu/Zowe/8hX9+PHHtdxbUUCi2Uit6TIdpw3jaUgaY13zRab1iyd075Yt2tqjM1hNu+uFfn3wfR2e2aBea0q1SBWqB8ur1aa7bqFGraGkTjprT7VOmbYJa6oJgFdI6/Jclw1G2r68pK+3EzXqNT0x6GtPp63FeqH55WV9q93StUh9vaE30kI/HUmvt9panpvVEMRoCMO8UJ60lBWJ8oJC7hR8T0S5eCCuuXygLdmKrun19EB9OkDIp0cn9FbS0OLMJh0a5QFowaDMen0160kJFqcjpbVMg3SgerMeoHJCEfm8rlG9rqIOgw9mCGBmEh0LMzop0leAVGDEKC9B7lWANEbB9cPGnR7PANBiHQGu8CKFyiACDDyCazBFzESyfgKoee2111btkAceeCCABBx2p6LaPkTGL9QrWJD4BEOKedfVbJRdYUnrJeUTTVXqSuom9cfrMQmWzng4o44ROsGlMjjeYJ3BFNYprBfsY174eA7Wk+nDmuZlHxMgBDY7Y+u9g5/cpwGGT4rdMPkc/2KPGzNtkTHsXcBDalmjC7FFAZdCj4fqbOjGm3bo+PEFHTl6dNUnZKyRYexnusWSWn1iYUHr5uc03Wnrmm3bNDU9E7qX+oTv7d0XDTnYw7B5mc/9+/fp4MEDIQcBalHXjm65rWbJoBoXjXeWTbnVFdEN8fjCgt58860IUnhfCmCJoFSe6dpt10T2Ct1hbRO4oZZ9JxNr3GDg4YcfVn9IXb5CLz7/nNLesjbOz+r2m3foyKH3I4MMdumxpRUVSUtJZ1o1dFUGQD2lpcVldTttFUUJ+DOetum5L7OSL+T6vFB64eO47gUDtGxYITiwYhA8lDLphgAuMLSef/75VRTdwISjrwiEWQ5WWgZnrPCc8sXC45wUMrVD/0lPSeHZGR9Ha7ygGYdvfOMbsRGSZoUTTQSEeXAxxa1XXK4//OFF7XnvPT3yyCNh3NFp4orLL9fiwrEAqkiZCDS+3tDuvXv1wsuvKml1dOPNt+rWW27W/j3vRAcnR4BN62TzNQvsdAJuVoYVsYEovsN83n///SEbP/vZz+LeDeI4tW4thWGQje9W00YYM86PTAZKL4XyhL1mkA0w4Q9/+MOqbBowshPu81Uddjs7nK8KbFXvo3ovZq9YgVcZg/7MdF/fF38zv8yn0zLN2GL+MXZQ3KTW4UgYBDBYxzUiYo4TFhHETkTGHEnj/sqIGwYuHUvGLbXOQlM5gsdXHUWzvPI8VcfJzhPve01X5aHK/vOxvOeUNa7FOkC/MA5EsHlOmHhsxkSLHKWrdsE5i8c6469gPADKoudYDwZAXZPgjE90iR5og8LAauiScRtnA/CX6KNdFLd9KtDyZCBiNahjffNhDfu1DOiPelC8P/ingyUGpa0vz/a6k6ptVdOdhLWDLBMoApyGzUQKDBFt2Jbolqqtw/hXAZ+yrPYfv/7FtU/GFFplh3zw3WoMYnJOJ8fBhjxpFtwTe511soND7CMwtNizrZ/8LNW9xzJjmfNe7PPwuQM0Bs94jz0Ine+aJuho9llqS811p/Xqq6+oPdPVEIBvPE6k78GMyZoMQK6EzoepNEVKWQYbKxGJM6OkFiy7SD8Z19iMoECr7K5GW3euDShAgNMBJjPMJh3AyfGr2ifew70/RaFxOixmqWaTTKPecjg+0ynspVTXrizrtv5xbZ/qqNbu6M3lgS77xrf0wzdf0+v5Cd1475eUpnT8a0tLQz3/wouqr5/Tt777r3Vw7z7lyyu6jJSZfk/Hl05oxy036+dPPa3P3323fv7b3+jQkUNqZCPVsjSedaY7pcFKLwqrAzA0YOQ3W9qybp0Ovrcn9tQNl2/R0nCoReoZ1hpKs7IY+qiRl10LA1iqqwkrsZZrWT01u20mQsUgDSbU9lx6SDXdW8919dF9wZx6Z8NG/T4v9Jt+T0ozPTK/UetxovNUx+Zn9ZOlZb1LYlGnE0zFbkIDgKFGDYDAhmr5lJR3lKuppMjUzRe1pXdcX1vX1S3Doa5bHFJySwfn1+v5WkM/6fe0v9sJALBOt7VxcynX14kAUYkhx4tOpvxbhaJiEZUpxpPLrgSOP5CEcbm68Xn+WEJYH1Wmt8EpZP0rX/lK1A3Cqed+sEEsb6w3gJj3Dx0KvYEPhL0JEwYGEt8HYMYx/6u/+qtg5/Gf74esjzsks57RP7znOl0OinHNNQOaZ6s4A2SvKStqpT5BdGjgQICw3aaMW6RijfI8AK7hoK/lpSVtuWxzjAn3Nj87G+wWOuEZDLD9bIDevh52HEAW48N7BJyRZ+wr7F30DjoFO5b1CQuf8fJ65zGxPaqgw6n2znMYkg/9VesSf3HSX/Ee4kCEf9qHsx4zE5Bx4Rj7KtbHZvAyvuh7Mj2ee+73weSMeoZkLHS7mpqa1jXXbtdrr78RNSHNDMSX3LvnPR16//0I0OzbtzcYV+tmZ/Wnf/qnWlxcEjWuAO4Z940bN4X9vbiwqH1739PCAp0Gj8aa7A+4Vif8gagzRcAHcAoQdBxQctAEOx1iA9kMzClzvNJbieXJs7SSZhAR2N9+9atfrQapHbDhfE7PZSxc3gW/klI2kDvYw5eXyOh6KcBW6mAB/LEfHj12TGkUPKwpITW+SZmAEuSPLsnU4Rs3OZjcSy4G+frQAnmJfOGCAlpmOvATQaJIN8qcNB+o1KChdtZZiAhqla5azTdHeLzoTUetKngMThcWpIOWo/+XyDyd1W3aeObLTv9jkX/ve9/Tj3/849ggqbmAIiN6AdsJI5OxPvj++zqxCP1zPsCsu774xUC9X3juOd126y3atfPtUBLRsrzd0bETS5qem9fXH/kzPfPPv1GRDbVhfi42GBQUmw6F/5966qnYXHj/dC8rMh9TVWrIAWlXyILrQ4VxMq57Zgrt6c5fNb4NJIUyGjcGqF4X+WTDBADEoKDNK5Eebwqmw3q8rXQnN6PqM51MqfkZ/SyWZ/6uOmh2VqosR0cCnHrGpoG841wZ/CXaxZwBAroeA/PA2qimR47S4bjWQbmhGNDy/VODJI4/B0CLZzLDiN9toFTnwONRdcLXcrT9HZ+Pe6/qDY8tx2FQRtFmd22SVllZ59Pg4x6QIztypkMbhKuCn2e18C+RLxm8swPMbVcLj14ij3HJ3GZ17Vh3nO3Nn0w/V8+11jo92+ue7HvW3zwTa+dM9P+5Xt+6Hh1mJgHXRp+wn/JCr9h5NIDr760FmJzr/U3Oz+T5vFeyr7EOXXvR92ediWHPfje5X1qPTu7PnnfrdvZOMyg4Fr3KZ8wVzgG2ALYJexMv7oXf4TdFR0aYNOzrg2GkBA6KTK0OTVKWNUXwhTTOrNBUgiNEbaS6urMz6q8sBhvJbPpqAMRywvywP5K2XdVBZzL2VdvKwB3niOBKvaF+RjppXV0NpDyNLn7JKNPWRl1fnp/Vl44e1FUDUh672tPq6p1bb9We9fPqT3d0pL+s3miomc602lmiP7z4imYv36qbbrlZw6VlHTtwQPfceYd27npb+44c0o6bb9aeXe/p8quu0j/+7Gda7q+omVAjLAtQADCr2wJgI+2RElSFhv0ywMO8kxo0NTMdLAmQHlg09aQV9bbSugGtZqT+NaMOWaasmZVAY95Uu9kJ5uG6heO6q9fX3Z2mdnRhZQy1U3X9+tiC3pqeUXNmVjtaHa0c2K9kpqPR/Jxe6Q90nNplraZGo0xJraUsH0nNUcnkyboqinYUXm4oVSdf0qbBgq5dOq571s3phlpbrXpbb6wM9ZvFZb2+bk7vt1uqU0NvzJx0Cp9tpCpj8Uzm+myO8fpz/Sb/DbsaG5wOb9ddd13IJ/6IA3UwjpB7GHfIGM4zMsV50CsAsGRRkBqF/MKmwX5weQpfBxYSn/M9lwSx415dC2fzbGt9B58AdhzOAd0e183PBuOKZ+1OTUcaWiNpaWllJdLQrCsAQlow5FeW4zjrVgflsITSdQAAIABJREFUseXC53BDjnH9LZ7ZGTdOHeRagBmMq0ukMH4cRzC/akMb0Po496y1xvBk+rqqaw1OonvI2HDHdweFGSP7yvzOs3vPN5nDbDb2L4gk/ATQol4ZLOKwgWu1YICiK9Zv2BBrsjvVDebUcDjQvffcE4y3/QDtgGBBouiHfgG4fe6FF7QJwHHz5rI74e49cTz6CBYWsr60vKRRVtbmg21VZiWMu4miTyuAlvclnoW9C9mwb2tQyv4X/hq/M98cYyax9yH+Nlbg/RgiA3uS/QfGNti744wOvoMMct6qvVHNJuD81jVVoLQ6fxezrH1Y2byYjr9ggBaDYJQUAUJQWVB2ajBqWKTVnHAbqnb4WJDerFDonM/ortkyXtQsThcGPNfo7cU0gae6F54XZeG8YRukjCvIOel0pFv9+te/DhYWYBZKjWKKpHu++cbrWlomB3gm0OoHH3hAjz76aBiRX7jzDv3i6X+KmiCcj1TDzsysHnjoyzp89HjZlW1xQZdDaR+zwIg8EWkitYuIFAj76V7emL3wDVh6M/4AXClrsRm8tKJZa46qBrplsQooISvePJ1+xnjyPnJoijLyZtlDLs2+8uZxMsXl96pOzaSDUwWzqorQ91plMFU3Zz+XgTnug00KQ4rnwACiNhhrzRuZ0+k4D4p/ZnY6PjtxYmHVkbHyLjeU0nE8F0CLe8Hg4tqcy0CG52/SgfL4VJ9rclyq44B8ITNVA4hzVCNzZqZZD/HTG+bHteFYjsygrALza8nwpfy55dsgHs9iYPhi6NJ0KY/tWnrVOuRUx60Fhpzse5Pr5XwDNn4G36sdwo8T0LIRy76J4eumDKxhOw0GObjfagDiYrBBmCOewc1R+L3KcEY/u+5W1YCvAtFVHWydzXvoddinES0fF+g3uGd96w6zds5WHfNKN0jSK0n16hRlPchBnTophbqkg42GGhZ0pGqrGGZKC2nUaak/GqpTq2m604k9hnt3NN7Pwblcl8e6txo0XSuo4P3Qz8/xfJ95H4xGandnlKVDpYMT6lL7MulGKtvy4vv6XD7Svy0K3ZHXlS/nem/DBr3/vW/p0f0HVPRrarWb6sw19PvfP6tvff3b+t3vXlB33fpgHdx49VV66YXndccX79ShxePae5yuvB1180Q3bLtO//joo1pYXNSonkV3yGxELTYaB2aa7nS1fGIx2DK8X8pkpumZKaVZpiHFkaenNCJVtqBTI/9LFoKKZtQGo5ZUTakKAK0RpdRbSlpd9ZWqtXBUd2ap7lw/r9lw6nItJ229cPiY9s6s03LS0lRSV29lUYN8oO7cnE4M0mCANZo1DUfYFVNxT/V6P8CQGsXsi0RFjeLumZpFT7MUhF86pi9ff70aR46rlXS02J7WM/sP6L3ulHpTU0pH5RpEDpFXpyNbds/3+rMtUWX8cQ8AVshKt9OJoCz3A0DlwBt2MuvgnXffLYthD4cR6GcdIq/8TVoU7HKCw9VUKtupgJQwV1bB4XHZCubbwO35fP6yXH4RnVtJHZ6Z7iql2QU1zdA3wZJjdutKi1qAW2WaWaJaXja+UKOplV5ZrsSBY9vZBmu8RnlOAw6sQf7G/oMU4fGxzc4YOTPBbJ1q/ayz2fs+LlvBNpPn0PuP915nIVjeGS+OsZ2NvmXMHGRgjFwTq9pltsxsIL29TIOnYy6gNyyoa665pizBQj09OlGuWx8gFqmGg/4g9kGIKHv37gsZpR7VXffcrX/8x3+M9HXk/MTxBXXb5U/u+aWXXwrWl1PoowQWTObauHlHBdCq6luzHo0DeH91sMEywbrh+Xh2N8SyDHhMbXsa3OQ+0R8u72IGuMFV73WMr9lxVf/RMlklCli2qvvkxyU7n5brXDBAywoGIbPitkFQTT1yETcmxGBGLIoTJ0JIq6izmShW3Fyj2mXDhQBdiPSTPMmOCHucWUQsWjbGb3/725FXDLAFpZkxRvlgzBKthHIKFTi+02oHowtEnvEDVe92ulpaPDE2hvv62c9+Hl0prt1+nd7dszvS3UDhKcqH0kTBAaoAlKEsrRzWGn8bBSgCpzhUEXrLg+nd/OQ9gwJrnd9y4uOqm5mvyfl8TqP2TrtgPG3YosCsJKugiDfdScU2CcZM3uvkxjoJglXPezJwjus5AsOcM7dWuFbWVfYAz8T7/L9xxw1xLIAW0fmqg1au0XMHtGx4eM37fqubgufHz+rPqhuDj/FnTjky6+lk0Uifz9H7KohmPXM+Db7qPXtDNRA6KZNnIsOX4jE2OryuMRSQPaeLfxyAyKU4bmd6z1X9cbKxrAJQ/vzDgLgnM8pOds4zvd9zPa4KaJ1vBoJ1hFOa7QzYecC+8Pg7Qst3qnrsw4z1uY7N6b7PPJZp5GWXVdtL/o4/4379vHxmwO5U564GdDgvTgX7EHPDXsS5HHTg3OyftvWSVlODUVmuoFlLNOoP1W62wrHqzEyXjNpCUbRcWRbBF2plFc2GslaihcUTatcbAeC4hifPyTWqRfJ5Nl4E5Zzy7L1+LUCrGryq6myuQx2XetJUno3UqJf10IZpXdOkXa0c13ULR/Vvk0R31JvKe7kOb96qpe9+R3/37m69+s5e3XDLDo2KBe16Z6c+97kvanFlpBdeeVUzU1P611//mh778Y/UbDd15XXbtZCO9NbOd7R5Zr3uu+tuPf74P+ooIFe3E00LCDrOTE2rR/Co1daw1y/rwY1TeahtRJF3QAbGozs9pWE0Myhz8uj4Fylk5A8WNbVgbhSZVCtTxNMc3lRNo0SayYa6IR9pe6uplX37Ndfpam7jJr186Kj2dGZ1kK8122p22uoNVzTV7SijsxqgWZKTkahaba7sKKpeFIdXQbFnassxjJkaxUidbKj5PNV1mzbp6O69JaC3eYveWVjU4VpN/XojCtL3YaaNu5k5m8MO6Vrze65rzoE3MzWsM2BYRYmPMbuIMUd+YdNTH8trkDQm1hCgDIAX3yOwTHMa3sO2+zf/5t9ESnM0Aeh24yesR1gmf/u3f7va0Ih58v7qtXY+nx8wKx0N1BkX4VY+UhuyT9pXPe3R8yJArJES9QFK29MaZeihkZJxKjVpr/VGSVhAv/KTNWq/hvFEP5ikYN3E5wblbd9yrMF7PmPsQnbHKWG2QSZt7HOVgXP5fvVeqvuz0wYduEFG3KCL5+CZDQJW7Vr0mv0Bg1q2ka3bXVe5PygZUoBa1IAEzBqM0wxZs/wdbLpmS9/78z8Pufvp4z+JMUY3dzpd5UVNDz70kN58+y3d+rnb9OJLL0aK4OFDh7Rxw3q98dprUcIG9tzOnbuC0QeBop6UzVYiuMC6z/NVH6tq9xuYtM/n8TLYZ3kwO9EAk4Erg1A+v/dBACwzsDxeVVuH99wUymDWpH/CvJcssw/yky8m2ToXubzYv3vBAC0MHIocwhxBYXtR2ViyY2PDyQLoSAsbAAYR9YBwhEhT5OX2tSgrhArmET95mYnCMedToV8Mk85CNYJfjUiwOXz/+98PQIv8Z9hU1P5gTGDvADzRPvXVV14KMOPBBx/SYFBuKo8//pMw/qhFxsYK6PUX3/ue/v4//seSzTUzre3XbY9c6yeffErXX39DbLC//e1vI72RqBEpgijAM0n5tEKYnCveB4DjJ0aAI8zV6Nta83sqJ87v29CwwmNO6YbH3zxHpENUUgG9sVbTD23UeEOtAk8nu77fM5A3CXIY/PAamQTLqtfz/Hs98FkVPDL9nPvmegbpACOv3nZVvEeklJRUp4x8EG0sDYRzYWjZwTOD0gw77pPaUhhtTuUw6G3QahIMsa7w5oVe4DvR1nfMQvAG42OrThT34jVSHfvzuY4tC2adVh2q8w2mnc/nOtNz2zBlHEj9JEBhZxrGC7r6s9f5G4GTGcy+2pmALScDzKoG3Fr691yfrHr9quHO71z7fAOidpxwRm0Mm2Vhe6M6xtbNZgWcyf53rmO01ve9R1ivVscUHcqz4XD4OIMC1qGT56/KjfcqfmLjYUs4ks7Pbdu2hY5nnZMSEmmG47ISK/0VtTqtAF9mm7Btci1nI3rPabrVjih7c6qrm667Xkd2vacFChV3GsoSaUghdNIce/3VLoWutcpzYMega51K4n3Re63l50x1sOXc+ht7h1SYd3fv0fLKkubXTUXnyoWVkdbXGrqp3tB1hw7qO0ldG4/D3prS8Mpr9Q/LI2185Jv65YF90vop1bWoTreluU1X6pkXXtKRpWVdftlm3br9av3yZ09oOOzrC1+6W4tZoT+89IrWz6/XAw/ep8d/+mgEGxtFotEgDSZQMNgbAFKFNm/YGLVruG8c0xKAKx0v6pNFg4LYnBPVAQ0pwk/aUUKnTkWHxhYFows6AtY1yGvqU8O03dRULdO63qLW9Xta1xvoytlZzc509dK+Azowt0kLnTn16h3B6+JqrXqh+nCF0uDKklRZQaLpOhU5zuwgUhujQUOt7DTId4LXQ8pZvaG0N4i0tlarrX6WK6OpS3dKi8vLWjc7p95yWT7DaUlVuT0THbfW+jnd5w5+Wqbtm2Bvsbbuv+++VSCZ92BmkTVhm7LT7YaNDUBgWaRZESyZxx9/POznv/7rv9bf/M3fxFqinAfvUzuKc/3gBz9Y9Xc4B9cwI902x7k83+m/W9bOosYd662WDdUqhlrfrekrX7xN62Y6OnjosJ5/9W0dHSVayhJl9XakIt5w3bVhB6Q5zK2yIzs+g4uC87dBZweTuRcz783mMrnBLB2DN4wVushMHIPak6DE+ZaPtca+und4/g1KVYkdblAVYHSlRqwzTMxMdYkRs2VdasQ1crHxkcvQY5FqmJRNNAAm261IL2ygG7JUw0FPMzPTuvKKK4J1tbK0HMQIMm+WlpbVbHXU6U7r/gcf1JtvvRm6/KptV0edqddefUW33XKLnn7qSf1nf/F9/f3f/zCKzff6A02Rdl4HaMxC7qe706tddK2XmX/bhowLfljVh0DenNnlsjbsP+wxDqAY3OX7VRZndc5tQzBuziJxANzpnZbFyf2Tv20DTM7z+bZL1pKrT/rnFwzQQhgAT1DAMHjII0cITBH2wjNIYQfQf1NEnohFGDfNUvEhfI4Ccrw7gISCTNNQrnZez7fBfbEIjvOKnbqJIfed73xntQgiLaEpdudcYjaEw4cPae/e9yKqt2PHTcG2+uIX74qWuBi5X/7KV4NCyhx965t/ph/+8O+jeN6WLZfpT//0G3r6F7/U/gPv6/OfvyM2YwrPc13y/v/hH/5htfvImYyRI71V5hUywrlQwhT8s8KvMm7WUhwGLqzErNxs2DpaUd0ov/a1r4UCpSsN12Is7KD4Hhg/R4WrAFRV6fHcVXDL41AFtKrRiCr4ZcfIBpMVb/UYn9vv2agyqMOzecOvKl6eiQ0qaZZUX9rmYmSxjniuDyJZY4fxHGpoeYMyYO0NmDGFlo9OcCT/ZE4q7/l+qoAW58E5ApiDEWhwpAToyroABq88hh5/dIgjqh+nfrBsGLSvRhbPZI1cisfYueWZqXWB44yDa/bgpfhMF+M9n8owr+rHk+nKD2vQTx6/lv4917GaBLS8hsIX/xgALe9LXNeyzB4KO8KGtPWugyLV/eBcn/9cv299aLaCA4VmHZNWgr1EId9qGQfr3eqeNflcnDtAlGaZpoKzTZo7AQacCpqswARnX6GrmztMoXv5DqlyeaPQYKWvTpHo2NEF/eaF57R+48YoMA3jqJYkumn79Tr0zl4tUaezkSlNch1dOKrjx45JqeL7zIF1StU+oGYogVQzxu0wV9nepxtjy7eDLd5bYN8gA4cOHtLi0gltv/EaXXb5VjWaXdX7A61bWdb6nTt174FD2rbcV6No6N12W0+un9HLNLv51rf10s63lNYH8JM0GCV6c9d7arQ7+rNHvqF/fuqnOnpwn7rtpm67/Q4d7w31+ltvRyH9e++9Sz9/8jEdWzimPIOl1BRt7iOdv1YPRsTs9IzefuutCFYBmrAHjmDGMO44sNTFiorpNdXz2rgIvNSjJldNamaFWjAoxmyZrJEEkDSq8d5AG7NUN6qmHUvLujqpq9Yo9FZvRW/Mr9OepKujaVP9oh5pSipGqhXU7RqqaFAzK1GRzkop3RQBs7KyhhddD2FxUf8L9htdFWukx1LyYiaAkJVeXwkpa1HbJgsGFFQ5g93VgJbtr3NdQ6f7fjUzAlkx0591AajyJw8/LGxv7EnWCDWE/3/23jTWsutMz3v32fsMd65bE4vzTHGeRJGiKJGt1iy1W+643Y5jJDYcI0AA/0h+BEYQwD8TBPlnGzAcJDDgdOJ0YvfcklpqjRRFihTFSRTnoVjFIos13fFMewqete9bWjq5VXVrEkWqbqFw7j1n7332Wnutb3i/9/u+7373u8EuZN/dedddwcZ2wXcD5+xT6tGyXglMf+973wvOP/W48KHYt/z+7W9/O+hT+0vcq7MIzFI8n+OHacMP667bqjRV9/Xpj92if/Zf/+fqHzukn/38Bf342Zf0zcdf0ErVU7/uaGH7Tu3asU3trMkkGY/zkOL2p3/6pwGQi+0kyxi+wwAdz5p5tr1oAJ69ye/Y79iVzKkBLYNisR/ANU9X/53ruYz1m30VryEDWtZBsW1O0B255iLw2NIwivjPXmftsb4o/WJGF39zTeYYW+yFl17S8spa2FetpA4gVhdWGyB0OwuNJQDDIUQwnzCqkPHf/s53Axi1ttrX4uIO3fOxj+nnL/5c07PTuu6G67RtcZu+993v6LbbbtXhg+/psksv1TNPPa3BYKjllVXdeNPN2n/gbR0+fCToBOpwIbvwHfFRAaZ4jgaoYSeiQ1yPlvI2rG3qzgVAbGYmPEfujbHjD6B7qBGG/jH5gHM4FmIHwJwJEl4/DljxPc7yQu5zPq/W7/YZPK/xmjjf9tC5Xn8f1Ou9r4AWLBs2I5sLhyZQx/M8vDpab+aIDS4WjR1YNisCnHNYoHQLc90oruGc89AxYUOoWdh9UB/YVu/bkUfXJjLLBoF23333hc4+sNwAhL761a8G4MI1otj0MHNgTbARKZyKAUgxcYrE33vvffrJkz8Nivimm2/Ut775TSV1qd966FM6cuRwuHadZLruuuuDYkLA8hxRKAgTnndcKHazMfG9Ngr43PRPXnnmCCkUNkLKCm0yynKquYqj5tyfQSkrMytRAx/UHGNOYP0hZAFVvc4QoqaqukBnLMQmFdRWFaaVuO/NBrTHFjsTcVTZyp3zXRDRNeosoB29saLkffbk4vZt4ZwsSwOYidKy0mycxQ2FfxaAVkzz9rO2AnH03gVN/Zxi0G6SJh5HsayczdDieVjJWH5sNq9+Rga8TrV+zubzOAJnANLK0TTqs7n+r/u5nn+eFawGdyeKa/j8uo/h1/n+vKZiOeM5j/fRmRrvvn4sh+Lft8pwOdM5fL8BLTuejJNUCnQc8godCqhh+cT4rFtse5gpe6ZjP9vz7OR7bRikshy2k+ggofUfn6ND3CU2BhEnjXenenk/O9XHgRQHGJk/dCl/4yDBStl+0U61ptvau/ctVWtjtSgRn2X6/Je+qL373gwgDYXOt88tqn9sTTNzs+rXY/UWejqyfEg/efwJpXmiakQtpsbhcLACW5FAKDYETGvbIdZvtjdP5YDwDO3IxHstBMSqSjsWtuvY0lEl1CZPW8rH9OyrNdWpdcNwrL9bdHXl0TVta8/o+azQv5sdae/8lBaTGV191XU6Uox04NCS1pdyqe7oiquv0fbFeR3Y/5oO7HsjNNy57PIrtDYstP/AO1pc3KYbb7xGzz37mFbWVjSsUnV6M6HOTVhveaG777orsFOWjh5r1mer6eRX0kyBPLAAaJUhXQ92VloBHjW1tMZp88rfdDpMR7C+2qqpSdSShmWh1jjXpVlXH8+6+vSxJV1TjjVq5do329F32qmeLiodrbqqu7OBdZfXY1XtIoBZ0kgtZVI+p1ZJAfhKdasMXRYBtUq+GLC64t5aSmoAuw5VtsK+63Y7gUEyGqxrdpYUtVEYt+u4sQ6wLwxcbtX+OtO9ZvnkdcX69u+ANKRqURvLtgY2+SOPPHKc7XnHnXcGxhXBYK7l+kh33HFHyKRgrwCcYpth3/A544PtzFixsbmeQeSYAe7UvTMd26nOg9E3KmplnY56na56Sa45revvfeET+nufu1eH9r+mw0eW9NaRvv6Prz2iY/WslsuO2tPzWj52WL1OOzQv4HniizBG29aWpXHA0TaxUwgtz5yGiZ8Cu40OtOx3wA5fJ967lmfne22cav7iz23fOzjicfO+fWWePWuAYAFrC1/EgXnATXxrfGHkNsAN42QOzMLFRwMwCuB2nuvpZ59VXgAgJ4GdBaBVFXloCsZ/OlLeccftATx66qmnAxj14EOf1uraup4FTFte1dzMvD5x//0q6kI7d+/U088+petvuF7f+953tXvXTn3yEw/op08+qYPvvqv3Dh4K33ff/ffrhRde3GBdFZrq9o6nhTqDw/qD5wewS+AaPw0/hbXOOgELYJwudI8+BqjjGHQNcp/rOUuFNYENSsYY/ilAmZl7DlZxDOvI+4j5N6DFvRi0Zt4NHG8GaP06ra3TWYcflGPfN0CLjUlUgk0BUOJ0IRaGjR8vOL86SuGoAwuVwoosYlLP2KReWCwcrsM5NshYbKaf/yoZGO/HYmDMbDhTUV1Aj/m2scZ7zOEXv/jFAAYyN8EQrUr9zbebTnizM9MBlLrz9tv1ox89Gtqu3nb7HXr51de0a/fuBkjc+2bo6HPDddforb1vNOmcSaaPfOTG8FxJC+VeQNh5HggWBOzJfsyAcmSNe/PzRPiCxpMuybWs8B1tdtTlZNe3IuPV7CyDQE4HMVJvJN+UbVNQiYa49gisLa6FAeXzYwUZAxiO5sYOZuxc2Bjye5sZzjaOfK1JB88Kjfc9d/E4eEY8X9eT85pgPXzs3ns2AOBRGBPgpo2ExhkLSQlnlXLIdQ26xiy4WGGYveWomxWHnRTPs5XPZPqeI/M2JjnP17STE4NX/j2ey/O1d+M16ufseztRSs/5upf347o21BwpRcbgaJJe4LXxftzXh+07vZZjORcDFwZZJoGtUzn0k/LM8sYyzcV4z+d8TgJzk3+f7+8mNRqWOWsWI9isXjuMngs7XH4Gltnn8/5OdO1Y1jigYQAL+eeov0EvjuG+GRPjAwhyl2KPZ9Jw91rgXK7Ddf1sLPO9xwmWcRwynoY06NFLL780MLQO7H+bUk068Pa7orjOfZ/4uB577BHVqnTzLbeqLhK98OxLIcDC8ZddcbHaHWnvm2/o2KFltdPmuo7WW8/j3MYBKOvFOMB1KsfDjhVj53fr2WC/Uj8FeAaWSjUCplGrpNh7R6vjVe0pS315elGXrI81k6Q60K71x+v7NZ7q6bqiF7r2vdtr6+3BSDkd/lodzc5v02g8VJEPQhoQ6TvT03Oq6lTra33NTve0bX5KBw68pnavo7yVaVTWgdHEPc3PzQXn7ydP/EStpCnUT02ydqet1kYhbeJT1LKBW9MqqV/VqHiArKZgcwOAwZDq4O9ShL8qVbYSVZ1U7aLWwqDW9esD/W470Y2dllYGa9rbbukb1VivtLta78yqyHpqJRTvHqvVkUqNVdb9wChr1bMhXbJVAnJVKtJK5UbaIRStpAbQSpQCD3KLtQIIx1wDalFYvDfV1eL2xWAv4rz6WdnHwO4JTMDz+GObzfaV2YG2g3/nK18JgV+OA1igjAd+kPfFx++/X3/yJ38SAEj7MDBIqHv7b//tv9Xll18e2I1/+Id/qAceeCCAWdjZgOs459/61reOpzTyHfYHGHIMtp+PKWCdpJ0pDUZN06hWOdRCa6i//emP6ap56fLd27S0vKrXD67ou8/u1SvvrauaWtRgXGlmqq3B2oqSugppsshYgAsHxeMgs9mk9vkctLQdz9hI/8VOf/LJJ8N1AAid1eNnFOsyzvlVMHxPNe/2Tywvzd7nPAeLHOT3eAFFCfDbt8J/YW25xItrFFr/e10A8jB3EEQI1q+sraqVZg24St1BGmT117Vr185QQxn5GUrQfOtbWl8fhI6UnV5Pv/2Zz+q9Q4f1wvMvaOXoMX3uM5/Vc88/p8PHjmjn7h2659579I1vfF233nKLrrriSq2vrelHP3xEq6troaYaMv3xJ5o9AUe0SXVsai7b9zdBw7qL+XEKIbLeoJ1BPst89r67vHOcM1NcM4t5ZX5Yb/iVxhi4Drapa+/5XNcb5vvtfzhQxbEnsp9s957KvjrV+rjw+eYzcN4Ardi4jAWG32dxIWhYDHTa430zqYKvHBVU2+zWY4MjPvZXadR+kBeVc80BMHgObGL/7LnkEj37s+c1pDA8nR7mZtSiTGe/r+07dumWW2/TY0/8RAV1C8J/2jcXwn7rpEkQeLsvulgrK6vB2IcK3UTRuuErYgP3RHNogY6QQIhZkSGgaAfLWoFubYfYn1uQ2YCwcW3BxrpD4Ju26+9xDnmcMmg2j2sQ+Focg1HE3LkgI2NylybnpU9GBeN6CiczKoIi2SgWynFm7PCehbuVscdhgNZpu3ZOJh1VKz+DvFaQdrIYG4AWrxiIIWLz9NNhbE5fhQoeQKZQC+OX0ye5d8/9yfaHFQOvAJRQogEDDSKeyqH4IO+9C/feGGWOcNnYpvAtaRc2ElxsmzVi1i5z5zX/QZ5Hy53zNQY7Rga0JhmoBlv8akPLTr1f4/szyGHg1U6hGaCWb/H+R44YgPY9GTQ5m7FPOiGT1/J3xaDL6QAWlosG/BhbDFTxvoMZ6A4bwAZwft0DZputv1jmGqSJdTZ7EAAKAx9HiYg4chsGgOW+gwh2urxmYDNjC6Ab0ZvWT5QOgGmCI4KTjgNPEK3XSXXsyFHt2X2pvvu97+vw8hHNLcwoTQqVqvTQ5z6nh3/4YylvB3BjnI+VkMLJhb+/AAAgAElEQVRWDHT40EHVGYXim4LCMbuY+4OFTPkEnBm+10WnGavtiTjYEtulfO46XO4STP1WvgM7gToyR9fWNCKoV1WaKnJ1SaWsEtUtadAhja/QrfPb1N+/T2lZaPdle/T6ynvqrKzr0+liAL8eL4Z6d6anZaUapm1lXQotN7ZTq52JBL0koVthojADFTbYWFlaiH95K5WypkYW/++84w4dePtASOfhmYQgEjWn2k2tHNeKga1FWmcbp7KVaESqIWm1NE1spcphvFEwOqEgP/NbqkiqUBS+Xba0M+/okpVVfXnnjBbXl1VXtY7NzumvVpa0f3pGx7AapmZU5mVzDVIDk1LKcpUUoK86gp/VTarQxTKAaXRbYzzB1qBTXkfVOFedV5qdmg6spN17dittp1of9jUYNR3T+Hn22WePp8yy9swcPN/70+wZgwZ2dllLACtf/d3fDQCU5QhgAqALn7OOPvHAA/oP/+E/hL3l9/7gD/4g7Lmvfe1roTQE+4ZauKxD/v7Lv/zL0MCJPUndWsurOPh5rsZtO9T7JQa+YWal7a6KslbW7SlTqWkNdMOeeX3ytqtEFbX1wVA/evpFvT3ItJrMaHlYK8nayupcVT463omTvYY/QQYJa9bAhIGNWA/wue1ayy98G0As5hQAkPkysGOdN2lrWmeejX6KfdLNbNlJfeLnYt3JOQ5sximijNEgKcEUZDGgHd/HGPkc8I/9bBDM+tdzYx+A9/38uAaAN8HrALyvrWp2BobnKIBY/LDemEPW15M/fSoAUcjYBz71KT39zLOh9tZ9H79fe3bt1nf/+q919x13hpTDlfU1Pfjph/T8C8/r2muvCQzWHz/6mO68/Q71uj09+eRPAxBGmi3sw70QJNqZ0lZTDzPGA/zMGCvji4Mmcd2wOMDmgBLvOWUxBsSYT4OYzH/sO51oDWD7xIF2B9stb89m7Vw498xn4LwBWl4gkwaljUo2B8ULEdBG3y1ItoKQnwjQih3sM5+WD/+Zfi4IAZ4FhpgdTBTS+ohc5aE6KfTuUgmGTl2HmgV1kmpc1hoXdKZp0PS6yjXVaysfDTQ/PydiaEnSsICcd+yICkIUYXCyH451u9W48xKGNEoKwYTStlBx1A3Aimi5GwDEkVNfkwhW7OBxP143jmqYfusIGmPnOLOJUCS8h3G+b9++4/fBddzC3YqD88yW43eP/0SgjZWh0xqCQblR38ltdvnMziKfG2QzNddzHSsDg2AxKBAbBFYeN3zk+sCWoesM57A22KPMbePoNaBVDGjxvs/fisNqOcB1iE4SMce58LqwQ/Th34m/uSP0M7bhTUoyjqYjj8yMHRDLAO+jD9Osncr43UxOnCrg488t5z3XdtQnU6Ym99vkPcUAmPe69yrPzzIo3r8GyWPQ3QDH2T4/39/JgO9J0Mt/b0U+GfDx/XoemT+nIcTGtIMOPv5k93W2Y/9VnG/dhczHASeFCZ3owBH6Bj2KHsTBIeDhQBHzaxDI6wImPWxuHHSvF66NI898Anb97u/+bujOdsMN12t6qqOfP/e8Pvvpz+mHP3xY42KoL33mQU2NBppZmNFSJ9V6kWi0TurHjLKprg4feld1f0nPPv203j18LHRJszNnPUhaCfqM2it+jg6umMFjYCt+9owjZocwF9iv1AZjHMgp69wDB99TnrRCytS0anWoL0VtJ1L3AGfqSp3RWHN0GKxLTRVjLZSFrilrfaI1rV6d6KdrSzowlenttnQsbWm94txMdburtTrRqNtVlXZUj6WOUrUBrqpcaTdRWTfdngk2mqH/sXvvDcAOBZgZp522V159VXPz82FJBSYz3fXozgj9qSUVCSmbtdqhzEBL5cbfYTCq1J2mY1ylfDhUViXq1T1NDfq6cSGTjh1Wt8407s3plTrVsW5Xq3Uh4awmqZKiVlrA+ipVdMeqW7XSKlNNIfqqyTDopJ0AfjWB00ol84mDXQN45aFAfDvLArOsqCsVoXi8QmCMdLcjR44E28igpfXH+d6flnnYiwatrOfYN7fdemuwrexYGxxlP/H+cDQKKYkE+bgG9tjv//7vB5CLfQaIih1s5ojXN9/LOsVeI32XvYmNGjNdYtv3TGVJHEDlGnyng8aw5eiGVwOA1i0V1EbOKnWroWbV12yvHVg9bx9Z1VprVmVnViNKt5GS2ypCau64AIhtbEqAbu4fsMO+4aQMZ45tW8fPlvN49g5YM3cG+LjvzdbBuQS0TrTOeAYG1myz+7k4UOT3HSSwr4OsQfawNlx72kAYaXHIYgfMJ/W4g4XcF8eYHQs4xlpqGPJVCCrEvkqeF+r2emEdHju2FIq4U/tqenpGl1x2meYXFvTyq68ESudMr6f+sWPas3uXkjTT3v37tLB9UeMCPygL62Q0GOniPXu0vroWiA/94SDIoVB/EnkJkAXAvUFsMZDlZ2YAlWdpveOSJZP+pZ+nwaqY7MD5zuxhbvjsZAwr7xe+33sAuWmW1gX84Uwlyrk577wBWjZmGwe4WZixQUlOK7VyQM8p0udFYUPqVAb7pLF6bqbjN+cq3oxWBGxko86D8VjtHqmJlRLypvORZqe6Gg0GcNJDJCWvadlMonuDVOfjgaY6WTBE8jGUy0Sd9i8KOcYRCEdNTzbbjgChiKyAAIoQ5Ch9cp3Jree7EUAIcqIMjmYh3Bwdi9cg64zURyLNAFH8zvkYuDYwMDiIAKBAOZ5ro1RRHjjWKCKaGfDD3wAx1PMCGOR6nIsSxZCwc8598j7XiKnRm83BZs6ahbI/Yz5jEIvrWEHZYLUSmHz1XmRsVpK8Z8N+564dIYpNSoCBQSjsv3BM04YaT4Q1okD7e061d2Ohz7OklhuRId//Vhhevzk79cM7Uht1Xg+koD/88MNhbWE44QDb8WKts/7iNNkP8sxM7mePxXsoZriczTiZS0cPuXYMgnveDVbF3zPJ6LIstZyI06p9rzwf6xCzSbmmZb8jxja2z3ZcmzkkMZBn0DyWpzEwtZXvjwEqp24zDjunsfNzvp3krdzvuTrG9lsoUH3nnYEhYUfBxrudCncQQ5ajG9HZ7FODScwLJQLQs3bQORZ9CEOL9YAtiD7Gib/sist09bVXhVpP11x2lX74/e/p0MF9mivHumlqWnfec4e+/trzevHgEe1YuEL3f+pzevKlF3T48EHVa8dUDPpS0g6t4722zUgH0IIJEzsjLh4cB3ysT+3sOMBlBxBWEME1AC038TBjoN8fqiqTUG8qAXFqkTpXB9ClHeCnNDh+SZlrJpV2rvX1YG9GdyrV1etrStZXNZru6a10rO8eW9U+1Oy8dLSQ1tOehjPzOojNlXVVjWp1AbQq0gIraQobrJRGY/U20oaY3527d4Uxo8+xoww0PvvczzQ1NR1sHxzDhrXVUp00aZQNcJWE3/03wBLpnONyrDwdqpUPtVi3dMUll2vuosvVmu7owKE3tO+N15Wul5qf3aWRprQ6ztWZbas/WKeZmTp1pum6p7zKtZKuS1mpGeHw1hoGBlqmFtNXJuq1GxbFWIXKpFQCc6wqmmAroTVqmilRHuRdFTpktumEGNk4ljsGn8/VXjmRDef1bznEHNuWpEA/KYSUzKD4O2uIPfGP/tE/CvP81r59wa6EHQ8oRaohOvHf//t/f7yelOu3uhEOzxYW1x/90R8F0Nay1/KZtcsP+86/n+kcGBDhfDNzraspJK5iqB4dDjvTKtVSj+8uRxouH9HC/IzGeakq7WpQt6WsG1g79bivnppuenmdKutMHW8Uhr2Or8hc2iewbHaQxoAF7xtcdr0/M7Zitk6sP7Zis57OXMX+7mbnmWnmZxHraKeu2zbn1aANKd+sG3xmakRBCLFtZJntkj0en3Wedb/lt/cD73stIqNhXdJ0Inxn1g5dRPOiCK9FqBFVBJYm7KpQuy0f656P3RNk/7633tLc9LSOvvNuALlHpJsDTmXIlU44n5Opxbxz+w69tXdv+D7YmaRA58U4gF5TAKLlLwCtWJfbpuEZA+ziBzIP9iv5PGajGWiNbRrPlUkcxh04hmdyKl1uveDviu21cwGIns5au3DsL2bgvAJakwalBTyLBiMJAAKBzcYx9dER3lMJmAuL5uyXsaMcdiyP/w0bidajo6FmupnatE0eD4Ki6XR76g9HQVEZ1EJQlcVYFDUgVaBxlIKZ8UvOlJ9pHCE50ShsiDqKimFNgUieO0IUujb3y+eOvnz6058OIBSFEPkBUELQcQz/aWXMK8XdMQYAlyguTxSP70NZIAgxIDCu7VBjaMAiIrpMBIM1Stoj+eYcy3dikACEfelLXwpOObUMUKZ8vyO7AF50tuG6VlYnMobMoLDTaeXjdR/niLtQr6NkNtZjxtQkSMZ1uGc7mQGg2qAgtztZoLCjaGwAUKOOcfJDJ5Mg0KOUQz+vrYJajI+5JhWFsWCs+F7sLJ79Cr9whV/XGfBaM0jKK2uBdcBaZ48SZQ5O1kadAhvhv4oaKO/nvJ1Mt20Gdp/sXjczzGJnxJ9vdlxsZLNXzTaYBK3icwOrYqPuEudbfsVsra0wpLY6//5uyx8blpZnMZjva57KtrAj4PEjlwA9cEbdIcvpID42BihPZQxvdWzn87j4HifnI15j7D10H7WtvO9sxHMNgyQAPDC50MXoCVIHmSM7H7EtyO/sa/QtzAB3jwIc4prbtm/Tnj27Q0Hze267Sz/6xjc02PumrpL0wK5d2rFrUSuX7dSjb+1XObNHV9x2t/7Pv/zLkPqWln1lLYI7/P9FZ1vrO+SMO2cFgGSjULjLCnjNso7NJOM9nn9c6xF2DKxidJedbK91HD3BPAqNZsbKlWvUqtRSS9MF7KS2WjPTOraypNmpTIvLK7pjeaAHty3q2kyaJyA46GuU1Vpe7KjevUN7l1b107cPa2/a1htKtESNqE5XGpfqUK+rYqzk47WDXdQqcnXSJvBU1ZXSjdRfwCnbFjAuhkMc2Kb7b6vVFLpvdzMNikFwPLMKey5RHQprJaLZoIo6MKc6Wa3ZmUQ37FzUta2eRsOxXlhf12B2WguX7NZjTzyhdp2qVVMLJw11ecqqr5Ta7+VYWdJWT9NAVFpp4TzXmisSlXmlcmpKamVKRpXSUDOrFTowUhy+SEqlHXg8lUpq7BRlM76sHTpDYp8kpJvmTcAudnB5VlvZ/+di7zUsuSaFiR8AUMoroOfefeedoOsIhNq2czfR0NXtuuuON1QCuIDh6PRe1io2n9Pu2Ge/93u/F9Yoduv3v//9X+qq6HVrGWW2/9mM0fLWYJbBgmDXqlRbRZMq2pkW7RCocwZrK6mLAF6VdKrsTWtpfRjSSWe6bSkfaCopAjNnXGdSq328Y6xLhZgV6xpIlvOWNQ64MDYHSJE1vI+cYe74sZ8Z6w/Px6/Ct4wBdX8vYzBjiPdMBPHvPDdsfF7xLQzS+XyPyevOjCXGgyyLdSHzwXUM3uDjOAgBNA4oSf0sfDtArVHIMiEddqA2tRF5frCtyiKkBl577dUaDtb13sF3ddftt+unP25SXq++7nqtrK9rpT8IZWhefQ07H3+so+3bFsPxfF8BEaLIAzuLcbO+N8iWx+871vHMEwAvOoe0Yr7LjDfLNz9brsfnMbHG68RMKwOQrBn21al0uJ+fwUKfH4PXZ7O/Lpx7ZjNw3gAtK5J4EcVsEMAJhBT1s2JGiR3dUy2oMxvuhbM8A2bB2JixEA+0805b46LUdK+jpBgqKcdqlSNN97oajXIN81KdmQWVSab+GK4wrbHbysfDIAhDIdIAdtBCuTpe/NsR0NgZONETsZGIwCHyBADKPaKcAJJsSLomB8bCV77yFf3VX/1V+E7AJViAAF8IqM9//vOhoyNCnjQHIhKANBjUAEwIQwAurs3vzI+dM7eFJUrEMWYVUe+HNQxo5SgzkWa+h/WNwQ5Yxo/rhvzFX/zFLxWh32z8FrY2dCwkDQibCsy8cE8G4TjPhfOdRjnp8NkBMxvLtGYL5GAIVA3QdOWVVxxXBIwR8JnziNQE53YD0LIhfzq7i7EwPsBHnB8rXCut07nWhWM/eDPgtWyHl3XKemb9ei/xd+jKtbR0PN3VEfdflVNyvmY2Bg0mwYV4bPFnJwMhJu/ToJENL+9RXzt+3+fG32s9bHnBMzGgZWDRQajYAWjkQ1OM29fjXLN7LG/O1byeDNDiOwzIT47XwNfJ9A/3bacIMAsDGp1hx9O2TWzcxnL0XI3xfFznVIAWn9tJJDhD0xicb/94Xu3I8rcDKg5IeH6s77lm/B7rBGCI+aRMAE5aA3SPVVa5di0u6nMP/rZ+9s1va8f+d3TVSl8fn5lVVY51YLGnix56SO9M79Ar/bEee+klvXHwgLJupdW1JXU6PaUAIhSo3giesH5hiAEYxOmGDrAZ7OAZMgZsBO6RsWNv4PxxLeQSeh5mgNldBsYCMwDN2GTshbaAZSoNW4AstabWqBOVaL3T1hCQq1tpfnlFNx5b1hcvvlKLGuniqtRl/bHmVelof1XthRl1tl+k59aH+t5wpOfbbb3WzdSf6qqFo8n3AVyVBKV6je3SIVWwqblp0AFHcpznAcRyGhOOY1O3krlqOkIO86GyKdL6anXyMBrl7SoUiAfQovthPcr12fvvVS9fVvnG67r08FqoofPjcV/7Wi1dc9vdGqWZXnjlZVWhK2FHo35f2+Y6ysuBkl6qnKLu4yykCY6nSnVTaa5fqRgWAayjrEWrrDXbmw7paHmZK2mnGsEMq0mXaisj2AHbJ9TiarHhA7BXUFB/OArPip9g12aU5/9FUe3zsa98Tb7PwL+dXgPkPA/AWus7s+AdoA01Cam/NjV1PJjj6zmQyfewRg1s+XeOs/2IzWZGnlMO40DS2Yw/lvne04wryP2q0FSnCZhWMCWTVqi1ROHwEHxd7ytjfwKoDEYBEOHZp9VY02nTlTtXpjqULYEh2GRCsGYNxhmks56LAao4oBLX2rJtbD/EAM/kPPwqAC3u13XrvDYN1gUbHFblzp2hSDnPEB8E+eo0Q4Lr3CfzyXjMjuN3Z4cQWLAc97owkOX14jXptdcwm5KQdhxYrYDdyI1x0QDSgZ3JPqo1GvTV62QBpPzUAx/XE4/9CI9PN37khiDjnn32OV1zw0e086KLNchLra0P9fobe1XQQZEjYWBVzT7uD9dV1s13s0YBvAgAxHZLDMjxOzVXyexwx0bLZ9se3neMLWZn2S7gc+ac/84Q87Fnsjes+38V6+dM7u834ZzzBmh5IcaLx9EvFhwMEBYuzr83GwvhXAnc34SHdzZj5Fm4e4oRfG9s2kxXpIjWhdp1rqwaS/lQachtpoV2R2vjOkRfoAtDKw2ClQjaRj0q6lcgtAzKOGpgA+tU924hjVAHgLKQoBC8HSqnN2BUUjgSp4OoF+ARP6QFErHiWlyD+jz8TZSM9rYAWQAqIPywpxCIKAqDPShAAC+iz6RVoFzcxdBGOkoJEAzj4atf/WpQxt/+9rfDfKBYMHz5wWDn+jjnXMPzstk8TDqdNhgsMLk/7ofvIGWDeWBOAM9gEDitg3uxsnTUwvvRSjOOZvA9wbivimCo33//x493VOFasMsap4NobotA2vFU4tMFoG2gOUpuph33Y0fqVGvkwucf3BlwZDUGPtyam7XHesOQ45W1ZYPEDthmgMwHaTZsiMdGdbzPDbj4c4PajPF0DabNwL+T7Vc/m/geDDxyH35mk0aiZYtlo+/Z6VoGu84FaB0DgvFz9/uTNkU83q2sHc+79RVrEr2BrvC8eBxbud4HaW1aN1jPAuSxDx2c4XOntXg9xLV8XAMmZvR5bXsebOdhB5Jy7pT9hnlRBx1UF4Vmp6b0zNf/Wh8ZjHXN0opuWhsoaZV6ZbGjvfOzeiOZ1fyNd2jX9TfqhTdf1zNPPQZ8oZXl1aCn7LAZzODe0MWMCZ1NcMrBlNDVeXY26FIKJLMGSAmjvIGZEbzH5+hBpzWxDmLQLuhp2FKqVaeJKhhj5B+WtXpjUg2piVWpMzul9fGqtrcqXVuUum12XsVbb+mm+XldWhVaHA61u07Uqmqt1Jn2zc/r4ekpPZqPtY90um5b3fFI7bRW0aqUVwBa04GZ1goJeE2ZD+4nBABJCe52N2zspu4LtWqCTZc03bqwWUb5iDsPwFCrThumRF00xd/JHmq1NF0l+uR116p++ee6bHVFtycd5VWlx+ux3pqd1TvpjG584JN66vlndPDYMXV6sxrREKCDIztSBY2u1VZV0I2xVNGhTmupqXFLnVZb6dSUBuNRaDjU6WTqD/tK0iR01obJ0Wl3gkM8Ho6Vjxr2BQwybjXsWdh3w9Hx5xKzvk9me52rfWoZaaAhtmsCm3/btmALYndic7oGm5snwWhy6Qq/xxp0nVHGwHp1PVivYQdjmQ+nrnEcn7NenXp7uvbaiUCf2Fbl92a8AKo0FeqGEhx8f7BFy6ZmGAHwYV6o3elqemYmrNP11RW1W1I3a+nokSOamplv6vVuFDs3O5T7x/a1brEM9jo3sM79Mgc+j8+RWQY4LZs2m4fT1a+nu2YMtDTATdO4walvTpWDoe4mSYzXBd8NxDO3rvUUBxdYZ8w5PgsdD2M2O8c5IGjgxjVKPY+Nv5CGjqowsEakCXd6SlqUfIBB1g410fD1eu1UWVKqVY312w89oO/+zV+TkxPsgzvuukfd6VkdObasYVFpx0WX6oknn9Z7h45qZmYuXHN9jSYNXVV1qZWVJSUpRdOQWS11sm7oaGrw0TaJ1zAp7Owd0sd59Ro3UO/giYNSkzrb8togKfuDNbGZrbTZ843XiNdQbC+d7pq4cPy5mYHzBmh5IVqQs7DYLDgkGBHU6GERUtjbbCEvWv99boZ44SqbzcBx8GIjLcR/B0FH0dJOW6PBquY6rQBq/fYD9+l3vviFIHj/6D/+iR5/+nkdXRsom5oLygn0PvCynLpWNkVEbcjaoOReDG6d7MmwFhDMOBGOsCK8bGw7osD9AHrR3QUwh6gpRhmCirpXAFywuO64447gjFBbACEOAEa0HcFPa2dqc/kHQIyujxzPmnVE1xRfG+8Wilyfe+A8rkN6Buub+wBkYyysde4PxglAGsbMiYyK2Nk3COzot6nWnIuSA5BjP2HYBJruRkTL9HQcBeYqBhRjRoGZUozFRg/OBNe6+eabwhi4JnPG3OEMHDz4XjBW8nETAY6dcjvcFu4nesacw7OzwjWIyP3Y6Lqwcz/cM2DjzWwt9izPnvQK9jr7gPXOWmP92WiJu/58GGbIxmRsvMXRSANF3ttbcUZ8zKSBNml8eb96Hk90XnxcfMxm1+dzy0rLFwPrW2HnbuWZngjQ8rnxXPo9BwQMwpxK/8Sp8chBgBfWJeOL5d6p7mUr4/l1PMbzxb6MnUOz1ngPXejPnaZnHc/nZj35eTjFA+cSvUXQif2Nno4DKtgfOMZ3332X3nz8MS3s36+/c+XVuvbdQ6qSXE/M13oiH+udbLsOJTOavvgK3XjLrXrhp4/rnX17NTM7G56R0wbRZ+gYgCwAKjs6AcAZjcJ/0ldgPKOzSSfkXNfrceAnZp9xTdfP8ppnzui2V5M6A6sopPw14BYgS5ZkSml3OKo11etqbbiiTlaqUw60OM61/b1VPXj99ZquBrp0nOuG5ZHSpXWVswt6eXZafzha0zMwW3qzAYiaHa4rS0v1u5X62F/ZrGg6TTgRQJA1bOefOjjMcV6UQZ7SgTDYGkAKdR3ew4mGE9OjjEQt5Sk9BxN1R+NQu2p1qqW03VJvkOv3b7ldF734km5c7+vytb5GdaVXFmf0s+6Uvr8yVnrlVdp1+W498dxTWisqbacr9DsHtG1mWmujodrdGRV5GphV7el2w8wZ0LlwJhSlr0lGpBp9W1paXdL2ndt16823qspLdVsdLR9d0aF3Dml5mQBhw+6A1FFRS2xjj1q2mrHuYNmp7JNzsR+9fwyuxMAD7DeDLNiNBqQcwOl0m/qzDl5yjEFU24dcDxsQsN0MWNY113B2gVPs2GvIYLOCznb83tuxbuL67O9tO3ZofdSkgH3srtv1+isv6tDBd9XrAma1tN4fKC+rUBj+uuuvV1nX2r//bW3fviOM5bVXX9P87LRuvvGmsA9hSBr0cXF/6xfbx7YhuB/Lbc7hflxP1zZEzObaTN+dT0Ar1pcE1Z2abfliZhaBdFKwXZ+QMZml5iBwbLvzeVP/qknXw78hOyWuB2X57HVoprF98+PPNAEYT0KaaKif18rUogEFW7Hd1hhgsJOqnVQarh3TttmO9uyY19rSEd3/sbu1c9durQxz/eDRx0Pa8PTcNm2/6FK9/ubbOrZMqmRT564BXTsaDvsajftqd5GbvA83r0MFm+M1EP1cLc/uu+++ANgRlOAZI7cAttgHjNmsx0lAK7Zz7IN4Pr2m4n17Mv/FsiX2p7Zy7rmQLReusfkMnDdAyyCEBZ4FEsgqIALCjkLcpDFZ8MRG8NkK3AsP/OQzYAHIpjYl3XnGRdWg7HU+0K6ZVJ+46yb903/yD/TCs08FuvC9Dzykf/W//V/64ZM/06Bqa1wlgtUV7Imq6RhYVC2lGUKwMZr44XWrDC0UFwVcUXCsE8AlszbiaBvChDUFewpjFAoq62hhfi6k/T3yo0eDgPtP/7O/H4pl9tfWQzrdXXfeoZWV5WDEcs6VV12tF19+OXwH0REKdQISUeCea7cD7ZaONRh01AZpmBIIVKK4RDNmp2f02c/8dqihdc211wXjGQCIH+4RIIu6QAhgwKGTAVpWqswZqYukT7Jn3KEJppm7R5pdZmMcIBCBTmcqd0Fx1DxW+HZS2WvcE9ezwYc5jlLFiXMdMitCIvWvv/ZGUxByI6oxyVI41f61o8P3uuClo08xG+XCPv5wzgDrzAZVbJhjtEMlB1Bm35s1ylrDUIvlyQd5ZuL9bWff4D9jZB2TzNUAACAASURBVKyx8XW6Y40N5xhwjo2w+JgTAV+W29bjds58zcnv4e84UmnwB7kfR6HtVJzuuCbnZPK+/bmdGjN0fF/cz1YBLdswHI8eIkhBiQTPIZ97fHYy+ZvxbwV0PNOxn4vzNjO843u2rjYLyTrXaVLcg4MkdpSOM7w3WEF2yK3z7TDZznNNGANPdvA7vY5G45HmZ2eU5Lm2FaUuWuvrlrl57RgPlXRT7Z9J9fBbb2kwt1PDzqyKpBNS4todaTQchM54pKxYZ/mZECADHCC4xPcSWDLTG73v+l+Mz4ErPkdHmd3B+wAETunivs3uMiDRYg4SSmnVoZZQi+LqDUkrAEYpbOgENtFYSYsg4ljbO21tH5a6amZW6/v36vJaenDHbs0r02Elelktfavf13sLCwJ2Cqlag3V10lrDrNYIGyvrqqykDg4p3aRJw6thVdGZulBCh0DWaF6qpqxE1gnpbbPbF3TTLTfrx48+FrowkjYG1FXClqpTdQrgpVqDGYp1p7rt0st0z8J2Db/3A32kqnQxjLAs0f6O9Ndvv6vXd+zR6uyCbvrIdTq8dFSvH3g7dE2+4qKLdOzw4ZDGRG2l9X4emDiXXrJH+WisQ+8eCnN16403av+7+7V/6aDqTqJWUumSPXu0c8dOPf/M80rLllpQ35ImrRQgq66LAIQlrURjyB50bKQOKODWBmhZZ6Q6lmE+QpVXbFfmLTyeOrCF/NvZ7DMDnJY1lvG2e4Ic2ii071Q4B/wpjm3Q2ECNg5Ici21sgM7y2fLO9rz37+T3nyxgcTrjtbyblHVkJNx599366dPPBgDud778BT35xOM6+M7boa4sMuNnz/9caxSm7/aOdyx/+ZVXddVVV2t2bl7PPP1U8CV+/z/5O/ra174WAK3YVo11kckPDpT479j+tBy3nIp1z8mCM6czH1s5NtZV6BNAGTpROtXQQR9sfXwWwC7es6w1YGgmOzLINrgJA9Y/+D402LBP5xpTDiJ6Pg2EGjgLsmw0VLfb+yXwk7TjwLDrdhEfatEwrM5Vj9c10641l1X6zKfu1X/1D/9BkIuPP/WcnnvpNT36xNMaKdNHbrtHL7+xT4NRGdJP8aN4xsgZwGhooMPxKNTSggUW0g3JTNwoG2Af1XaTbUan3LrMgZ9/bF8xZtsB1v8Onli/HZfbGyy2SX9m8vl6nmO9b53qz7ayJi4cc25n4LwBWrEhbJogaV8YBaEbwr59wXjAoLDQtdEZo//ndrgfvqudyBHZLMoQG6yTG5+/rQRQ6xT+q0ar2tEZ6V/8j/+9lva/qK986bP6xte+rrF6mt1zg/6b/+F/UtndrpVhEYyIXjdVWucqclowd0MO/Ml+YqM6dhJYL9TMQlgBnsC6QvAitBH0Bj6IpCI8AXRYVxSvJS3ugQc+oR2Li8HxOHz0qGbm5rS6uhaKZQJiXX3llbrumqv0gx98X5/+9G/pjTfe1FXXXqvnfvbz0H3l5ltu0Q8f/oHuvOP2oExvuP66jbzxZl4Go3FgpJFVAGh04O39oYD+9oV5fea3Hgr3u7hzl156+ZUAarG+We+wxBgPkRdHEhiTBSCKjL+JNrAvHJHhuTAfjNe1Oki95PfYOYijPI7ImfIeP4fJebdys5PKK/MMkAfjjOfAnuWemGezuWCBAeahDM0cs9HAce7gYuXgiL6jJ66DENdeiY2VD99uvTCieAaaCN1GPTZ30ZICkMoahEnhughmQ5xOykSsR2LDw1HdeL1b/vg1/mxy72wGBviYGDA6lezj/hxBtNHKHj5bsOf9XGWetxic22xODVrHAFgsJ84WEPLzRv4FNinOPZ3QquqXIvaWfbH+sS50vRY+wwEhsEBTkNjYdWqjWUr+PstQzvMzNrgSB2Tez2d1su8mmIRDiny388weRNa7yYnnId5PXPNs7TfYTXWrVp3nmq0TLeTSzrF08e5devnwAY2zRDt3XqQjlAgYD1Uo0VQrC6yoQUpqXK2szgLgYeZvzPrFDgXUCml4G41QYDITLIo7qG02P1sBBFoUMQdsoc5R2jRGSKtMVFYv8dNCZfWROm2Oo2YlqXwAoaW6KrVNiTpHjuna6RldPzult/a+pf78nMode7S3X+twWWnUa9gM3bJQRtAQ8Cnh+6SSOqYb4AzFm7kf/lekXaV8fzNfyahQOqILmdTZPq/F3TtUjcZ658B+FdU4pBipynTJ7st12cVXqjM7q3wqU5EPdejlF9V975Aeuuhizawuq1o/pna71tHBip5dXtHzUwsazW3X9nYvFG5f6q9px57duunWW3Tk2DE998zP1Jue0fporE67rXtvv0uvv/SS+ssrSspaN15/k4Yq9cy+V1SltbKi0Cfuu08vvfiilo8sq1u3ldSpKlIvk1plqwxgFvMRnPKEuXaQtVSaF6GofF9VYM1RXy0jnZKi8zjXHQqX56E+W9bOAmuogR4v/Gw2AzGghZxkL7HHkJHUxZvfthBKfHzh85/Xd79DrdlpPfDAA/r6178eAlWAFhy75+I9YQ/S1ZG/kZdB76+t63d+53dCIyeCwsgeA+P+rpM9mVPtUz7nvnmNa0Fu5jedagXEQIb1iPXK5LnWAchQ5oM5crCH+wE4p6Pld77zneNMMwNdTmONfb4TBXTITsF+J1iPbjIoz/dbVzFuA17W2wEIhT0Y6g9S+66pc3XcR0hhVDb7Ih+tq6tCMzBMx2v6L//+V/W5T96jo4ff03I/10tvvK3/+Bff1DDpadsl1+jYoNCRpfVQa48GY9TbUtWwRhsYuaVx2RRwz9JEyQYRwiCwx2qQ91TP5cLnv3kzcN4ALTapnRAWLBRIF9CkBbSpsUx5HLWwMX8qhsdv3qM68Yg3c7BiIcuZFrSxo2G0elII03VErVRTWa1uflT/8z//b7X27qtqK1e709Na3tK2S2/Uf/fP/xcdG7XU6s6GQvIYOnXeV5cie1VrozD85vdt4WRB6qOcogo4xb0CDsEycj0AKypHHFxnAAYUzI4//uM/1uLiNj30qU8Fyu3BQ4dCrv54nIc5oND5LTffFOj+UKD7/XWtrq1pYXG7/uRP/1wL2xYDoPXYoz/Sbbfeqv379+nwe4c0OzMdDJz1fl/bd+4KtGnMRpTr8tIxZWlLV11+mW69+eZQE4GoLCwt17RypAUHAcDKBoENbl6JEMOucn4/oJUjCOwXgCAMcYNdfq6O/jE3GBVxqoyPOa6QNoCD+Jlv9oTYk1akgFqAhqRe4tB4bdlBxOBwUd/NIosGthibWRqu+YXT5B+vx/ieL+zzD+cMsHbiNAnLfdYcwC1OJ8aYI2kGtLe6Nmz0xACLf2eNxobrpKyMwZQTBQxO9L7PPZX+shyOj7Oxa334QXryk3Pm+Q0G8kawhHE5uGVDOpZdjsKeK4PVMiyezzha6wCB15aBGe4D+eSotdeHARw7QBwDWwInxPrJARfOcbqsgUvXPYnT739dnzH3Sjo7c0RqPsELz6O7Z8UApO24re7Pk42b+k9ZWWqhlai9sqJdaabZvNbyeKTDC9NaTzPNtOfUzwuttErVWaIeLBxavydlAGzadOcrm5QtM194DjxTdBnt3h955JFwG3FmgAH2EzmK1qMn+xzdT0/DcKwAnKSszAIjaRRqalXqtgqpGKsa5cFWqHs9teimOBpp5zjXFWWhixNpV5po35FlvTPX0bHZRR1JpjXsTWutHgdAqw0DCdZX3WoYYQCBoTFPw4rnDvg8rWCMJRoFQEtK8jKAWj3B3Mq11irV6mbKSBce55Q5UpZmykelOmlXvYwAZaLpbXOame5p/6sva1vS0sxgpGv37NYVl+5Rf21FRT7Sz99+R3tbmaqpWY1XVtVpZ9p58W5dc/11evnVV3XF5VcG9sVb+/frtf37AnB239336KXnnw9Mqk6Saq47o4/cdou+89RjKlXq8sWdwXZ79KmfKMs6SsdJk7oJcKUq1BCju16nagCtkQC7qNNVKy1xuAnY1upnVFir1U6kbJhrPmdU0mq71qCVKIfZRYpVmNNf1935/t8Xc2xbzzY4QVTew04kCwKGEJ3Hn3nmmSA7sJUBjJGXyE7qv/I7P8hR7HxAGLImaO5EGREyJQgGe7+ZFXqqgMepgCnux3LYOmHSVtjqLJ/M/4rlhPU7Y2COqNNHxoaDInwfDFL+Zi784zQ73ncwxLJ3M+CO93gWNLXgGZhpGvta1ru2P3ydEHwhUo8PCBCOJENehP+JiqoBvEKJmbpUWo001Sq0a7qlT9x5k+666WrtXNymQ0dX9dzLr+svvvlD7br8ar2zPNSgTLWwY5fW1/vNuQ0M3zxbmKQ0DwDgx14ocyIjjQTbANBin/Fk8nerz+3CcR++GThvgJYFjx1nNhigFhsIoAFmjcELjnEUMHZEPnzT/f6M6ERg1qRS4O+QRkG74QqDIVc6Oqqv/Pa9+qf/+O/pJ48+rKnpWd1wy1363/+vP9dffedRjZNpVWk3GFOhekExUDvLVGE1RV3wJkceC6fYCDaogWAnNRVDmhpXKE3Ocetd58PzHsoRQIvIEPWrbrnlZk33eiHKsR7S6KCeN4UXiYIuLMzrY/d8VD/5yRMBROL69338E/qb73xH8wvbdOVVV+nJnzwRCneGKD0FNZ3DTm2DAAo1tQBC6sHSMQ2HA+3cvl2z001nmjpp6e67PxqcAUAbp2qQduhuUSh3O3k2BLgeoBVgMGNxCqD3h9uHO1plw8K1Qjh+Mlc+PJkN5WDH40TzHwNdjuQYKHNrdtd8cK666xQQ4YZ1yVhRyNwH68kpGk415t7Z/0TqXOMhBrPMHnx/dsuFb/1VzADr3jRwvs+AlkEFAG3XkHB64ukAAaxjM0VYW06N8H45nlp73PHbcP8iwNfzMLlXYiMrll0+/lTG9OR+tBw+lZH+q3guW/2OeIyThrLn3gAVf9tpsPwJxvFGTR8b+l4HZkZt9V5OdJxtCYOiXltmGvmekKlmAHAtjkM2A3xwDCAIwI678Dlo4Pokdmh4NRuMa1BgHJatU9r43Aw838vZjvF8ns89knYPWwudhS5j7Iwnrs0Sr/vN9sPp3mOnqjSfl8qOHNJV3ZYume5qJkv1xvKy3pyb0bFWT8m4qzxpqU8Tu04L+EJlVaqgo16SKi2rAEq4tIJtTbOeAcwZE4xpA5rWsV4vp3vfPj5PE/Upeq5KMzAECymrUpVJqrVQX6vSdF2oAxhFnRgKmGepuuNClw1KXV9XunztmK6f6WmmqvTSsSU9N5XprZl5HerM6zBpclPtcB1YSYwz0KyCYNooBt8YZIH5ABciA9CCVUFqXuhWWKlN7aoaGKhSn5RFuggynRldv6rQaSwvxqEuahq6KUqXXbxHF1+8R89QXxTbq9sLnergWNx03Ud00fwO/eiRR5XOTGlYUEeJDmZ93XznbVpeWdbbb+zV/MysFrdtD7WWXtn7ptaGwyCfp6d6KobDcE9ZIT340EN67OdP6+DBd/XJO+7WkaVjev7gW0q7XWVjQMuWMgpH15WKFCCvDKAWNcGwP5nXwNyqak3Ra0CJ+m3el9r1WNnSkq4KgddSr6djrU1Nab0mZbOlGdbQRsrTma6DD/N5BqjYX9jkBGkBogChDHAhUycZQIDhlJnBVqSJEjIFuUjdTPxCZDEyh8AvGQ1//ud/frw8h4PCTm0+m/m1HI51k0GizQCq0/muST0eB0T8vXwXdjQ2sAMezNe9994bGGoExa0fY0DHDCuzS+PPYjuF58I8ch2u77njGPQr+s16O9a/AejaAHXDfRNcSFuBUYXcyMs6dD7kFYkyN9NVNVzVlEa66qJt+siVl+jKKy7X4aMr+vFPn1O/aumdI6uaWtyj7uw2XXXt9Xrl1Ve0vrIUZDaAGd2lzClFejXzUagqGrDL93kBxDqdVfibeex5A7TYJBiCbCpHwKhBgcACpECQxVR1Fivn2NC1cPnNfCznZtR2LGIwIxZi/pZYEIZ5h4KddbR05JAu2TGtrFzVA/fcqr/7e38rGAX/9//7Z/rhEz9Tv0iVTS9qkNcaF7QQ7qiu8kBRpcPQBsq1pcH4Xi2gEfysF2jIsJyIZKAc3fnMzo+BU8AS8sZhCl100W796JFHtLy0FHK+AZ4AtFAYO3fuCB02Dxx4W889+6w++tG7Qxrhe+8d0r6331Zvajoo15///HktHTum+++/X50sC9H2Xq8bihnmeZPnTQtslMNbe/cGoOymG28M0ciQljgcHe+c6NRA5pYURuoDAWwZ8HFKisfuegAeI8oH54jxcy3mgN9jxen5M0hgOvVmERw7HZs50l4L3CvfwXV8bf4GOCSNEgfPdX6c02/ngXug2UMc9TFYiiyI04AcKfN3cG9nm7KypQV34aD3dQZ4xqbQG3DihpxODDuEzwGbDYzY8TQ4dbIBxOycOEhiIGYzo9VgbvxZDNbEYO9m4FNscG0VnNrM+D1bg/pX8WAnZc/kdxpwj4FKOzfW9a7nEdcQ8Ro42zHEc8h6cfcjXtEp2CBmC9ju8HebmcrftlG8Xu0MMC5sGTtvvPIfJ8WgieWi5aQBNKeZn+0Yz+f5MeDs9vEAfG7iE6/1zX7f6vrfbAzTRakr1dblo6Ee2rmgXXWulaUjen51WU8vzOudzpwGw45GSUvDbqkya9LNagpUiS5+BNTy4Cg5HYrnBxDHj51J6v08/vjjQZ8axGR98N/g1pnMcQnTB1u2rtSrcrVhilWp8laqtQ7AVq0sH6pXJ2rX1PlKNVStznCka+pUd2Yt3ZMMdfF4oF4hHZue1o+6mX6wvKaDnQUNp2Y0xM4K4BUgTsPQglEE+NT83aQYFhs4F+AM7/M3CYpZK1GL+RoXamWpWlN0KSxVBdumo1He1LmpqEsFyykwNWrt3L5Nu3bu0osvvqyqTjQcF5rfthgaAxGkAqgKeyaR9uzerXf271fWyZR0Uq0cO6adM/Ma9QciiWlu24KG4zzUzgnrjbpiBFOpt5dluv6GG3To8Ht678A7uv26G/TW/n3qp9KYDowhrTNRF0CqrpSntaqNVMtQHatgMpqUTwC/qZz5STSm+15datvqivYMBrp3YV6jUV8/WVnSgW6qozPblfdmlY+GFxhaJ1n8PC+Xv7Csh3WErEAesIcok0FRd+qw8oo8tJ3HsTD/WTOcj12Jv8gPtaOoB0vDCFIOAZ6dqYAM9e9nsjd9ju1jgz1xwGur+nez4xyYjcExvtPvB8LARppjbP9wLXQHoCByFrlkWRXbR/HvHsskqGX9apnmAJG/Nw7ebKrHQw3EkNZzHNAKNlRIR4RTlYQ6fQQQFuZm1WtL02mlblKo6C9pF507Dx3TsKiVJx1l03NaGZb6+AMPBR/r4LsHVBdjpRSfD5XfQY6TAKRVMLW4flmozH/RdGpyPs/m2V8498M7A+cN0ApKaQMJpiYK9EdHNplO0g6hmyKgbPR642/FYfnwPpKzG5mNy9g5iyMEFqyTQMcvod/wzZMsGDDFcCnQ43tpqaQuGiXWndG4aqtsdZXXDZVeGHChEOkoFCsNFNWTULZjBbKZ8RtHh/mc9AA7FyhLtzLmPT4HOEWZEvGg+OjK8vLxLmkFxU9nZo63gMVZRpESvUCxYtDCjHrtjdcDUEOHJMY5OzMTnJ7VlUbpYjgtzM2L6zmF0Wvc6YBuKYxx5kKFBp9wgJwuyHWdsscTj2t88L7bortYe2B9RWwSM0y8Z6zouM/JPeUITAwSb5YSFT+HBsBr6hbYCHE3HXeEwiFg3O6uaGYVYyQKxw/nxk6t78U0ayt4R5B87IVozNnJgV/3szcDtHjm7CfWAnuUtQ9Ly0CDUxS3ujZi1m8M1HpdxnvndB3wWEfFoFd87ZM9g1MBYr/uz89z5/FanhgcMnDI+9Y/8TwZ2Ga/uyaT25Db2TibOYift7/fjhf1RdwVluACbADWmnUmMo37gr3D+66D5W5ZvHfdddcFB4R0GhcM5xx+d/CB+ycogyy0PWS24QchYMd8/Ot/86/1hS98Qd/4+jf0L//Fvwx6l7qRk2zJGOyN18aZPMP5caGLlwb6g6uv0dV7X9ee8bqybqpXuqm+vbCgR9dzjdPtGlArKR2oauXK6kKtKlVSTTVpaFmhUT48fp/WQ2ZDcP+wtAiUsd5cG4y1CBOPZ3ymPzCiqKGFs9bSWHCAkqqlcZpplVpN1KzCmRuXykINp1RV1lI3z3VZUemOJNfHx0d1Y5qotV5qf9rRNzstPZP1dGhqUYfGlbIuNcOqwEAKjm/dMIqop4XdRTJPAegQUgxrpSGFrgF9OKAuS3XpYBhyfCjonqqmmUFRKWt3lbfaIfUImy9JK1UptafyAFRhF/VXBuE72wnNcgqlnXYAxQ4PVpR0SNlLdP899+n151/Q2uqKclKM6lqLWTeAZmPqnQFk0Tkty0LHu9W1dbWoX5UmWlehudkZaXVdXcArnN2iEvlPZTvTWqtxgmeKRHjCQ8p9hWLVsK8StYsqzM8oa+yXXk63RtZFGrpJ3j4c65rlZd3V414LPTdc1yvdnn7WndP+pKVi43pnugY+7OcZtOLVTX2Qm+74TXAZeU9A6sEHHwzZBu5kyn4DwOJzCsUDYLH/AHOQneh8ZC4s7b/5m78JQWAD0pvZt2cy15b3DiZP6rOt2AOTNoUDsWaDxvc1aSNYb8Z2vZm8MNNgsKF/XEPU92O9Gutd+3TcTxwcd8DIMs/NBLg/noF/fA6vsR5HirRhZ6UbRJOyCmBWnWS69oYbQ3mWdpaqk6Wq8r7ee3uvjry7Xw89+KAefuTRpgA8tK6sq1ZnquFjVaXW11Y02+uEdENkZMMd3aj6R7OGpAFLLwBaZ7Kyf7PPOW+AFpsLowGgACSeV4SW06/I7cVpt2MTb8StCJPf7Me2+ehjECsGjGInw2daGE8CW3wOUl6UwXbQzFRbw/6yOtQeGDWttgOYk7RDnawi8NfTja41TeooFNUG3T8xonWi6IbH4EKGpDsg3IgMu75FHFFHaFs5YWxbmVCYvjG6mzRKELaQlgelfqMQtQElogGBiUTKQlFoenrqFwXQMULXVoOCRWEfPXyk6TIzzsMr84wSz9rQ9Jv6DbNzc8c7OroLoB0ap/Fxb0SsuCcXXYe2bUoxz8EAniMuk4prs+iKFae/1/NslosVoaNDJ9pHMZDGPdlZc0ojexeHjjmhFkCcXgP7geL8ZprF69Lj53oxDdpjNDPgggz4cEs4P+dJQ5K/2YtEdzGAY0q+Uw1iIPhEs8S+dKMCszj9XZutLa9xA6427gzI+Fx/PnmNeI0HBxOm6xn8bCaPz+Ay5/2USfkd6xPLoJC+sNHxL5ZdMcDE+5YTcWOJczGA+Bk5sm8WFfeATCfYxitOFI6V02Q8BjtpvHJ/yDwAMdYHYJg7lCG70Y1OI8dhg2FguU/E3YyuyeDEuRjrub6GdezLr758/NL/5B//Ez355JNhT8b6YzM2wlZB583uezYvtKc/1j/77Od01WuvavzKi6papfYvzOrfra3qpe6sRtmihuj0dKC6latdV2pVmZJiSnWdqEhzlXXTSMayJmb+ktpDUAuHGx2MLrdzbsbWmc5p0z2vSTlUaxRYDoBtpBwOsiwUb89atTIAqILix01B93aZa2dS6c4619+ux7pkeVnFSDqyc6f+ol3rkVGupe42lZ0p1XR7pMRDywWVG1uH7wyplhXJPIlGEdDjDn44qoG1SHFmgKKcLmNNt78QhExI1aPpTa1uqAdGnTIFUAom/hT1vtTSpz7xSfVX10NRdXT+cy89r3KKLogd5f1cV15+lS657FI99vAj2j41o3F/EAqz8yUpqas0HioaJ3qQ5+pM9QJzC2Aq30hF6lL/KnQ8a3oQUr+nMzWlQRlyCNUOTJJKJTWdYJQlqbI6UbegUlalQRtgS+rkpCemqluJFsdjPTg9q5v6fd08GKiTSq9MZ3o2aemJoqVXh2ONA+PrTFfAh/889hX7Bhs2dAPfKDDO3oHB/6UvfUnf/va3QwmKL3/5y4GhhXxFBuID8sxhIlFji1qxsLCwIwlKk3rInv385z8fPiPg4GAEctlB7LOZZTN2raMm7ZBT2Z8OIMdAleWLMy9sa8fHTAL/HoMZb/xNrVmyRJgzMk5cd9IBPwfRY9vEOsXglZmpZqWiu8wMRtZ5DuPAkxnEQWfTtZ7mYFkrZJ3gz5GRAqZctzJdfuU1GheFjhw9Fo5RmQeAarC6rBtuuF69qRm9+PIrStKO+qNxeB3SqbrbEe4hNAjBoi2LQBQgVg/rKzC0YEMAvl9IOTybJf4bee55A7TYFGwg0HmABlKsyA02xTOu+WMHhc1lhsZmDJLfyCe0xUFbUE5GxCfBrK0Ymg1pvaW0nQWQp6KFM0XJe93AVkIpDdb7oTBgd2o6AFwhTTFNg2AChQ8MrZMAWlYgsSNoJeK1g+NA5z8cWwxPp6Y4lcNRhsnIemBJRe3ZuV5ga/BeloX2sxS+R7Cvrq4EITsa9kO0YarT0fr6WujKEhRIp6uiLJsi8ET6Ot3wilF36y0N2Pbkkz8Nhh6pA7SjbkCqpnsbe8DNEQzy4vwwFt634+2IMK/+nGfnXHkUk1kNplzHSteOo5+3mVWxAvWz931s5uDH64Prc4/cj6M73IfnnzRPDBAMGjusjB1FbHZD7ERwT2aiTRoEfK/3vudti0v/wmEfwBngWfOc7RjbIGN9kG6AYQxgwI+BTxvRcUruiYZuA5HXGFj1npncHzY6Y8bgZsanjzOryAbx5LGnqvc1KYfjvWwj89f9sXoMBvlswE8CWTFI588MbFsG2S4wwHW2Y7c8MWuU67OuYOWG6C8MlY3uhzADSEPE4SIyDjDFD7LMx3AOIBW1HZF/rv0Sd2rld2QhATyAM3dxhsnqNBIzU+MI+dmO9Xycb5DqlddeOX75e+6+JwQl+czpo3x4rgGtXlloR57rH3ZSkAAAIABJREFUi5depk8WheaPHdWoGOm9xQX9qzdf176FHRpl801nwGykJMlDnSQ6CabFTAC0ymSkVtak+rAWvO7iNH9sCxe957m7PuWJ6uttdZ6bUF5TK6sOgBZ1nOj4TAFzmFWsraG61JgEKao4IiBL6qWF7hwP9Q8GuW4uag2Ttl7otfX/JEO9gL3SmtZwXGoeUIw0ywTYpqUiyTYYWdTVkmbGMMQaQAuwLHC2QhZeoG8Fh5VAXuBFbNQNDLYDjiU1qTbArR5sJQKB2HatRKPA0IfNSL3UQjPTU6FI/JGDB9Vqt5TO0ExhXbPtOY2LWtd99HatHD6mlRffUq/dUb8HctdSVlYawr7CnhiPNLO4oGNrq0rblK2o1Usz1WWubpZqNBwEBld/OJQyuhtKbSKuMNSonVUz5tBKQMO0HcC27nispFVp0Gm6OgIcwmADZlwYD3X5+qo+t7hDd60OQ4Hqn3Yr/WBtVa+ks1rqTWtUFxcArZMseAMi2IWA+Pygs7EHf+u3fivIUoLQ7CXALUAqgClq1nLOo48+GhhY6AG6jyM7CWKRMfHwww8HeUm3v6997WtBZlvmODB7Nv6hdcwkO8uyYjJYs9k02H7lM9swJmdYxsQ2Qazf/b793jgN0QEVdAb+stm/sR3kwHl8X7Ftz/sGvZhf5s5+Id/F/Lvx1OR9BTkpal42QDOF2yEowO4MgBcdVVuZ2r0ZicLw+H2Jgh81PzurTptSM1WQq2++9ZYWd+zS2no/sD673Y7WV1fUopkFsrsYqcobYBqZTV2uJoEa1ibU0oYQMRnk+6DYR1vVFxeOO3czcN4ALRY/KDMLm9+h3cdpYt7ERtzt7PL3Vtqynrsp+HBcKTba+N0Ol50Mj9LCYVJITM4CtM+8aGphIeAQjBQ+n8IJGI8CuDUc9APgEVJFMBVo85o0qXFNY4qTM7TsxFqBxGAm6wHHANDk+eefDxFAHAmUZhxt577MdrJxjTBvmGIYkdJ4PAr33+l0tT4YBqEM8ARQBfBFDLLbTgP9le4adZGHqATOyW2336E39+3Xy6++TtMkpVBilejWW5q1TbT62WefDdejewcAWEhZHA2Pd4Fx1N4OOXNmJ93Ph7EzPoxqg1hWlDwrKzEDQpNzZ6fCzJK4Tgvz6/c91waaTgR4OhrEvXC/RNUcxeYeoYpzX3EEiDkm6u10w2bux8c7gLklupWvQTBHlWysnIsI3IdjV394R8GzN2AQp5uytkjTwuDlx2vDhjNrZyvspzg1IU4niw047z0be371HvH69PfF4FVsxPp4Aztbub/NnuwkmPzr/PRt0BscN0DDs5ys7+d5jucnNqh9LTNSY4DsTOfAQRGnqSIPWVc4VYAX1jV+dpY5dgQM5iPPAD5w1GCh4lyhj1xb0LrW7DKcNIBYAP04Kg77gDUcdMVGh88zHduv4jwDwv/mf/03+uKXvqgfP/Zj/cP/4h8GB8sOm51K7ynvnzNd/x5Xuy41W5fanY/1yZ079LFrrtJrr7+mF1dW9FQtHelMazBKVKekho1UJ0VwfgC0smqaUFxIQ4Qk6XXmYBh/m1UCOId9AdDJc+H+bTvE6+N057vpcojtAazVMLRgHgSQi1pXlBgAdaIZUqA8kALUVQum0XhVe9ZX9HfmF3RJXqhSW3uzTF8brehtSgAkU6F+Z5oPgLHgOWx0k24HBhNMNpzP9ga9KIB+wRYL/KtfdO/DpiiLEIR0cKGsS2WkIgWCfRUKx3eTTKPRONg3Wber4WioFGdTBAnHIRgIUJb3R2F/rAz6wfabzrJQDH52507ddefdeuaHT4S6opqb0upgXW06UbawuZpAFgytFiVKilKzU9Oq1gehE2FRjUMNrmGeKyWYmLU1Gg411SINsVBGz8JQgydVkXQ0avVUc12K2QP2hcfQpCyGrmkJhfrH2rG2ok9ddpl2Lq2o3Wrp3amunjhyRG+kHa1kHVXUAbvQ5fCES98giXU08hUZR/dQat7C0Gd/sSYeeOABXXnllWHfwT6icyH25Gc/+9nQuInj2XsAWgQT6G6MrPyDP/gD/dmf/Vnocujv8/48UxljWWU72jIsBuXPBaA1mZ1g0NgTalnjtMDJ+qDoo1h/2Ce2r2Nb2fMSy17rFx/DvDNvzC33gR3u7BIH9uIHHZpetWjmNFTFvoRRSWYvFCrKybQyjYpSvenZcFxoO5FAtspDeiIAVwiw0ykdZuWGv4VPxGdT3Y7Gw344HlCc48jyoZEWPhY+JPUH3ak19nXs450NoHm68vzC8R+cGThjQCve9JPgiA1z6kyANEPnx4i0EzMJqkyCLZMgzPsxnacCfIKJsNFONL7fOGrt+56Mxm9FYJ5szI4+W4hxrKMNbH47cGczb5g/xyONGEobY20ynaG1Ux9iI/85KP5QKWID2GrsJwAhRyMAfhDG/IfxAzDleTDgYucAYYsDQdSc437wgx+EuXYa3WYpRFYY/j6EYmPGQWdt6rgEwUvY1oJ2o84XRtna0hFN99oED1UXw1AElfu//c6Pamm1r8d/+rTKujmfiD4F4BHOP/7xY00tuLJhc1EHYip0OkwCFT829i2MDVDFzydeb6dy2s9FhML1hfxdMcDsOeRZeV2ZFcaaI12jST1tGGisOYAt5oGUFN6PAbuzWYcXzv1wzkCsAzDW2Of8uKYGKQi8HwMHBjpsBJ5sZmyo8T1e217X3oeW234//jzeD/EengSGfU+TQNnZPrUYVLPTsJnOPdH3TMqTWF8ZqON6sWEYy5UYpLN8jgHoWKfxjGDT0nIdPY8D4qCDgcUYFHSRWtdLc2TbYJiDFLF++//L940ubkSMN2oLxk6D9YUDIFzLXaRgDjg93S3NLet8PPfC79RZ4n5gZAFuOZXDTgPHoK9Yt2Z+wSamjqDTWnwvsBNgqsM4xtFjbhzEcEoNcjl21mJ7ws/rTJ25zdZK/Bwn7RmDtozZtaWcIh8XTT/Xaz/AQXWhdp2rW442mEiJxq1Maxm1WNpqlzhBlcZpoTJt0u6SOlNadtUCwUlIXjt1QI3nzhpwOjNjMavvTPdwAK+oQQqju6Dce6UR4Bv2QACVKnUSOFm1+kWpLmyHvGEQ1cVAu3uZrppOtX7ggKbTKdXbtuuFstChotJMOk0xKZXVutK2NCZ1MOtJQ9IDM9X5UGmb+lmVxtSnaWWiPnrW6Wo4HKu9wWAqizJ0KBxTfBkgi/IM4R4r5eOhpjuZLtq5U+sr6xoNcw1H48Buxwwc5SO10iQENdeWV/TFz31Rzzz5nI4dXtL01JxGo3V1uiOV+SDc29XXfUSH1/vad/BgAPBILSyC/VirlZOO2YB7daglxrxJM3VLxXCgJKuVdtta6ffVIVColnKYW5QAWl/RbD7SdKejtapWnvbUmtqhpfWB0i7zXKtbNvMa0iwDo4vukmPtqEpdvrhNhw4eUKqWdu28RO/0h3q9KjQAEBuVoZ5YLDcnAdwzXR8fhvNMQLBucK1BA0WAWewlZIdLaiC3nGXgtF5sRoPksLM4B5mIfDT4wrUM+DB3W9H/p5rjU9nQJ/PRYr9l8jjGz5gNwnj9/MIvAfxpOvnZ/nBQ2XrewRiAJzOA4xRvy1u/xzHWpTwH2MH8zXH8zfyio7g3/naTD2Q6TDr+x3ZASBkumvIrlG5JaPJFzT9Aq1BGoA7ZOZ3ulNqUb8kBlevAquOHrqSzM9Ph/Jwur3SGD1u8UkV5lyzVoL/e7Hk+CAGAIA2CnxmaW+BNTnSgPtUzvfD5hRk4Y0DrVFPHJqU+BYYuBh70e0fb7aT4Guca8DnVvW3l860IvFjZxYLLgmrS0NsMANvKvUx+jwUfrxaGVhQWYpNzutXv8XEu1NeQTjHQXFDgF4BW0yLZvY1hZjWpigE4ylr62Mc+FhhHdg5wCPjPPRPBRnGZtQfbCQCJ4w2eMAaOoaCklYAVqed4M8UTZGTosoiFCHV2g8ga8iApYN/8zykoj9EDO6saqxz11aOt87iv+al26JL4uS/9LSWdGT382E90eHlNadbR7Ny8brn5Ju198w0dePvtIJSnZ2Y1Mzun1fX1jZTBdgC04khv7Hj5/uPncqo1d7rP8GTHTzrxdgb9agfLxr3p0XwO0wHlhZGBguQV5gKGBzn/Zn+dy/u9cK0P1wx43xoYsPOPvmAtuWkCn7u2A2svTlk92YycDNDaihyOj/G+jPeMvzs2Rs/lE5qUFacrJ05kkE/qhRgEimWqj+M1Bu0MMjkti3PilBM7OMhwDGscF/6TqkcxcYIZDkjELFLuA13Ac+P42OCf1KObAVixLTEJAvG3gzysL8B4WKS8j7FtuwTHC72E8c/v6B53KGQszIPlIDKP6/BqgI5reRx2xqz7HJE3S5X7NfvV7Fs7fJMp5ZuthbPV76daH478x+l3OE6h3MBg8EuNfM7lug+2DlymkE5H0XPgIGAg6qoACLVCd7sObAGKfqcbx4S6KzB+0lCTKtSvOsmPHT2DqZYrPF+Dm2c6Lmwl6ovCXejQjbBVa9RpN6lvVa1OkSsbrGhuekqjqtIwB2zpqdXuaFSN1U5qzbVbGi0taTbtKpma0TuqNapbmk87qvKhkm6pOqWmFYl2qbJhovlWpmy4rtkOY0jUH/SVttpgXVpPWxrBXE+zkNoDI4yOzTioYX8HFniuq6+7RuvrqyGF8JKLL9aeiy/VaDDS22/t1/raulb661pYXFApahSOQh0uAnxzcwt66/W96i+t6bK5aU0tv6uputSoamk0N6sDU5nWSCXKW2qTdllX2rPnIvWmp3T06BEtLS0HJ5k5CEGD4TjU2um0kwCgZd2ehqNcve5MKA/R0kh70pauWBkorUodmu3qvSTVuqZVdqc0ThrAjC6RAdAi/RMQkffp3FjkmqOI+epaALRme7Naz0utpomGZBiU1UbXzF8Eri8AWr/YEcg3ywgDTDFL17rSvkucfcE8mjHp2ltcC1nLechIZGksa3nfafznm8F/MjAr1vubsYS4Z+sD5oi/J8fONeKSB9YrsZ4zQ8v2d8xSsj3CHNo+MvAVX4usFmo+wjAGIGR+OR47naAK9wnYZR3PawioZFkgJ5DBUubjUG7GgJafK+cGpmjWNI/gfXy4iy++RC+++EJgbwJ4rw8aG4BnB2D57oEDx4PfjQ6jyHzDMg2EiCDHLwBaZ6p7ftPPO2+AFpsOmin/oeBDK3X9iLh+xmaO/VYEyvv94E7mcHhM5xLQOg40bQBLk99vpw+BNgkYnv5cNVW0GtOyQc79TuBtJVgIDZgVqKEbxwbJtAFojYpcn/nsZ4PwImJP9N7Ojp2IzZ49AhXhDEMDWrLrr1l4x5GhWGlacfJKwC+kShJNKMfNKMCyqKdxnNraCu2q6chYjPohYjrXy1QMVvW5B+/X7335s+G8v/7uIzq8MtSb7x7Va/veUVk3QBjpjMMQZaCddUt3ffSjuuTSy/T6m2/qpZdeCvUpMmpqbbTpjZ1Ffo8pzpPOauycTT67U627rT5rr804jcpGig0VpyK4vpfZA7AuoZeboYWDQ40EnpcdoHPJItjqmC4c98GZgRjQstFmMAMjy+BVoK5vyDwftxXg1wzBGIyxvIjPnwSuNtt7m4FAsY7aCkB2pk/mTPf7qc7zvBrQmhyj5ZZ1tg3nGARyCnjMtHLaoEErp74DgtOtCuaS08Bi54D7iGtbeX43m1sHN2KZP/nc/NydCmiHgHPpwMX4XQbBhj7rDqPc3RZjUM061V2nkH8UP0YmcjxNbswwc1pM3L2R3804tHzl+q7R9Uv6awNkiB2N2LE5Fw7diebXe8SBCp4xc+KoP/d+opIQ8RqatH1OZ/1jbQD8wGha62TKYcxULXWqWlN5qS5R/roIgBfFuwsi/IEV5aAbTtHJK3o7YGMmg0G6mP19Ovf8y8c2NbQaNnupolVr2G6KrPfyUrPjoXZUI/1/7L3Xs11Xft/53XuffBMuAAJMAEE2UzM02c3Oud2KtlWWS+WSNWWX/TZVMy8z/8A8Tc3D1LzM8zxNaaYs22OVrJFHklstqQObQc1mBzZjM5MgAokbT95h6rP2/V6uPrrABXBxSbB1Dwp17jlnh7V+e61f+P7SQiPRtJIGRaKis6QL01ybmdTCCTiahAghalhxlT4d/JJM8xW1Z4YqWxNNKupENdSqmmpPpLnxVIujvu46dkTZeKjVc+fVbnZV9Ob0WjHRWretdYC1dkdlQV2dOoKtIn0oa6iRJvr0Zx7Rc88+q9ULq4Gei4cPq9vuKt8YqspLXdjcUKPT1richkgwyk7Mzff02S99Tk89+aSq9b6OrG/o4fFQty8uarPZ1g83VvTM4ZZGvXktDDJ180zVNNfi8pI039HacFMbm5shiiOlGD3PM6OcQVNZOVV/Y0Nz84vqr21qub2ghLo71UAnxlN9c9pRVuT6frKh1zvU6DqsUaur4VY1nnZBKmrd8dBd1ag7Nm0wf6lTEhGWBuM9Q3cmHbjINZiOt9OldtLj9wooX/3auj7ONE1imWq+bMBqVreMR24geadIJsscO4t8r1hn3Qt/CTZC1KwkHpfnczn6ayxj/bcBpbhEiGVpHN3t+8R6UBwVDqgXy1LmaxDMss0AHzzM/Ct2vLhYP8cTXIBdQqZMbItYJvmZBTlD18LQGKxUQXOFkvTb2vkf7ChVarfawcYym2Xv9npz+sRDD+uHP/y7UJaG/QtITko38pI01JWV1bDPx9RddhZQ4NtbXQ63vq0jtK6PtX4wio8OBa4a0IqNglnl2Zvv1KlTwTPr1tixd3enwnb7aRh8UI8kZmwXAyYuB7Dbib7xHOxFNE2tfNvDuJP34OposBVxRcjoVl0sQuXxeDkpMbyTjse/cFBdt+HzX/hCANdgZHjm8RKA0vPCu22vAUYHvxO9hffARcfNbK3sQxPWTRz15DnFayf4Zglfp6NOmQfgLRQ2BORCIQSgS7PAsBtZolZWqRisq52W+voXP6P/9t/8gZ576lH1uh194jNf1h/957/Qj55/VY8//YyqRiekF/IMW7Sbbjf1yKc+VRctHQz0g8ef2PL450FBYqwWzLNKkD/PKgUXE9bXymCIjSeuacWD72MAwPn6BqC9pohgQED6OnxPqqFTSe0turr1dnDWPwQKxGvcBroV4hjsdaqBa/U50mU3/uY6Tl7PszSNFfJL0XunPXcxQOxaGjlW9HeKCrgS+RGPKTYQYvqZ/8R81tGX5g2uCQIA4yLqyHV4NjyZ45x+zHUcmQQvgI+T5sAL3h5Hf8b10xiHr+VitrOGU8y7LrYGTDsbAJzDOJyOARBFgXcU/meeeSZ4qXnVdSJHgbczlxjUM9DBdRxBZhnMGB2pNbteTD/WL7IN3hkbbJ6PAStHtrk4sNevjRs+7zUlLl7vs/sgNuiIxuLFuB1pEKf977RvZnXBq+FlaBAUeadr3bDRCt0BSUNrFpU6ACklnfIKlUmlIrXTDWcVkU6h7V0AKWpdZOdX/OwcrWUAkjVqJ87VjD/Uqgq6Bml0jDMRbrVmXmp5Wuj4eKxj6xd01+HDwbh7/tw5vbd4WGuLC1ppZVqd5uo0OmqnmRpESRSFplt6REb0UjXRtDkJKXSttB3ArCNVQ7fmlU5sbuj+Q4tqTIZaP/+u5luLWm+19NjGezp3aE5vtTNtttpSQs2tOhotp04mzWuaDT300IN64YUXtb4x1LgotDHe1OH5ec0NJqErY0WdzMlE005LE5V117Iq1713nFB55pw6b5zV8Qur+nS3oRMLixolbX3/7Ft6sdfT+cU5vUfaZaurNA+9E9VvlAG8ojNhg+eMQzRN1R+PlTR4phjShVppS1khddTUISU6XuY6sbKhb6obykN8p1zVC3NtvT13SGdRPrfqpzZCdD5RfET0VSG9sa6aSuRvoU67HTyg+ZjyCUTu12AHaVQx/5h1fFxLXn91a+zDPyu2OWadTLHc2slpZH5mhwqziXmHrxfLup1k4dVSYa98yoBYrNt7rLHDYnZ+PiaeX6x3W/cxnzX/t57uY53ayHHICoNlBrkYn7NfkFc4cWjWhI6O/IHX+RlwDnKP4zgHQLfZovHDVnF4eE7YR6FScojmbLXqDJQSh36oCUmn+JbuvufeUGKIHUYE51e+8mWtr63ppZdeCp1NqcdHOiP7y9FZdX0/v7YKwR+AWVe7tP9Bn7dvgBYbiugswh1ZzHhn4829k5fxow5ozRoP21t0Jhf4cgyS3ValwZ2Yyc9GI+x2jYv9XuuBdehnXfPB8VmE/9fAFsoj//0Kec/hfw1oJY1M991/fzAcSOOgBgkRPDZmoIFzzfnOzJXv+dsM12kpMG7njNvw3b73VpceK+MUfQe4IqydWl90lSVvm7kQoVW3ns1CuD2eh2ZSqkMx1fGm/vf/7X/Rytuv6Pd+66v64//0/6hozOvGjz2g//SX39FffOcxrQ0Iya2FAYDXZx95REuLC8EoolsLdbRq4UOnxzosexagisfvMc8K84t5iPYqiOM16f0460mzsHVUgenuEHDG4HRSP0eEJd4froVwdPj51a7Bg/N+tSkQK8BWDp1+6AhOg/PwDXf5tGd3N4PC/GKn/Re420yk68V49cXA5f1+OrMKr/eq+cVu45o1MGKDwX/H8nh2Pii9MZA9C2jB7+DrvPybozPNy/nNvNw1q3h+jkryHGLDyPzD4NhOgBbXNU+ygs97LAtjg8C0MGBlhR5nG0DbT37yk+20Q+jrLlBeQ6ZNzAcBPQy2cn3LK9PUxejt0PBzw2gg+tjNP4hcJjWEsdu7b90oNjhm18Ne19/s+pjdT4wf2U0dVKf8OxUodkbutg6vZpxBgwjN+Kjp1Ko7LhMdELrZTQPIMWmUKsIerlMM0T3qFEUMJSK8iOq6OKDl2mW33nprqNVJRzHKYkBznG1Oo72a8fscbk9RciK402mixWmlW/JKd01z3bWyonvn59RUpp9tXNAzC4t6Za6jdzotrRItVGVqJ1lIjQvPptVSHjoaFqoalUbZtG7KkmfKVge6vdnVp5tdPbLR1+35VG2it0ZTddM5vZNI35lu6M2blvVsJ9HroQB7T+NpKerlhPISxTTQ945TJ7W4dFh/9/TPlXU76hfrWkqlxQsbWsiaqtodnR2NtNntKltcDBEYyWBDh/ORHkpb+tIw1V3jsY5ooLkAUi3qjc2J3j10RE83K32r0dfZXkNtUkOzVP2sCHV2WlOpk9DxEZ5RqtXpqj8dST3STEs1JqVaVRbqgN04kb7WXtAjeaL7+kOVVa6XDrf1RFbqb0k/7PRUTerSGEqmoVA+kXwhdbXKwtpoFhTor1Q0CbKnrhbKa6I+6YjNpqrxVNWkBupjeeG/d5M/e1k3H4VzrcNCh9lsA/9m/dfyJqaZHQSzAI/5OefGoFcsswwY7ZVOs7LFvNtOg9i+mJWflnuzGRg+jnVjkGmWR+40/llZHDv5YvpxnPVwggNcP4vjAatw1nAMxffhY6QcOlgAfu6u5Tgp4He8w8+RzwQYhOeZEb1YbNfLYn+GaE5+C07vJERqtdgnVe3IyjGqkrQuu7KxoSYRkEWuL37xi3r+2eeCjKNWFhbj2vqGmu2OTcwtOKuOyKqPqEMlDl4HFLhSClw1oHU5N0JZQCF65ZVX9Nprr/2SYIgN9lnhcC0An8sZ316Oice8k1K30xzi43YTiPH5O13fCruFxqzivKe5hSJ9dcQVYJb/w2bAq1DUaAVdA1s1whUYHU0wtjAuWj8vHz4cugixDmCYpB5SR8XpDDZCrMzHRozbgsdGj8GtGAyNaWMhElrLhhFJjaRSI6X1bJhNmBe8F38DHX3oapgWk6AA9hql/tf/+X/Su2+8qPlyQ3Pdjs5vFjpx36f0f/3nb+m/fv+H6hPtnjaD0fPlL30xtJU+c/rt4P0IzzRJA0NfWlrc9jjFwnin57IToOT9MfvsrxWgFStpNrY8DisVcaFcR8Yg/HgOAFqx4k+XKATntYwe2MsaPjj3+qZAzN+sFLPWvb5YbyhjhKsDhseKrwGwS81wFtCa5ce77aPZ4y8FAOyHUT/rwY4V3t1kR8xvfF4w3rYcB9DPNDeIYn7j3+IaJxwbpxzaI+yoJ36fLWbuNAgXFOd3P1vuBaBgL7PPt3Fg2RbzqJ0MCr7jHIPn3MN0493dZKGBixA7nZB7cn9kE3yMzoV8dlSqwXzO89xtiHBtR6E6XdHzY46uu2X55rRHaoryn2PRiagVR1dEUh8dDRLXqTKg6KhkG4qOQLtWO3ynvWB+f88994RnBeDjZ+x6U77/fqz/GqBKlFMiYCumpga0qIMkTbM60jqtGkqoV0W9TKKhUlJZMI4Aui5uFDlaj7nAZ1gXzNORhpezxy5G/+DsoxENaYI4tKjplSfqFZWOJaXuzaf6tSTV8Y1NtdOGTs919O35ph7d3NRq0lJzYamuIYgWk+chIqJqNkMBeKKasmamgipWU4AY0g1zLVWF7son+rUk0d1JqW4yVbI5Um/S1nB+ST/sSD9qVvpps9JZ0hjLpoqCsgsNFSVXRa6nmut19PH7HtD3Hn0q0HqhOdGhzVXduTHUnYePaiOV1tpdlSdOKTl6TM+8+LLWN1aVFgPdNB7pG60F3T8Z6bb+Bc0PcrWbh3S2u6C/W+joe8VQP9Y0pD02p9xRmsw11Juf01LSUmNCBBUqVENjojnzkfJ0os31Nc2l7RC9VWaZjo4L3XthU19YXNTJEPuW682k0hODvp5sd7TSW1Bb7WAcF+lYZZqLHgKh82TVDt0wW6SwpokmeV+VqAXa1LSqQk9KCujnQzq85dvNbeI1PisLrtU+/Chdx7xwp30y64y1fml+bpsllkOzgP1OEV6z19kLvWZtMc/DdpQjh2f1ZN/TzrYY0LKMsjwzT5+V3bNg3eXYj7HTh3vCv5B76NzcD3sEutPEBPmDbMHBTNaIZZMzHXMYAAAgAElEQVQdOkQmA3hRDD7WvfgbvoOfIHQIZf9sAczUyXI3Q/gR3QnZM2S+EI1K9gs1lEklrO27uobW/PycPvnww6IRy5mzZ5VlDSUZwQQhz2er9yr8Gm7+fmfDuivsAai1lzX+D/HcfQO02KShG9zHPx42F4AWmyUO1TTBP2qAlhmSGdHlMKTLUc7jBbgToGWGzrsLMZoBx7ScNcaudGGHGgYUT68UFEW8o7yjIBDSD6CVk/oQEPea6aCA0ho5RHPBqeiYs9UpCqOUukswVsJRncdtg8SKugWcBZ7p6vnYWOG6O0UAGZAB0EpSunzgvy0DoBW8dVstrgvSEShmuFXscK6Varz2bgC1fusffVn/3b/5F3r1x9/X5saqPv2139b/+cd/ofOjTH/2N4+pn2dq9+p0yQfuu08X3j2rN19/XRtbKZV0OazTVWpA7VKKcQzWzYa3x5ElsVEaG6tX+lzj43cCyhiraehoP4/DRhXjxKON4LTRihGGwLLn3kDYXsZ3cO6vNgV2AowMbFt5Y4899NBDevLJJ7e9nVakdzOiXecnjuSJ99FugNZeqH8tDJ64yGusEFuO7GZw7yRnDfh7n/sZWDmPUyVmeYXTvGNDA17gqCzz8jh6x8qya+1xDMcjBwwYmc/wnYEzy7d4DLNGUpyq6DQL15H0fVzbi+u5BpY72hlQM3ADcMWY8HCTRknNT0dgmW42XriWUwPteOGzO78GeZimwZjAuPCcHa2G8eFILTof0jQHw4TnzDnu8EX0GLSjc6Tpezlg7uWs3Xj97LSX+M5ee/Ygchv9jcg8xhd3Obyc+13pMegTtZ5RqUzr1D1quJD2hmOqoLA48U3UQCprV1WqXCT3hUitLSDsYvf1/B2NYTnHvK1bXemYt3WwEK5eqirRnYBhqJ+Vqiom6qZj3TUe6J9Vie6c5OqkDT3XkP6onev5VkfVtKe8zJR1KCmfh4Ln+MmYj5N+uDznJdNKjaqhNl0Niw0dXjunf7rQ1ql8qK4mWiobmlvLVC4c0c/mWvrzd9/Rc52GBnOLoRtkRvRbkmqcT5S0EjW7TZXKdf99n9CPn35eC0WuW7WpO9bf06dWxvrYfFPrnYYmN92in4yl59fHWq1aOj3Y1GS+0pFOqqMX3tNvH1rUN0YbOroyUV629fP5nv6PxqaeaibKekfUzObUnFTqTyeaLLV17KbjuqV3SJ0iVbPK1Ox0tZpPtHT0kF556TmdO/22mlWqEalKzUwL47Hu3hjo4SML6qQbajcTbW5M9czKQC8fPa4LzTmlE/SvSnljGAAtwM2qIqKkp6RsKikq9dALR6tqtCtNmpX6eaGsOa+yJKpeoQ6Q+cysLrob/73atfNROi+mieWSv4v1Wc/Jcsz6/uz3OwFfs7LUsutiGQxXQr94/DE/sAPDc4qv6eOckh7rF9v7P3Ie7RRpdbljnB0fn+MSJpa9fB/LYfg09OHdnSPthHHhfcsafoenm568k3o7GmzUUcuhJvH7ad1OD6SuFmBWIyWaq1S3Nx9KsRDIQLF4XkRoUXZlcWEhdEVdWV3V+fPvanHpUIjKDPTd6kSPfUk2TQC1SOHfqt18ubQ6OO6AAmE93XHqjqvKVr0Y4MJFrZjSCQ1liJQRPHwUhEVJYtN8VGtozTLxnZid5x8zuNnjdjPIZg0+PjuElb/tTba3didvwNUucTyjLvW+HaG13QK7BrQCmBUBWnWr1RrQCmtgKwUEcINnTqTeHXfcEZRzamqh0NujHoNynvesV5r52hgxoOi1Fs8zADKAa7TODS1gmQmphQa0auacl2WdJ05o7XioXitTh1pa44G+8aXP6Hd/82taXJjXH/3xn2lYNTRtzOmJp5/RKJcGo2ldU4T6HUWhfKuQPXPCIMGwIRR/VmBfbA3E4cmxkRkrANfCSN5pPfh+MbgWjwcjz/VGvNbuvfdeHTt2Q9jnXpePP/749uf6Pgfelavdfx/587Zq7WGJbTeM2AojByyvIy4wQokAZWsWIYydduzNXltjuhyh2uSlvvjlL+uHP/6J8pSuXUMlZRnqvYj6eMFwrVOf6zvV0RD8FervZXUdpBi88j7ajY/PplHsBMDtxH+sBO/V4HGK3k4pDbvJjp1kUsxL+B3+6npVVogdAet9zfexfPFnR2EaXDEQGRTRma5/ADKOevHvjoxyN0sr4xzn52XnhkExA1+muaPNrOTzvWWgo7ac9se1ALCcomGjiOPgZYBYKPVE1pIaAe1Jx4jXjT3gTqd2tBLfo9cY5PI4TBNkAgAZhoQNORcih/5udU53WHgt9OI40kOoQcq4KNngaDjX39orj7ChFTtO4vXsSDF+R24zDspGxDSZHcNuINmVjDkEfqNDAGiF/V1rJPALwIna4eauhltdsYL5xX/Oed/ZdrH7er25Xpxrdjod6krG+0t7LlhpREGROliEcgcBkJpOlJUTHZ8M9RtLy7phNCGZUqebmf6/warOIGuzjkSEEnXCUgXYTnRjJvo9a6jEgJwWakwrdZvUY+PnqdIs17FmqU8udrT+4i/Um0oPf+xGtfOu1ieVzjczPfneOb2zvKDNRlvZJFExLZQ26+Y4hJPRTbA739LnPv8F/c23H9Vi1lRnsKGvL8zptwd9He+va5DlOrMwpydaXf383IoOlx1li0v6Wb6pUTXRsfFYX7/pmO7eXNXRCfPv6e25Of3h5mmdTlPdmMxpbb2vAeOgZl2jGaKylvNCR4tSR0d5iJQ6O9/V/V/9or7/+KO1zVA1lLXa6lelOkWhW6aF7jp+RK+//YJamXTrsVv1+nurel2Jxo2uOmUn6KlDao2lhZqhvASgYEdZmak1KbVUlZqfrGmpl2mzHOq9SS4t3qiVUa6s09R4Mtmud3cpeXG16+SjfF5s48SRVszJvC/Wf/23j7WctDyOASXr95Y9dqJYPsXXuFoaxjIrBtLMD2PHzU7yFB5u2Rwf63ViWWdHzawtMAtWxTJ3lm6zYBtjtIPGdhH8GvmGrV13IGyEd2SabTDefTz3wGFCoAHRwvB3yzQaWhUh1bmsS8zAeZOtWsrwta3i8IF/bjUJWVo6FBortDvdIKssSwC9akdTndZIV8QgB7dQB5eCr8vahOrGwXaowfsDG+Jq1/c/1POuGtDajWDNrQ316U9/OihzbDTqRlB3g9SzzX5/W9FzVIhDImfDOHe719X8zqaykmjPqZVJe18Zr5FtNjHzQKF1C3COi9tw+zpG+N3228q3UX3Pl+McScBv0MitwK1wmhnZyx0r8Fcz78s9x9H6F+s0gYoZWM92Z6GtuhdbgJZrihiEYq6f+9zngoFENA+0sVC00cLYYq/45YwVOvEcoKmfxc7rx7jtTkzy/RphdQ53naKIh67V7uiuu+/RkaPH9PiTT2o8ngbGHZ7LaBLALIyakCKQ0Y4a4JGii63tmnGxoh8LTxuZVgJiwNIgXyzUbVDG55lGs0ZonJY5qyzEY7gYjRFCNk6drsMcmevRo0d07z33BBDCRjF1YUgN4zm0UDxDdEL374HXftZ7NfgvZ20cHPMhUSAwjfcN0BoLTwIInlMsOVTeTYMh0yFduSqV096+UWnaoqzdVL1caqmhW2+/U8NKeubN19Vst5ROcrUpEszxSa5Jgy5idb2dRERr0MQ+C3s3AGa0pN/6zyjMix1x9CFRaPu2s2CbgSb2uAuj72QwXAmotdMc7VRyBEIMpM8CW7PKtgEw82pfw9ecrZG1k2GDgwPZQCRU3GlpJ8U+5nFWlHd6frM8ZRbE87V5Z44uhGs+xztjQc5bF2EufEYuk6LhdDvWEQYE6RtErJJKD7BV87+6oG48l1kDJjbk4nH6OEc30x2SdHbkZRwtu9cIBfNh7se1mQfOGO7rGmLM47Of/Wzo4Mj9mF+s03wQe+f9rMGtYsHbi6k2rKqCrsv1XgmGGODPlk5iADGWOQZjYycNz4zn7GY0/HbixImQVcDf1hOty9iAvdj863IHFGcqpLKvrFGpyuoi5I0i0eFGU6fmelo7c05p1lZz+YjeKUudG22oSKdKWpmmWxFmGHqAMe28jpCfZkTAp6F2VlJmmqJzwPno2qZcVTpRpxjrWFXp2NJhvb0yCNHqR7pdvTcZ6e12pr4S9UrOzzXUIEyjXXbVyppKmqXue+A+/fjpn6nIU821D+mGN97W/7jc022rZ5Q1p3qxWemP8ok2ykTfTIm+aOuvyqlWGk3d0unptqV5LSYTrZ9+RzfOH9W0N6efjjc1WN/Qp9TRKKv07eZA7y4uajxsailpq7f+nu7Ip/ps2gi1wt667RadO7Sgn732iqpmR5NxoeE4V9JuqcgLdZNM3W5bmzm17MbqERVPOYwQu9dUY9IMTQXW26WqrAydMaHlNG2omUuHxomWxyMdHa3otiPzKtJCL6+s61z3qNZaPY3JEiXlCoclnd4wuKO6i3vlvx/E3tnPe5hnQRfvhziK1/zN/Hp2LLNyLz7OOu9+jj9oJFvRmG7AYTkbnNVZtp1WbnkRZx5wLDyTyFo3k7D+7s+smy996UuBf7711lvhmpYNdtxYz2Y8caRx7IiLdRgHMrikAjKLedgGiqOsZ+2EWO83aI9DBacOziXkGwEHblxSuxS27KW6pHL9CibS+/vB4wt215autS3/ynLbeRb2EL+HGl11gEF4Dr8UUnMpO22/V8TB9T/qFNg3QItwayuKtH2mVgUMgM3OC4OXSB2QYXto49pK+y0wrBC6Zgbglet9gGqjrOJZNXMyg4lbbwNA+WWwC88qTAJvJgqivcZc2wX8CNmHJjAQA1hWylAaYSi8uCbpedzHTJ7x7lWZ/SAWrZm7mThjxuNMEVwURebOMWasFhpWOHcbY6z4cw0YpNfbToDPbtf7pd/pnhRqsLTD+uR50sHj/PnzytI66gNjiOczHI70wAMPBLD2hz98KjDvZhNgqy7yOyucDWbGBkVs3MwaQh5XLNQ4fhawsrFTA2rvg3wW3FYYYsXsUjThOHta7I1yRAbzu/uuu0KdMKfUsEYxTln3FJAk+o3OJ37Gfs5cg+vx/cHrV5MCdbOIGiSmW1noKhWiOklTxgeXqklKcE6YOZ9Iz5lu1bsr1RuPdTIncqvU8Mgh6fgx/eK9C9rAoJmWoftXkk/UaFJjp1BOR50ShbCttCBKSxr06SjX3TZIXb/J0THXy/qbVewZlz2lbpqxX4CWZZNXoZVMeImNk52AZ/gPIDd1OHBQQVvAAOQWMs+8/FKrG55KfUW6DJonOSrXSvmsDnA5IHhMz22FeYcGADV/rx1UvOzxdsc73pHlNLZhPBgl8H+eDfKb49EPkOM+lrS82WjWncZg+sS8PubP/I3ewdiIHoNOTz/99FbXqTzcf69Fy5kT/B2Di3sRmUanWp4LfJxnC08nOguZja4WG377rZ/txhlZK456QyfzfrbB56gr1rR1Cssgy07LXTsNvSZ4LnQF+8EPfhBoExu6sdy92BjheNSeITIr1URFlQcgX1WqRpmoXVWaJx1uOJTSptRsa5SkmhCJ1gTcJx2nbmIT4hSCk7Du0ke0GhFqRBlRJ4xaM0RXURaCVMs8y0PXwc5kqk6jrfVRpXbW1KJKjcpc6922+kWpDrw4H6sxl2pxcUmrZ/pKaZiTTHTsxqPBsG2PSx0vOjp5/l39i450b5ora5R6ZTTSD8ZSb66tz2ZzGlSlvl2NdG5+QYNRpWQ41vG0UnsyVhtH7XioopmoM630jeWjoTPlt9bP65V2S+92jmj50LIWV8/r1GBT3+hRmFp67Ybj+rkq/WjtXa1lDYnu0tTzqfIaYGy2lDVbqqgBxg+AhSShNsARqcXTCFF6eRYqAYnYLJ4LNdk6ZaIbi1Qnh33dufGe7jnUU56Wena9r5cWjut0e07vVVNNkFlbgJZ1nxio2W2N/qr/bh4Q04Y5+3Ose87q5N5T1oN9XnzOftPPoJX1UfMHO2ycRWTnsufrCCkHaVhm20b0+fDor371q6GphvUP24+2j+zAYq6262wj8Nn8LF53dhzFIBbne63GNRxjECuWn/A1ZDUvbF3KwhAljIyLx3I5z4Cx2f6I35mHHd6XI7sv514HxxxQ4FIU2DdAiw4IbHC3xDbToKYWiuJwNAobHeFk5c2RNR/U4ocB2OMK4Pabv/mb22g3zIq0A0A4p3/YsHcaAFEpnBczRq734IMPBuXQHkIrzNTKYIOjpH7ta18LES0Uo0VhJXrJ3kArju6cR0Qb3xkMMJP4MJe2gZrZZ2XBVQM71CyoPdVWzklBRdl89NFHtwE+M2MzaBs2u82PMbiWh++zU22t3a7z937fArTm5up0EiKOQjTecByMF563uyTxXAC0ALz++q//Zqv+Rt1h0Z6e2LNnBXtWCdhpjBb6nO9rWWDY4LQw5fw4JNugF3TxvooN1t28zBbujr6wYK2Bw0lod/3QQ58IBpCjDLknhs/q6lpo0QugxfEGYW1AG4C84udycMJHggKhWUTdlFmNAGhRExlQq/6PQZbkW4ZaWlFuLxhh7Wmu+fFUxzf6+npvPtRz+VZ/RavHlnS+zJQ359RodFSVSQh1pxNPST2mXlfDAoMlVTHK1cwyDcYbareb2x5RK8pWsq7XCC0rpVZmDe7MKv7XClCIPe2OXrO8ihfb7P3gC5/85CcDfXG6uO6UHUCXs1DpgOTae5YB5m+xUXQ514qPMa0upkeYN+JMsrPIugq8Cp7Of5R85sfcUPT5DWeXnQaM0dFc1AulrALjd4TaTrLRcmrW0RHLCJ/H80D/uPvuu/Xyyy9v1550ZNmV0mX2eOZDBBh6iQGyGFx0rTNAPRwVNvCuB6Pe68PvPD/mw5jt2IqBKO8jaMCxHOOOXzyv2Cjje/QU0uhjOenz4uiJnZ4BgD6gFLVoMpxPlTShhpZIkUyUAaYCspDSU1J4GTCqoZRI86QMZQzoPegGO9QRGzar0IgnpFwGeCvEnyqjflhIw6wBrZLaXdQNJSJsQhn0TgCvmuPN8Pu03Qm8stVsaDwdaunook6ePKXnfvqyqirVlCLrDZxxhQ5tDvSpUabPJanuG6/phmIiNTONclK9u2pMpeNlqtF8U092p3qukemlfkNp3tBNaxu6daGrsjFVPlzXifmOOqt9PbQ4r+lwoleGE72+dEiPzS3qjfVV/fptN+u2jTXdvbGhRpHp7KGb9Gh/qKc70mtJpXFC0fZS03FfFbV2slSt1pwqtTSdVCEqi85rVN9JWqkmhGupUpfItbLQOClqZ0rWCsX5j4/H+lKrqW8M1nXzuK9pWumN3oK+2zmkJ0YTvduUhmntOHTaWLxH97r3Purnm0/EvCB2zJqPx/sqBrXqNDTqw/1y5NsHRRc7Few8sm3lz4zPgQfw9jhThmOwW7HPuA76r2UBjp7aZiBitAgOAfirbUenBBqUiiOkZ+XtLKBloIvjkF1EBruL4QsvvBCcTJwTugxu2V6xA906kOW7ayQ68pRxu5v0lT4H7w0/Y/Pb2WfMdeNnfqX3OTj+gAKXosC+AVrFVpiulQU2DUgwwA2b+GfPPBPaVzutArTYHunL8YJdi8fKfVzLifc/+IM/0J/8yZ8EwA2gis5tfG+vq2tBweieeOKJAGr8q3/1r0JKAIwFZsU88G7C7GAmVrSITvqrv/qrEJnkFAa8ozC7OByVFE1ymvGQuVuF0xzrDhR1COiHbZBdTLjHXgxHMUELnj2CgK5OPH9SNDCEYgDMgIwV50s9YwM1jiIyszYotqf1sR0DCxi35cG48ebtTk+OOmI+GASAOq+99nqIPHs/6qEGkvycYnrZO+Mx24CJGX0cucZxMZDF33WKY93hK1YkPO8YTI3vbQVjtwgVH1cDWHXB5vfrBiikWgL4sZ/jNFzu/9RTP9Lq2looDum9471gY/JaGeR7es4HJ+8LBepOqABXqmuXAGiRZYjBEVIMFSIVyMyZZqXSpFRblQ5NCt00ku6eTPV5OnXNtfQXm+f0xtK8XlND61lXowngbjsYRQvz8yHNaFLkGkwmwdMPUDadjFSlpabFZDtaKAbgY8V6XwhwhReNjQMDbo6SmjUSuPRewB4PzdeYjew0/0Iux7wknpIBIwMeKNZE8fzkJz8Jh3HNmL/MAjsGdZB1RAM5lc/K7uXMb6/8gzGSLuJW5chy+Dhj43uizfju137t1/Sd73wngHdEoyGvoQ3/3S2KaxgUYt4uBn+pZWCgxGsxXpM2tjBM0J9weGHAUEvLoM1enX7u7EdR+u9973tB1+B+jCPWidB5eBGBDLBnfWY3h8gVboErPtxOEdPK5SK4kPXIGIiwYRevGzu/7BizswldhZRYQER0F/QR5u+0z1kw8u8PvlK2BWoRjdRIUrWn8Lw6bhXIKWlktS5XkCRHJFEauhjCLVuAcwXRq3U6Drxz3AgxWjXfhJ9SMz7w1xrkInKrzt0JV1dCquS4UDvrqkEd0ZwILECxlA0aHA7wxyM3LOvU7Xfq6R8+G1K2iWaaViOl7Vzt0Uh3FE19pd3RVzZWdIznnzZUpZmKLNPGYBAcC5O5rt5sV3rh3YGmZaaTR2/S8nSsuaxUP+9rPB1pcW5endFYJ5NU07zU+bklvXHkqP7duTOadjo6fOacPn/DEd3bbSofTXU+XdBjK6t6ZqGpd3sdFWXNU8pxX9ScHpdjLbV76myUGo9LVUcOadrINB2O1J3vaVhMQtkfgEERKcLc6TaZNEWOSKu/prtGff3zdlt3kBpaJXo1aehPh4V+0elqNNcOaYfWf+L9ute9d8WL/To84WKghPeXdfkY0Iqnwd60A2WW930Q07WjNQbGHZgA72dMdsSy952JwG/mgdiJBC4gL5gP35O+RwAC4BDnuLmL9V/LPst5R49arvM+G9jhUjUxXeBdyFxsaK7pWpXwa6eM830MaMWgk1MfbX8zXs8Zfudosct5FjuthVmbJOa7B4DW5VD14JirocC+AVpEaLnegsO/ic4iOonIpNdef327wKg3kFHteJNfzaQu55xYKeH+KIz/9t/+W/3hH/7hdvQUzALm4kL2/E30FZ8Bu2B0v/u7vxuiUvBi2uB3gT4YHd8BUMHo/vRP/zQMjXtxDRRfK1NOc/zt3/7toBy7HpG9jLFnFzrFQM7lzPdaH3MppmSwiXeevVNRoMV9990XAEPAH4A8g3ReAzbkdgNcYqMqNgoccbcng2cL0LLBdvLEbaHdOtF0AI2O7GOsRBkwlsceeyzMJdTJIAyemg207I7qeVhIcHwM2u4EaMUCzoaelXeub08K68Nr2TSzBzkWjLEBcjkCxddl/A6L5jzWHimHAFq05OUeGHsc5xRZ/KQ/evrpQIvYSOVYxur8/2u9Jg+ud31QIDSV2AK0iNDCyMIAo+peDWZhaGQqs0obCaBTHlJwbpwk+kTZ02caLd1+4bS6vUw/blV6fq6jHxWF3ioz9ScN3X7b3Tr/5pnQxn1KpEOroUlOXxz6wOeh+86wGIX29gaUzUdjoPb6oNb7HkuD0JZ/V6JUXulcYhAt5j+WMxdzmPhYe6Rdw8P8mzk46tpj2gnQYm5EQCELiNTmBV/zc4p55ZXO7XKOd80kK/aWIegsTjNDTqOzkI4HbwOwcxdCQCb+A8YRyW2gCRkAWMR1LvWyws8xscPB9LcxZT5snm4HIbrFXl44YpgTchhQ0ZFlNo7iKCR+M10MVu5Jvu5l4Fvnet3x0R0zeZYGpbx+DHw5AsP6HHPHiAOMRBezbIPuPD/WJs+bzzYSoYGdVJcC9Eij7tAlr8rVb1Rq5YVuHJZabrRU0O1rPNZ6mihpttUss5CCNwCkCRwyUyvNlOakDm7VJQ0OAVKpqZVFM55KE34kPokIJPSs8NmgGYmOLKyGGhWMN1eawR8LVZNC7VY7OAGSNNHRI4d19Mhx/fzZV0kEV4oDopFrnG2qahARVejB/kj/Q5rpwY2h2mlH66O+Nhq5RvOZBvNzenc0ISZMm+c2dbtSnVhY0rTsKyfaq5mpn2Y6m6c6srishY0VDapEry8e0Z+deUdv3HyDVocj3Zu39cDhw+pmtaNuWPb05Jkzeioda7q8pFbVVIpjbbQZ6oSNs7GWK+nuEWBXoteXW+p32ypHAIJNTejcSJRWVoN3wZtSkabZqLtfNyY6sr6if760rGNrG2rlidbnl/SfVzZ0fnFJfdI3twAtRxNdg2X7K30Jy1ZHFsW8LdZhrf8608Tn+ZgPgkixDmxe56gi9j4RuTE45988dsAkp8zbAY/c++Y3vxlsQ3gLvAM+jaMEuWD93fo077ZjLPuZu/V28xjsplnHNfwPhwq1r9x1lvtxnGshxvS0DPacuDbnxfLOTh7XzN3Lc4j1i/jZW87O6gR7udfBuQcUMAX2DdCi/klsaFNk85577glROUTnbGxuho3rTR2DWdckymaXZ8x9AVqszMCgfuu3fkvf+ta3wvu///f/Pig1FEV1KiDAFZFbjPVv//Zvt2tucR3CUp0qZy8tDAeGATMDHGMzc+wXvvCFMDra0fM9jJBzYXxEbUEflEyYoTe+gR6Ht8Ye9A9jOc8ySI8hNngcfothAAMF1GOOAIHUTsEQcG65FfnYk3Gpefk+prnXmiOb9qpwh65KaD60177zzrAWSLtwoVgECuAm0QkYNQixWokm3ZDIrq3ztyYRe6r4/VJRaBxrcMoCwJ4WR2XFnvrYg2NB4lBmKxWxILMQ3W3dxELfHiXOoRh8N9QPq6MqAfsIrWZt8szH44nePn1ab775VvD62wiLvWF7fT67jf3g9w+PAu6SGmpobdV/KQLaVCkrqaslVdM8FD/ezCi9m2uuLHWkn+v+vKNP9eZ0RzpWXgz1eiPVk+treiZNNFy+QZO0o1O33aVTN57Qq6+8otffeTMUlCeFhi5iDSXh7/XBQO1OZ9thYIOVUdhr+uFRaOewe4Mc3if7uUfia5OXaSMAACAASURBVFtxjgG0nUComF42AuyZjkF0g9aXoq+9wUTsAmgh6+zVNwgRK8I7Xety6RMDRr4O/NVpJMwVvsUYADoYP/wTvoYM5ztkv18YAugLRCzh4LBh5nR0R5tfTHmPx70TnW34OJ3e6S+Aa9AI/WCvgBbPnFR5rofDDT2FaCTLaubKZ/QVeLxpY9l0ubTfrz1m8BOZY/ni8g/MBRAS2cNacgkHr1XGTjQ9kfTMF6OQ54+exrr42Mc+FhyUf/7nfx70Fc6zXuLIjks53EKTQ2pFJlKzKjS/saG7+mPdsbiovCH9YnVVb3e6GswvaJq1NChLjbMidABrVPCxurB96N4anGuJknKrL2yV1vUI6aihUq2yCKmEAFw4ETKabdAFslIolUCn2NAFsUn35yI0gUzTLIA87WZTJ2+6RXlR6fXT5wlkUjalVESiSTJWM6nUHEx0ajDU7x9Z0o3nzurmtK0sB6oqdKaV6aedpt4djXVXZ17HNge6q6QG4khZp6V+PtGkmer8KNdLuXTP8iEt0T2t0dT5dlf/5cw7eub4Yb1dFDrZntPtx4/rxV88p3YHffqkXl1Z0RvZRAPoWCYqx3SFLLSQVpof93V4dapvLCyE8gaPjVd0fnFOm50lrdG9sZGppGkNOllCaibgYF2/sX7lOqxSn5hfUP+119UqKi2fPKWfrvf1Lk68RhrOt95jO2XbcIqaIe3XGr+erxsD8rNywWB8bBPE+r3/jtPRPmh+Eo/fAJLHfddddwVAC/4RZ1NYB4dX4BAgxRzgyvo0vOjrX/+6/vqv/3pLDx5vg1PQIr6W5x7r2LM2la/riFOuYYePS504Fd3OYsYQNyqbXa+x3cR143Ig6EX8frVph/E6sCPGdpmfue2gSzkErud1fzC265sC+wZopVt1f1DuMPpRxlCOUAxRNqZ4oOiKsHUcC95eNysr+0k6NpQjnRgDCupv/MZvhPSCL3/5y/r+978fFCGUG8AXxk/RPJQg5kS0DooTYwWo+8xnPiOKwsIk7KHmNxQi5ky6AvPmnoS0wxBhPK+++mr4zL2gAfdBwQLo4gXDBATkmo4Mgm5WdveTRnu9NuNFYWTspDY43xs6QUOnzZkZM38bm7sJOCvWrpdhIMvG0G7n7zY3GyPMAeUWQJbnz/OytwbhxTzw5PJsed4GmuLorNhgtCCN65FcbCw2bG0sOqrL96DtLusWA8sRFRwDTVhDGCFeo6YPNI697xe7t+kYC1l7v4k+IxeTCC3mz7GAe25BT6ohnSB//vNng8Fn79IHlUq827M9+H1/KVDX0KpTY9w1lO+IJCA6i2CCMi+UdpoaNstgkHXLQgsrA31skOrji0s6Oldpko81bvX01Dtn9Eoz0+TIUa3nUpK11cvaOnniFh295QadPXda5945rXfPnlG3TS2VLByDgfZ+CnAdCXMxkGF/KfL3rx6DyvEeixU/zooV3ms9xhjk5trmWR5DbJDE/JS/4V+k0QN6oPw7ChfeBE9A6b/Uy3OmVhHnE61ruT8L+MSgzyxfvxifv5jBFdbkljFqLzfgBn/DS5Hl8HM+U7sKvg5w5ShzQCDXTkFG45Rxup7BMPNJrzU/x9i4mKVxfKwNF+6JbsCx3DOWp3tdC1yTceKsQT+jbALy2JHflnHMyaAR79bXrheDBJpggPEMifajSD9rD7mDzmUDzfoTvyGP0OOQ6+hWRMM7apg1wHNnrjQCcDfmuCN2HN2/03MA0KdOeTcvdKKsdOdgqE9srOuuubbKRqJnB5t6fmlZL9JoptFSH/CkmKiVpOqWTU0nuYpmM0Rd1V0NpXZOamEWisvTLbauolWoUeUqk2KrxhadYzNlpHXnudqNZqhjSaZdrmkAaNq9OfUHIzWSTI0q0Sfu+bjOnjuvM2trQWa3C+pu1by7N8p121Q62Up161JD41de1KdaXZ3I2lrIenomL/TvyqnG7Za+mjb1SFLozvGquv2BpkWicdbQoNvSIEl0ZmNTNy8tKRvnIc0S3v/UdKz/lyjBhZ6KJNcwn+r+T31Wq2sDvf36aeVloeWblvX6m6+pm7U0Hdc1vG6pUj08zHVqbUVf7y6GlPUnJ5v6xUJHP+/N6zSRaUShSRoFB2NSd9Mlag4oD3qmTeWTXGkzU1kQDVeoCW3zIhSbp4C+MvI6tR2hbjAh5iF73Ycf1fNj/uq/LdPg47HsMP+LeV78t/mx+fxu++ta0Sy+LzqsgwQAtNjvAFaz42Rs8A0CGCg74wwU+AWOeuxAbEc7nvndjgE7Shz16XnEQJdpNevQZqzOzIDfIYdwpGOTmJebJ8fO54vJR+YKYGeZ5fRPRy5fk1rEM9HH1+q5HVzngAIXo8C+AVrBO78FvGDsoiiguNKth01UbHWfMWLrSBs2GgpxzBT34/HFoBB/w4z+5b/8l/qP//E/hoKgKLJscgAmorboVoHSbfCA6CpHF8HgiLqy0sScXGiP4wG0fvzjH2+HgzI3FFXmihJJyhb354VyCQN0ZAtgGpFBjMVdEo1+7wddLveas0IoVtb5GyCLOaE48t/jZz7M2cyX6xjEMugCfWIjZqcx+fkZPHS037VK0/G4YOykySJA8IzjzUZIoRiTPsmzAqDjvgZk3QBh1mCMaWZD9WJ0dGoHczfwa8HHb0QOYFAyNq7l+h6sKa6JMk8uP0ZXHN3HsfZYX+pZx4a/gaj3gbUa0KIot41bwMr7779/a380gtf0+edfCAafBayNoSvN0b/cNXlw3PVBAcCrunRxnQZDIg1WGYYZKTOh2DFRWs1MGxqHyIG5NNHcYKqTRVN3Hjmqd955LXQvXLzxZr290dd7lbSZZppkDRVppmarqX5/QzfccFjHbjisG44c1muvvKzV1Qvq90kbm1OWNgPIyn/2BwqgwZbdUpr3m5IXA7S4r/l7DG5dCqC5mrHGMiQG1OL7x0ZJDAaaN7olOYCP+Tk8woD7pcAnA+sYBshI+Cp8CrkJf4C/Xgr0iZ/fTkr7rGc4rMgI0DSAcfLkyaCXcC8cAHzGiQXfAqQj/Z/fMHLguQA/8HwbJwa6OMY6TEzPS/F809pji5+jgRgbHfGx18Lgi2UT84KeLmbMvZkXcsLpVtbTYrl0NevuWp3DeFhz6FFE0qGvsbeZg4EHj9mdxYgiBvTi2QOAcSwGobMDeO7oKtTFISIbnZWmBfEz9D68mKFY8zvq/LVUDvq6udPQZxoNfXVlQ6eKXGUz0UsN6QdLC3p0s6/zZapsfl7Kx6omudpJK3RDJLKIAu9AUeadpCNS/px3amZRVL6Nc4m6V1lVRyOFtLpUKSmFCWdXarZbmozHanW6Wjp2TOdwlk4LlZOJPh9qtv5CK4NVZZOJjhRSNqGWV0MLg7HuG4x1opmq0a60vramO44tqdXoaJK3dbbd039dX1HaSHXP+oY+t9jVSQ21MBpqoehoPBprQ7nSTkObqtRrdzVPzbC0odVeV39XlfovSaV35uZUAnSlDanX030PPqiXnn+BXpG6//679fgPHtXywqI2+0OtTyY6NJrod47cpAf6Iz00mWoyHujV5Y6e6bT0vcFEm4vLGhNFhs48RVepa2lldHZEGlVSCl7V7mglH6vVbYc6Y9NhX51Oo9ZHs1aIZOPlFDGvq/10Mlyr/bHf14n3gfeiHbBxQMJuenzM+2LH7+Wct5c5OjjAfJx3py6jVyMHyLow0GPHGLr9ww8/HEBw6xLwFcAv+CX6ODYudhx/U6wdXuNIqNiRbaex64mZjh5b4CVbTbU4FpsKngS/5t7UVORlenMessmRzjvRx3yLcTAXRx76Gg70iDM8roTOs6Bk/Dmez6X455Xc7+DYAwrEFLjmgJYX6nQyCUopG5sNj0EBg2CBB7Cm0/lQn4QNcd5hZDCj3//939d/+A//IaDvgBVEYRFJBfMiXY53omLY/ABaMA8YDIzLyqzrLjntgvlCB8AwlGQ+oyijOAFkEZ5qzzjn0v2QdENS27immZ0ZQ2zkfJgEtEFikA1FEToyL+bL3xYCzAFgBeXRqRK7MbTdDD6DXxYQjvKy4r/b9S+HdhbQrGHWA4YbEVq888zseXFRdK7pmmAG1gze+PkZFLJREivLsVfGShNCx0IKgQb9ULxR4gEMWStO3eQcnge/s07Zcwg9vNUWcr4uSj7X49pOlXG0m73RcX696V1HNY5FBGZO3aLQba4MwhHvOAAwHR/x9tLB6bvf/e4v1QQwXfZbYbmc53twzP5ToEyBs+p4LVJhiNCqUz9IB6EoPPZGGQyKTl5qflKoSeevJNE0w8tPig1Fkut0kUmm8H+oXI1mpmo4VCukwLY1HA/V63V19933aGnxiPJJEZRJ9iuRGPxtBZB3p3rDj3mx/g2mxDV6TCUDIlbMzB/Mcww8xwZ1DBxYeb8UyDHL372/YkX0UoC/z78YsD8LXl1sBVi5ttJrJdv8A3n5yCOPBGcPYDbfo2QDMDh90GOIDZWYVrEDIJbHTnFDhjBXeKrriNjZxffwJ/MuRxbFHZPtFHOX4thDbvmFI4r6h8yPezjymSgdxgTQRq0U1gWAKMcwnmvlOLkY/S0fnCbnsTHO4BAs6vqEcTSYebzXpd8ZO7ICOtgZA+1MUwM+sWPJgJ/lKvezLLMsMGAELb3m7Tz5IABj7sHzZ/2hdwBcMw7ALfQn6yaMiXXj2qXeIy50zzvOGMtL73NkLH9jlHrvQgOn5HhPxvs5HAh+XwLsUrppoFvOndd/3z6se6elJmmunzYK/d8a65XFRU3SbgChmtS5CsFDgFapEsCdYqpGPlSjlWp1OlTW7qpRtlVVdZRWVpTq5rlaeApCFFaiPJxPQw54aKFpA3CtoWpY6JZbT2rppuP64Y+eUjehA2Olo0eX1R+saDS+oM5gU/ekXTU2c1XNOR0ZjPXJ/qrupNbX4oKee++8Nm9c0CvTUmeKrjo3ndA7a6tqDvs6unZBXzx1i3rTDR3NSx1eKdQZjTTflQbVVK+NpE5TumO+oxVqbLZ6+uvxSM8eWdJK1lFvM9V4c6x0qae55bm6W2E11TIXyAvdcuMtOndhRW+urGhhkuvUyrq+2OrqiyKibaifdio9ORnrzJGbNf+xe/TW6bfV39xQl4eAHj2eqNVs1RFrRRVSOKdpos1WqiKp1C5wzuWaZuOQ5pmVTWVVHWnktW3HnHX9/ZeeV38HA06WVV6/fo9l107HXP2dr48zY/shdp6bLpZjsXy2TIAvYs9gt+IURr+O9QH0XNfGwi5Ev8bxgcxwRg73BBhDD6ejuwEt39dy3RkVfh6x/IZ/2akAz0W2InNxqliXMbUdMDD7XK+Pp3EwigMKfDAU2DdAi6LRKBsoBaRrsemJzmHDhdpVk1C28kN7OUULpgGzQamhdhaRVNRigLEAFpBWBhgF4yNCB/AKEIC0BKdaEaFFilfs9SWqCibItWGOMEYieTCuYEyuzUXYKkCPwaBf//VfD9fmeCuRsRFyPQEBVroBfPBgx8ISGsH0+Y8yidLsjkmXE4HFOvEzuphAig1HG5NWQPYKaHE9Aztc6ytf+cq2Vx6PPv955qwb5gdICw2O3nAkgEjj0SSM3wCXI8niMc96L+J5IlTjFr9W3vHOkL7JsQhaA2ysH+7nDlt4kVDyoT959rzH8+F41iLgI6Asrzjth89+vlzTRj/3BdDqhRbBWx2X8nx7X9O5zDU6UKQR5hbaTvH9IFKKPzTGcnDjmg/UcVmqAa06Xiu0rA/FeVO5cDyt6DEgkqoMEQd0RazrHdfFkkcZtWSkZkFkFzVl6o5eoQxxq6FqiuFThYjAUDsiTYNDYuXC6nY9O/ME3h1BhDMBgAK5xN5lTdYND2oAOY5OscMhVkZdN4nzHC3qiF2D1pdaCrFibb65kxHCbwYHDFgYbJqVBTHP81ivdjnGnmv2vOfp6FqUdeQa0ceWc9wTGrjL0m6AlvldPEeitZCPBiZ8jOfKZxetJb0DncLNVxxNZGeKwSnGDg2dVuLi3jxrAC1Ad45lvHwX82WuDc+FtpwXg5pXS9vLOc+8GloiB5gb6ZCAN8gXF52PASfXA3WEHLLJxYj9LLyWDU75edl5YQDNEc+zqfGev9eHDSjLX0ez7HeNT+8BG4oGNDEoMSKRz8g3nmXsKIr3pufmsdoBx/NxOio0d60caMlaIPqZNXapF93/8ulYWVro5slU/7i7rKX1TVXNRBeWevovq+/pbK+radIKAFQaQlbhkzUgRQ2stJyoo6Hmy1yL41Jps613lGjUbKtKWnWDjaoI54Z6WxVAFkXPG8qrmj+ubaxqoTevXtLTJz/9GT3+ws+0urmudlUpGY/UVqFOMVR7vKITZaFPZvNayNp6YWNdtx89qkfKUjeMxqqKXO+l0qvzbT36zns6n82p1ezo8GRTdy8vqdMfarEsVQ36Oirp1OKC0vFA7SYyINWFSalGs6OFtKF3JlO9ONfTd4cD/XRuTqudntplQ1WeqNGb0+Lyoh58+G5trK/ohkNHNNwc6tTJ2/X6O6eVtzK1JyMdX9tQ8/Tb6ly4oF67o7VOW6Mbjmnt6HEdveMO9VffVfnee5pf3Qgy4kJW6alfvKI3zq+pt7gcOh9Sh6xOea9T4cEFixA+DCApZUkdoWWQwfzN6+Zy9vH1esysfLhcR8f1Op/ZccWAlXmUedesPbWTHg6fQAfAkQ0PBtTGuQH/5XoAS/AAbEIXgOcz9iHAOXo536Nn8I5uDR9nDM7gMPjP/W0f8bsbldhmsKOZ61MOxw4Yjztel3uV+x+V53swzgMK7ESBfQO0QmHMJAmINVFOKAGEYrLhQjvT6fRDfSL2ssTRJb/3e78XFGS3IMewwTiCkdkQciHVxx9/PCiLAAekKMK0rAQC4AFoOW2C+XJdmCKMC48v3Qz/8i//MhhVXIdjoBd1vFCgiAZzitmsN+FDJVx0c3tmMW4AcwB4UCRh3DDjOJQ2jhC6HFAu9rD4PrExYWMFoeD/sfKxV0CLDn11sVmF+aDIoiiTiuDuIAgznh9rCCH28Ccf2q4TF4ysRt2N0vnqBnScn24FOjaYbdyyPt1S3nNlnbA28QoBUrGnHBJtw8+GOecALiGMAVK9PhmDW/S6ixfAF/ejOLML6Zr+9sbbaK+98omIwOSd+3r8/P25z31Oc3PzKqsqRGpxb4BhXozNUQDXyxo+GMd+UKAuvQuUVQNWNaBFly6KFtdwF5FXvNeAFVFaVVqqSGhXn6hZYEykGje4Buk1eM1rwCu0qaceFyHzRIdggxDJlZdKpqWajUxVWqfE8jJ/sGHCGmZvwbdYk/BlDHoDUqxjK5EG32Pl0TIj5kGOVuF+Nnh8P48hBqIMFs8aEga1zL9iT65BgxhAmgX7Z6NFZhXcvxdNcpHH73EZfHZqAmATnmv4IfwPZwzHAHo7bd5pcrP32uneBhgMECIHeTYYEijuPBd3DbQx4IgidAsiQnEKOd0/dpaYlua73MPp1tCNv+FXRFtzPt/FdTVjGWJQz/fej10TX9ONcaArL3i1HTzIJeSswTevN7430OTSDXxGDwHcsZHGvJEjPC/+Q2On1hkM3AmUjdeq09Atr2LZzN/7HaHldR3vae8FF1GOuxdCB4OadmJ6DqYZ1zJAaGcUa4y1iGPGdeL8HGKeYDrUDKdSSv2r0UjdpKEFpbptbkGDCytKWw01lpb08sqqho1GSBMM3fS2ir+nFLyqqMFFTaepFpojHVnf0GdGbZVVqsdauS4sLEhlS3mZBFAGXlepUFIkahfNkGo9EkXhm8qmY2lU6Mblm3X85En97XNPKZtrqTGZah69JZ/qeDnWTZNV3bY50GfLtjqttr6zsa7mvHRv2tAtldTp55p0Uz3TyPTDtanWs66WVenTxUj3L3Wksq1WlSrb7BMzpbRbaVrCe2veLwArdTQqmzqbF+ofP6Qn+pt6tEh0ptNS3qI2YkstzQXesnx8TuBJadXWeFjooU88otfefkPr+bqS0YZumE41Wr+gfjLV8uKy5qZNteaWdDotVTYq9SZ9HdvY1D3rI7UbDT1dDvSTjU2dq3qaNEmlnahMpyqzUajhmJYNJWVTqgAqEUikbFZ1cf7Q2KR+GbC9HB12v3nEpa4f8/2dZMIvrdct0G72uw9z/Hu9dzx//x3v29hRYue5ZZ1BfTu4sAHJesAmwzbDvoOnknUCj3EkFWNGR0evwGYgUhSnD+mLOH44p3YIT34pGti8yc4iy3lHRTsql3lQ+gZ5Z9uB6/HfdoB1jet9fe71+R6cf0CBnSiwr4CWFV1AGgQBCirMFaCo2Wp9qE8kNhys3P7rf/2vQ8ohzMCAjMPLYTL8TVgpIaff+973AiMB0AKVp4CowToALuowuOg5ChEIPSmMKFtE+3D/b3/724EGDv9H0aTtK+HyHGsgZ9bo+VAJt3VzCwc+UliWqDbAC6KGnOJhxhwbdpdrUF1sjqYJDNwejjj941oxctLlDNQAasUecwwuQCDmyzgQdv3BZjASDh1a0tNP/7j2qk+L7VQWA6hOWWCcFkKxMeDxQzuiB3jnWrwTaoyQRLH294zFQsz38DW4PoYQ6RQYokT9ATryYg9yX9Yqa5I15wLH/ObUHQORjmCo9wNd5ZoBMLD3i2tgyNYdok4pCUBjFgwpBDCGEzS0Ub/fKTvXwx75hzyGOnav7tIVAq626moBamG0Oe0wRCMkVYjkAszCuKCfVyuv29TzfR7+830VulE1Q6fEEPMV0kbqIslgWpkoO0OR30aLDrp1d7KY58RGKEAJBiu8C34Lv2avoXgafI1BKyv8NthtOLOuzR8cHRMDYbP7exZk2mmdWGHl3Dii0defBRxmAfyYD17KuNnNKPLvcToeEbmA1MExtRVpbVCAcTlNcbf173EZ3ONZ+Tuir3AkOb07BqyYq51AyFbuSVSz0wHtATcoFNbGVsQtPBJDxaAkvBHnkzsKMxbzOtPec3RXRN65zn6+HEFl54cdAXE0kYEsp1YalGOuBueYA/OBL/MfHs1xyBH4PLKaucPXDdq5ELrXrddWDJ5a5vDuSHJ/Z7m5n/Rhnfg5G6iK1yp/Qxfm6GcfP09HQViP8JowTTkHWiHnmY/3ON+7PurFdI0k5A7modNhWw1pnGuh2dVoOFLRyKRWDcQD9gPq855ndYRQK09ChGrSaqjVX9fNoxWdWB/oHy0dFeXavzNc18utltYPHdYa41IRAH9ANKKKWkUjFI+fEumaVOplGNljteYPa5OU6kalvJgqmeZa6rRDRNVxTfXIYkv3Twp9ZtDUcNDXqzfN65W1d3VTs6MTSUM3bQ5Cja2zVa4LaUMbrXl1VemOfF2L00JVKc212pqrMo2Gg5AWHsqBwZqpV5W3QqrkOKs0TKVhI9Wr47F+Ni30XrupQauhfrent6qGmsuH9ImP36Vjx29Slc4p6yyoavfUn440rYbSdKDedKJnf/YTvXb2jA4fOqKvfvLz6tCpspVquvauTk6HuuHcOfWefT5EaD2+vqK3Fg7pjdZhvTQYKV9oKc+mSpJh7SwpmkrLjpKCZhbIpBEhcttL2HvAgJb3wn6u8Wt17Z107lkZdD3aGHuZfwx4x3wpaCVbKdL87efIHo+d7nawwGPgjfxHXyCiG4cwOji8g+/RwXE82GHiVHjbvziW0bsBwxwYwRgsQ2wn8RlebSex9Q3bp9wPBw7XsYMpBrNm+fNe6Hdw7gEFPooU2DdAq9iqNYBC8Y1vfCMokYA8bPYA9ESdMD4MwsURLTAUmNLv/M7v6E/+5E+285MNOnAszIz6ViDuRJqRmggTJP0LkMtpK8wX8MBgBdfAaAKM4D+gxz/5J/9Ef/Znfxa8264XgtDBUCAVEQXbdRuuV8Fp4wOmjVFB9BI0cfSPjQjmBfO1x/ZylV1HJsRGT8y87UndCQya9apdzfqi5fXGRm3cAtxQmwfjysYM90eI8Ww//ZlHtuqL1MbnCy+8WBcaRsFE+Vxf/yXwzeObpUusICPYAD65Pso0x1KDjlpANmAcqWHjzsaFI0wQuhwL4Ihizhp2JysMeNasPUac644ncW0bX/OXDexMg5CW1d5udMA8OQ+w97Of/VyIwATQ4vqAvzbE/VxnDfCreUYH51zPFKhBJtJhSuIHQuABKTGJ0pJaWmkAroCpSPMAtKqLINcRWNTMogtXVtZgVr9dR2q1irrj11xFvaNCYzqE0aKdGijYdRTyrYgaRHGtAZKY57Du7BFFFrnDLIqiO3Ky59nfAMB8xzmOUGROjuKZvXYcQWW+NQummV/F0SHxUzQPcKFqRwRZAY5T4nze7D08rr2uDubDOOE/0MTOKL7ns9Op+eyIFo65nLbfHG+jwc8kjlpj/kR2wz8A2wEaXTAecJxz4MeuRUnaoGnrjlN2rBiogQfNfkfELfRC5vp88yqD75Zlcernfstlg1IGWODlTm9HtsQRW7ERZEcTY0fusL45ligDA7FE1sUgGPMDQASk5D/HGeCJ0/Vi4NGAqvUAG2qW0dfKsXSpNezoBAPLblfPmiCKmd+hAWsHvYyICoPDBqZsxLoumvcd53qOzJvfXYfMx+y0/4IRStxpmQNlBfC+nFRqZz1Nk1SjLFVRFWoldYo1adQAWtQKBMhamBQh/a1sNnVLPtWXB319bH1V983PaZKXem5S6aWlRT3WzfRGO9OoyFVliRSy4xKl0xrsb2fUjhprOlpXZ3lJbxCBmDZ0uNlWPhhqrjun224/pV+8+gu1+2u6Y7Khr3WX9IV+S+U01zOHM/107ZyWFpZ1w7jQpyaVjvf7mqvGoWvieG5Bo3ysOY3VImJ2KiW51KEuYi7lDSltM6hC1QSeDVBUadIcqYkvexQCx3S+kgZdaSVt6Bftlr6dTLTa6+kff+FrevO1d7Q6ybR46yn9/J0zOnLLcS0tdPT6yy/qC5/7tJ74wWM69857Wphf1G/++m/qVdx9XwAAIABJREFUsce+r6IYanlzTZ9XpQfziY6dO62FVktnu/P6u0GhJzWnV3pzertbatTM1aqGauIkydvKiq6yoheihovGUGXyfhZJrLMZTNgrf93L+bvpuJf63Xwt1sF+1QAtg0F2plvGGNAyfWb5lOsKsv+dhs2+h3/w3HmHn8IP3Mk3prVlX1z/Cn5EiiJRsPAbNyFxmRADWXHUVaynWH7xO/c0H/ZzjLM0LsdZtpd1d3DuAQWuZwrsG6BVF43Og1JAHS2imECpAWrChvyQqWJmbu8eTAvllkgqmJENCRiQvdOACzAUgAAUJc7lO7ftZkoOZ3f6CvdBqbQnFObkGiMAIjAgK6HchzHALB1JYzJdb4zKSj/KHVE+MHlSN5wiwXyd6uNIKuZihXe3CJ2LAVo2guypjo25WMHcq0KNYVzQwjp06qzTUTCQbdhZYI3GwwBynjp1WwiVRwi+/PIrwYty8sRtIfqDmicAfXEIcQyWWvjGW4L519FOt4VzCXcGzHLKjI1M1/yxYs44HV3ldcba5n6ME+EKeMs+RMF3pALzBJjlWO6FsQitmQ8pspyLIMbIJwrttpMntbS0GAQ0BieGv408AC28paQcMmeAOM51OstuytiHzBoObr9nCtSphKHTLaBSUmkKYLUVpRUMrpxILQrD879SngFmEX1VA1qhMDLgV52MqDyrz6+DERK1lIW26wlgCqk7ZR7+Y9wFYCLURNn6eyttJDbODYib//POOmffsc8MQptnBXAOubUVWQkfMDjielsxPzeIFoMA3ucGFqy0Xky5Zm/Z28s+d+2nmLfNGiU28mNgYyf+stsjNugXg0zQCJ5CygUp9IwPABv+xHEuCG/P9ayRFH+OPejx956Po7y4HymOXBt+BeBCqjXHAdDDVwD+GQ/3NRDB3zwfF1B34w7G7ONctxInEwC/DVW+9/gcGWU+64ipmO670XIvv0NX5gEdcBzBn4lci9u1cwzy0JFIzBV5DNDlKAB+Z80CEpI+x/xcB8qyDNo5AsUgnoG12KHB3K3feJ3EIOq1AlR3o5vH5NQgG4beVzwrnISsAeiHXHNhfNPL+yXWNziPebthioFO6Om5xfrYrA7Cb41GU/l0oqwqQi2mNGuHFME8zVRVhRrVVCkerxANRJRWFoCwdsH3lYoy1Z1Zpm9UEz04GerkeKThNNdrc4t6fmFR/3U80ulQ8LxSBQ8lWw7+OE3UpMFGKvXGIx2f5GrO9fRsPlI+35Mm1HVtalwm+uznvqAf/d3TWgJgO/+mvnzypI4NCjWzTG+lEz37zjtK0gXdPJ7qn/Uy3THpq1dNCcnTOGnWESppFYrSB54Nz6XmIZGz0yL8TSQafopuSOWTBuk4gG+Mj+MB2UZEcivR281MT5e5VpuZPvXggzr99jktH7tNxz7+gH62ua71XlPjZqrnX31Z9z3wgB579AmtnF9Tp93TP/u9f67nn/u58tGmTlWl7jxzRjefPa2TwxWl62MV7a4e3xzqqUM36oWFeb3ZLDXJKnUKnhFulIaSqqlGASGlIpuqJGJ4K93QfNBrbLe1ud+/76T3xveMdaxZPvwPAdCKnVgG3WOQK7arYtDLzhkD9MgL5JujtDgPvmCnsTMk4CfcE73BpUI4Bt7Dd2RbOEOBMiXwI37nWlzfziGubz3FTp+Yn7qOH+d6Ddgm2m8ny36v6YPrH1BgrxTYN0CruVWkl03J5qU4HhuTtMPAQPY68j2eHzMD/rbnu1ZG6pogBg9QZIymW/lzGkKcWmIlD8YCg3PhVtcWcfFaewntJY2VzjhqZ1Zpvp68KIwFGsC8CamFfjxbK30oz/wdK4GxkN3NILDQjYWQBZMBsr2CVpdaQugxRGkxx/cBoq6Gw8F2AXTArFqw1OkNgJEYeC+++FIAPT9+730hOgrwCCE2m6ZiZdrjsJBi7tANsJQaL4zBhSCdRmEAKwYGHTXG9Qyieu1ynOsCGVSMvUkYQIBvGPWsU0Ao7sEYKIzLOUQxYBDcffddqgJwVhtRGJUc7+vef/8DuuHYsdBdCeFMgUyiAlxDYI9b9+D065wCdU9DAC0iseq0w3FGEd6a6zfLRN0pkVp1qg0t5zEuAL/mJnUNLSIWKAqPpMDg4DpckxRDas5QHQtgrEO0V0JqYqmJppo2yddJlU5JP3y/vh68wgof+8uOB+8J+Bffw7MNEFD7wg0TGLe9o7Nd7tjrAL3sA17IDTfAuNijupiDwsaza0e5KywyxKlwVnjNG+N7mEeal1ix343fzo6Tve+mFN637jYIuE0EDMAIc0cGoJibbnZ2mN7mUfHnGBDxmG1YGGS3AcD1uAbAFjwWWuMkQK+AJtRvhJfhAaepissBwLtMP0eUcY84ApWx4zQA7LBhYKPC4zb4YyeXAcn93IY8YwOl1kncmRZ+zHfQweAeY3GJA3g5RpLXDHRgLQMI8hvphjggfLyPw4ECnQDLAHUtn3x/aGydBfnilD83f3HtGYNg+0mfwEe29qxBKj4zPke1OV2YeTi6ykYm+8ugNPODLnbgGLT0c8e5Y/3PRual5lYmqZJGV9N8rEwjNRqp8ipRkdPDsBGCqUgWBDkpEiB7vqHGVKEqG4cmF82qq8Mb67p/85z+0VJHD+T81tBPu119a21Tz88d0mrWVWcCipVq0CqV0zyjTNUCnin6OrrR1zc7RzQdTfRUNtVZ0vGSSjng5/JhPfjAI3rsz7+vY92emtNV3XTTst5eeVfDUV/3nDihs6dXtb7Z1sfyif6bub7uHK+EKKxGQTH6VJ2srWoyVVUAzBGl2dQIwEqlOgB0ZaEiq+sptqsmsbcapnlIkwyxuBNpISV1qwx8e9xqaiNtaTOptHTzIb17YVXlJNNwaVnvnbpJp5d6emE80Jv9ge576NP66c+e0/p7GxpPct1+9106fOSQNi+8p6/eequOPf+i5n7xnE5MV7XUH2ipmteb7Xn9f0vz+tbmhi5QtyvN1JviLpH6LWo6EgFcp7bXz+X9+lnmBdZp93tt73b9WUdGfPzFZMuljrmebIvd5n45vztqk2NtU8V0gQ9Yh4bXOrWQ791IA/7LObPdvs037UCAd/g819flXM5DRtlW4n78d7YEMhM+C3+xTOLYOHo7tglsEzmV3mvSDprYVrocGh0cc0CBXzUK7BugFZjElnLBxqc7AxuSwtOD4fCXCi1+WES1N9cKrIunorwASIVaX1veOntorCQxFwNTs7nTZk4GylC4nLpBFI8NE0ew8c71uRcGAsqilTLGZkXff+9kyHzQNLTiiJccQAvjA0PCY3W6ShyFYEPMtLzUmGcFrJm26WTjaCdBfDkCfTd6uQ6ovdGO0suy2ki28t5oEsFVd7N0BBYCqtPubheSx3hwnRJ7/GOPsI3t2OA2/T7/+c8HZZx0Xa7BmoyLxTMuFwB+f4z1mHhxrA1E1pY99wbNrLz72XA/1h9FLDGWAOgwJBHOjIPr1eu9rdFW1y/2iws4M5eTt92mU6du346WANDCAOWeBtFiIG63Z3Hw+0eLAlt9ogKgRX0S/jnCipkAZLVC10K6StWdpXK8/EQo5HVsF5FbdW2s2vsfArjwXobv69ozjSRVlpeqqGeUJSozUhsxULgvbe9r3mmQKOYVjizxPrMiacOV/cAxBlNY87ETw/vL12dvkHZtMAvwN+bbMTgyy598nHklxxIFxd4j+pF9aPDAYIqBhZ14Hd8hczjWkWjxfjMdLmmUb3mA44Lq/G2nBPMk2gegGqAEujn1zcbCpQAtj9u8L3ZSOPLGgINBOZ6B65vBj8xL+Y5aljTKAPACXHdEE3yMsSKjABypE4izinvY2QKQDzgEraCzAUvmaseU6R/W71ak3n7vSjsjGAdjZizMhfER8c64+Uw0N4YRL37jecCnmSOORMaOUwWAkjXFtdyx0TqIo9kwtrgu50Ir/jNf7geQybrjHtZpbJTxzrP0etvvaAHGxPN3JIWj67yfoYWLuFs2MwccS7ygpaP2uBY04TjTl7k47dJ6IveAloC5rpm6k05WEVUXUp0TNRO6EFYBdMlSOqI2VZW5lADJ090VuIdwJbq6VppmdW22VtnUUn9Tdw7f1ZduvUnzkxD+pLWspSfeeF3n5jrqt3oqkp4maVPDDHZXqp1Ih8uJbitGOv7ue/rG3BFlSUPf3VjTa3NtXTiyoNf6A80vH9f9931ST3/vKTXQ1dOBcAlMslStZluT9U3NdRaVVx0dKyf6cnuoB6uhTmxu6gZ49Gga0hqn01p3TcqWkjTTuBiqtdV9NvCZBs2hFNIOw4sUcZp8ZA1NRlMttpc0Gk8CoDVKpFHS0Pp0qNYCxe0bauVzeqfV0Wv3ndDgvjv1VpZoM8nUbS/o+9/9gc6ff1eHFpe0vLikL33pi/r+Dx7VZ++4XdXPfqqPD/u6+8IZ3TIeSWsjnW/39MfDsV46fESvt9vqN5tqFnUE8QhxkSKbqGKfBHCQiLe0QC6loXsuXwRAi9qMQUHc+h8K+tf/7agntnircOS+sImLAVoxb/cxfvdvF9OZrwe74loRy3Kc6xmEjMEh1qyzLQx4Y8vAU5C3jVYzrOuNtfUtR9dAy8uHtHzoUOB98At4LPxmZWVV07xOB7QMRB8wwM5YcDDY4ct13bCC8fF9DLrNyuo4EACe5sCIWUCLz7Geca1oeXCdAwp8VChwzQGteOI2GtiQhMujEOEJJa1v1qCNme61ACT2+wHETCa+l+cRgxNG1mPk3cLDxpYVo9i42e85XMn1dzKCYK4YCrwALVAWDersVaGdjTDgujYyXdviSsZ/pcfGhrDP9bPh3UCQhZS92X6uTlV1lAG/I9j82XvDqTWch5DjGN75j8AkXZcIBAxbitDzMnAVrxUbEl5/VvBt1PK716Fp60gKH4MwptYKnTw5H5CKF8KZWnFxClRQulutbcFMiiVGk4tsExHgtB+MRQx85owhZW94vPa9/uN377F4njb6bQjv9JwutjevdA0cHH/tKFAXha9f4c+ZEF13QhQAVG3qvX/wDsduX+uXfiMazKeF1okXfc0q+Vc6U/Yge9TKMECAU88BF5xC4PQ11j57g+gY703zCvM2FGqMbo5z1BfXR8F2SoP3rO/PdV3TJy4cbgU5BpXMI7hvzJ9j42ibrluF9mOeFyvQXMvdCN2i3IXbrdibn9kpYFpgDDjd7Urp7uMtA+xYgP4Ga5z+TD1K6l3ayIAnwXtIQ/ubv/mbq731dXGeIxBYc8wJHg3d+cx6YA3y7jRxy2WDhbs5FJADrEN4tx178G478XimcYQ56431YCCV67um1WxdKsvMeC1DVJ7T7LF8HwOalr0GbR3FxrmUPgDU5PqAd+wnxsO6IKoNR9OLL7643QnyUg8ypNNtgbTMFXrbqUNqvlNfDeLZKOVzG7BpCq0yNco6/RlQhN+mWynYaTNTUhFJRf34UmmjqarV0kYxldJErTLR4nioU8VQp266UT86fV7NpKXP33Sbzr72kobZQBvNps6k81pVW0WzLW6U5n2dGG/on/Y6un8w0O2jiYpcenPhsJ5qZvpLDfV2q61uc0kP3POwnv7hjwMAtbTc0v/P3ns/yXldWYLns+nLoQreEQRA0IEWpOjkSFFSS9Otme2J3R82ZiZiNjZiYv+p3dhftndjV+oW5bvVBCmKXiIJEiAM4X359PnZjfOyDvQ6p4AqAFUwVGVERWZlft/7nr3v3nPPva8+P4NOo4dqZaSfBytLEZZCVIIcydR5PNxp4D+XK9jdbCKIEoQ+QIJYLwZKQQFpL0Uh8JDwZEUTergQZt4X6Eai0zlBBi7/GIpJclecA5HvIvY9zMc9zMcpNk2UkHcyFLtVXKgN4/jLj+CnM+dxNk0Qw8f3DryCTz76GBcmL+Oxhx/GC4/sxx/feQdX2k0899R+NL46hnWnTuHHUQ8PEmxt99AqhfhNI8Lp6jocrlVxNfSRZiatvgHeGP6Y5AVEOZnDfcCRbGKOIRlp5pASgg9ZioQn4SZ0GgBM25hlsTmVkf/zQKEsdRF4/TA0zW3pegLEWRbnhOa3rcss5XSQ/mjmW6FgnJD8rLQUlAlct/yTTmU7PMW25NzmvJZDU7Jaa1MsJn6vSBM+m88x8zmOjcyhPNaeZ4P/d0tYDjqQ1AeqD9tCRiojEtTX/GwA+nmmB8nMmj958iucO3MGvS7z5Y7iySf2m/2YTgTaPqdPn8G5c+cRxcw12Q/nNScoP7DTAOrKzSmmMG1fyiGdOks5pXG3ZfRie/Ld6su15671wP3SA6sGaNmeMi5YKupUKqhs0rs1+Pq6AFp2uyhUpbxp41pKkbxfJg4VT3oqCVKSfUPAQt5eGUEr0RbNCwp7GYLsQwFKK/GMG5WxmDfLBloGgSzbaJSHnYo160zPOdsgBh7LFvNDLCveb3uGuSk+/vjjZt0QDJYyxPYPAj3XM0wHPTcCgwbLYF34PLIcWBbZF7yXhiDDcgSKid2gPADsP4apcA5wPpDRRUOCBhafRSCOgByVIxq9Yj2q/upDuy9l7NttEphlt8f+fSklcLXnylr5908P3C7oKVln71sCaDmPqdRSWSV4wvVEBZrrn2tK+QXt9cQ1TznB75QAXQARDXWuLbGSxCJR6AHnvdhTukfAgw1gyHDS2lqO3BOAwLbRYGG7KA/4PDFTCX5QQad84jV8KYyD9RDIIa826yGG263OGMkR7bECPviucEaythSWJ4BCQJ4dtnmrdbib98kYVrvt+aw+EdijXG8KBZQBdaP6s384H5UrlLKc37EMvgQSijEgRhifzf2KOcnEaGTd7PBRliP2HQ1rznfeJyPclu9qp90+zikZ0zKeGRqs06ZZN5ZPw5NsM+5dZJrJkSrG1lLjp/1K60thxGTZyxDVNawf+8KELXbbCML+XseTVwOysgjoEO3wFo7JYGL1Xg8Bw7IX2EqG0BQyzKkfTl12M4TdGXhejrw8Asw0sLebotyexUMTQ+i4Dg41UlwOypirVZF6DopJG5vaTTxSb2Cf7+GB0XXIwxJOdCK8PTWJrzbUMMVQqiTAurH1mJm6is3VMp7fsgkzU9P47Mok6oSemP/SdbDv0cfQmJtB/cp5bKrX8T+tW4+t01OoNmYxVvLRdRJ4cBHyUMBegtB1QRZ7kqcm5yEdDMav4JCN1ge0PH7J8EuPYZYuD0FEEviIfRedLEWU9FAt+HC7KQpRgEvlEr58dDvejNtobtyC0oat2LNtD379698iCRw8+eQTOPbpIeKA2P3wXgPEfvbRx8iOfIm/K4Z4MolQm5pGHIY4uWED3okTvNPrYSYs9MMlDYuXDC0PXS8wDGDfHE6SmXEwIJxDxhWQ5hlSAlFsQpqaDI/8wZz4zIEjg5hrpzqE+tz8NXY856nWAz/b81l7iPQf2Qo3mp/Kq0ewVmHXLEeHW1D20clI4IVyl+tWThd+Tx2UYAsBHOrvnLdMj0E9UzKf34nRz+cxDxQPfuJ+Jucq5YMtX7TWJSeWWmOr9bv0ZJa/mF5I2UaHB8eCfUQnLp0flJl79u7F0WPHzDhOM2/jhfPoRV0M1ap45eWXzV5HJ445wOvMWZw48RVczmUCs70Yo2OjePW1V41OzP7huFJOcF6y33/7299eA/+UlkYApR3Zslp9s1buWg98XXtg1QAtLlAb4KACzHxAFBLMdWF7qdW5t2tk3O1BsgWnlDKxVNg2JSIVU0vC1gZNbpc5sNp9oPqROcQ/Gmk0ZLgxyohaDdCOm4KUaLZRJ4ysdnvt8u3x5fy1XwJb7BAlfkdvLgEeboJ/+MMfzBygssH689RLMjYE8MjDxfnx0ksvmY2YygivodKhNisc1a7P4LyRZ23QeNV1Mvr4v4wGKVIytKmoKOk/FQBex7qyLfT801inEs8XFXwZQWLSsWyWQeWH80SbNsvRHLGfbbdnUCEabKvqaBvpumY5BtudnDdrz/r69YDWO+eaGFb8ToA21y1DEKn8U2Em40ohSzTiqchqHWgtiHWkdadQdIWBcR3ZLBmxOfWdDH2WJ/DC9rwLcLvR+tAa4n0KN+To6Vksg+CB3X4+l7KJwAFBA4JICmnT4RUKs5cnX+yeW50Z0hVsEFH9JZCBzFb2MY0PMQ70fBou9/NLBps9loPOl0GHhw0O2Y6AxfpBsp7zgJ81N23dRWkHBE7RYCOTl+Hxyu0lOa7ytCfYdVGuGoV6qlxbj7D3N7VZY89xp0HK/7lGtDcr5xjL4/6kVBLcT5fSH/gMAV8ySAWisb/ETmb7+MeylTen3WygViwZnSing6pYNCFJZr0znI196uQo1ypoE/xyfVQZPtiOQGKQl7mIoxxu0UXPb8DzM6SNHh4KSnjg8hT2uw72MMe64+HPjR7O1IZxpFrCXJ6g1m5hp+tia7uDnePr0fVCNJh7sFDCny6cweRQgDmGJoVVdLodFAsJRuZm8YPCGDZObMShSgnvXDyHRtJBHoR45Ts/xHt/fB9xYx7bPB8vDE8gOfIpXh6qYMxNUI+7GCkUMdqJUWWSdx7UwUM4yFpaALPYVqOHLISPi6FlWGtwTWh55PbZXsyRyG+LSYYCWXLIMF3w8flIGW/3IlzeuAP5xh1otDNcnp3HbLeFoELHWYqhahm1UgHFUgWnr8zBnZzEvvoMXvE8vIIAvaSHP40F+OXsFZwdHkUjqMBLfHipZ/I0xh7QCB04bo5qksFPyNJaAOWoJxn4qg9mEcBIM8n+DEmao5/m0YPLPGVRB6UwMPdzfoiVaus7NtiivcMGt24kn3gd9xeCUpx7BJ6oixFE4W+UxQSuuKa4ZslMJCOJ97z33nvmO+qY0t9577e//W2zdrlX/c3f/I0pj7oewWAyEl988UWjh/KZ1Pn5PWWrDiuRbLgX7Lil7Cg6mHjyIPcIrlPqsuwLjhXXMeUXwScyea9OXkEU9cz/POmebaf+y/46d+as0eP7/EMH3U4P6zesx8uvvGyIGyyf+z/7TwxsnQbPuSDnlvpMOvJS8vl+3rvW6r7WA6vVA6sGaEmZkuJKYUdEm4KEeS0oNL/OjAopXTJ2xCoaFFjqJwEPSwni1ZoIS5U7KGC5GdAry3wlOg6bZSivxUoIZFtx5WcqqvKwU6FczZf9bCkeNpOI3wm0lGKt+qjt3KxojJK1xM8MyaPyQaYivcncPJVfSvOA3l8CXryOygQ3S/Y137lm+B0VDW2Ag0aMni0Gmw1Y2XVWW2xgSeCQcsuwj7l+WV8asQKqWIdPP/3UANRii+gkRbEx+D1DUGk8UPFRPWQgDQJU6kPVxzZm1DeD4JfukXFtt2Ul5t9qzq+1su/vHtB85pzkZwHZArjYOv4mIEj7INcW14BO39OaE7OKa05sTb6zPJZDI4JlMKRK+YpkLNnhxFpXNhtHsmxwTdkjMLgXy8BSWKVCBJUfUm2jMUNFnzlCCBKQvaWTegluUZkXYMGyFJp2uwwtgVYK01D/qq18J3OMhh77THuTkvQOOiTut9mofVB6g11/jp3NCBFjSw4Lm9V2vXZz/ogFJ7kr9oCcJUqszn2JBiGNNxpx/J2f+SKQxDnAfYAvO1Sf84WGPusrPUlhi3ZdtZYk02U4a47zd6a0YD1oxAvsUx8olFFrlutqqfEXiKe+0v92XcWKZBu5/7HN5jCWbhcnjh03DrhemiDnqatMFJ/l8HMysjzUalVUh2uYrs9hanoaWZrhga07sGF4DEePHIfrF9CK2siLCeEoPLnnITxaG4b350N4NIqxeWYaRTKXCgWccD180e6g22ljc69l2Fa1ZgftTozD7S56hSqGN6/D+cYMZp0ETT/EfBKg4DrY6qfYMD+DV4oV+EGIYyOjOFkN8Ul7CmfqLbz+rb/DB+98aHhU41GM/YmHjVcu4/khH5W4hZluiqGii/WOiypD8uIEOfNOea5pN8GsPkurD2r1Qw6ZQr7PeOKPzIfYY54xsp+8fv8UMibG59mDKbqhh1MO8FmU4khxGGe8Mib2PYFjly4jRoJG0kYDXZSqFYyWRjA720DP81FsN7AvauH10TE8cIl5kXwcHivit5OXcWFoFC2vjEJaMKGEsRsjdhOkXh90DGIXbur0Q9hdprnvg1mGaWZYWIwjZcMYhUFZz/xaDCFk/V14bmJCLwWGas4qpHYQiL5ZW4jzkOxDgiRkaRFM5rrjCaiU1Y8++qj5zOdTXyNzi98xpx7BGF7LucrfeA3rxfVI9pDC4XjAxsGDB83aZHgd1wIZXNyLmAuZdebaZnk6ZEVhjfeq/qV6sa2vvvqq0U0JArKtv/jFL0zfMd/zv/7+Xwzgd+TLLw0YWCqXzPz9wQ9/iM8+O2Tu+c53vmMALbHVPBNe6pg956WXXzLfU75Rn2c/EWSkHGTfEWjknxw9tu0gneJ+25PW6rvWA3e7B1YN0LK9egJxaBhT8aFw5Z+Aght5jO92By3n+bbwtj3cUjrlMb8XPBfLac9i1wxuUPSIEnxhaAEBLbbbDqG53Q3N9i5LQZViLUPuVttyM/dpPGVYql7XYwjZBiXrbecUkeeZfUOQi+wtGqcEePni+qBiQiWF4BfD9KhoUFGnIcZr5REWw1H1kmEjkEdGh363jQCbgWWXp3kqpoPmK40Mhj3JoOE4/PGPf8TOnTuNUiUPvUIs+WwqPmRq0NAVPd5mZdpAnObKYutjsd8EGtht5zPFUBHwdjPjvHbtWg/cTA9oPS0GvLIcGrhcrwKvJDf4v5JVax1qXVCZ5nwX48oum2uOoVxibPIanSwo8IHvSnYtZswgcGwrzoNG1OC1rBfLs/OFKXeTLX/EZBE4xzYS1OL+wM/0aLP+9ql9N9PXi107aBDa10iO8Hk02uht5/NldK0Gg/h223Oz919v3kmnskEo7Z+SpcsxmMQq0QmXYuyJZcj+F6NK4Cznhk6HZj10EqJy+dj7CuskQMwwlxYOYOC1Aor0Pd/OCDPrAAAgAElEQVRl+IkFrv5ivbhueIgCn60k9myrWMgCsOy8dksBWupHrSMBudpj+M76K7edwhG5V46vn8D6DRtNrqVzFy7g0qXLRERMeGHZ8TFaHcK2LZvRS2McO3MKvTyFzyTlZJHxdEDXQ6sXIywVsXXbRuzavhWXTp/EQ8NDmDr4Nl4qVvFc5prQvI9LwOFmC1HsY0elgq1zl7GvVkIpAy40YhzzhnDFBaajGUxsGTWMsRNXZtAuT6CaOnip5OOZko+R+hV00gSTGzbjj4jxj72rmK+O4kcv/Hu8+Zu3wLMJHwwCHGjGeCZLsbM3jXLSQX0hZG/M9+D2UpSCfoge6VnMg0hAi3nWydYyOso1QMtBbhhQjmE7ZUzyn2fmBFuCYU6empC/NM7gmVxdLmaKNRwJqvhzL8foc6/gk3NnMTl1AVEhwVTQBUpl5K0QYVBGO+XJhl3s6rXwVBBi+0zTJLs/WgpwKE1xmte4RRSTEI7voBF2kKCDMGcYKA/4qSDjwSJ8uQvMLNbJ5YnWHpI0NuOU5QQrmVHeQ7cdIY2Z0yoA3AjdbsvsAwKMCGYQ7KA+J/1MOhcfw+vEqF1KRlGWce5x3hOAkoOU0QCUt5S9dChyPVEH0/rguiAAxvu5huUI0NoUyEL9lCAxT7KlU/a73/2uqTfrxzYQxKUzm2F6vFd5E2UH2ID7zcq21bxeMpB7MB2yZK1xf2D95UAyedEIYeY5Dr71Ns6fvwA/CFCqVPCNb7yA4ydOGGCKIZgm3cqZM0gZscF8ZguO9h/9+MeGraxcuCybcoq5xyinmHqA4Yh2tIXqdr/bw6s5fmtlr/XAjXpg1QAtPpTKgBQBLlZ6TOnFotAk7VJK/v28gBcDs2Rw24qa7SWVwm0b61Kg9H67gNBqTXvVi2AMWTsEXUinVY6MlUoIuZixJUWcdVhqw1+J9ovFZIMvYmUZ5cxKnDxoUHHT0nG+/I39YyeF1/qgAsyNjc8gg5EbHz1C3PhYvvLO6GQpncxirx0qGYN1tA1asaL0TIFY3Gyp0MirJhBa71JyeD8VGt6ne958803TZCpKyqkjjzgVKYJZ9qlnmv82m8TuQ817G0DU7wLp1MeSF3wXa4/l2mzQOzE/VmKOrZVxf/aALZ8lz20Hhta7FFa+07jRgQ9iLUmWcS4LeFByd8k73qvk39w/ua5osFA2sDx6yCmDWYbA5UHZNChPF9tf7GsoqwRYcP2zDjRyCGJTRhFw53MlvxR2SENHewCvI7BFkJ6ODxlsAr5uZ+RljLEdkn+240OAm5i8Nnvzdp57r9w7CEpJRtpOgcXarD1N+8P12iNZL7CKfSx9Tg5Kjj3nKoEdXsfPepfBrnEQECqDXbKdZfIa7TX8XgAp5znvU7io9i+x8ngPP3Nd0aBn22hECrxk2aor+0Xh8TTMl2J48/pBEEt9pT5UmayDADfDNMszBCETdQ8jimO0Om14vo+M17W7CFwPPoEczl3mayoEaEUdk8epViqj0WyiOjaCxx57HEknxqFPPkHo5/jGvofQOnwUDwQhNmQx8iTGrOPj2JWryMo1PLN+HZ6evIgtrQacOEOjNopPq6M432kiv3oBj21fj6SX4uhcG0dKY3ALJQxdOoMnqkU8WHFNfq+zmY+35mdxaKKCSb+Ib+7/Jo4fPo5W0kZ5fgYPz9bxHx7Ygc31WYxEHSYNAnoJhsMAKU97LnhIk9QkUTfsJQJaJpdWn6lFQIt/HtlbSWrYUWYuch4QwCKXizn2khRB4CHLIsNuy1HETKGCTwMfn8/V8eSBF3D05Al0eg1c6jVwueSiUaqi6VbRSnL4bobNSLC3OYsH6l28ODKETi/GR0mEr8oVHAmLmPGL8JwAju8i8XhyYQQnj82pkEAJWe4ZEll/TTHXVgbfcxAGPjZt2oBGq4HZuTnEMdvhIe4kBgyjbK6OVjAzN2PkM0ETzjnqeVwj0q8ovwWyaq3yWXIcLiVruP6og9O5LMYqCQOUwQKmqEuSPMB9geFycjJQJkvv5HO0TsgkIkjFqADKejom5WBhmdxnDhw4YFhGbBOZSgo5lF52PzgUqZvzRG+CgQQByUxjH7FfSsUCThw/ir17duPK1UnM1xtottqoDY/gb//uJ/jNb35jxpUhmLR/yAqNez3EUQ/FQsHII570TXuX40lAUc4q9hGZcv/wD/9ggDQ5xu6HPltqPq79vtYDd7sHVg3QkoJlKzBc1BSGFNjMJ2Qb5YPG7d3umFt5vs0YkYGymGE9COBdDxi5lTrcqXu4CVCJ5IbGsDl5RFd6HGVk2UbLUsr4SvSBDRJpvKQgs62DHihdo7GUgqDEyTK2eB2VfnrOpGAr3ww92ryORisBX3ny+J2YEgrRkFGoNSSPvNadbdwNMtsEymkTtZlXNtgqrzzvpzKkNvGdnju+qOTQ40dvnkKiuFErZ4mUJds7L/DqRuNkG2b2dWqv5gDrJm+7jCgBySsxD9bK+OvrgevNPbsnBKRorknOS15pjUkuCNwVgCyjm9fp9Cud2Me1LkYT15EAaJ02p4TslB/cUzn/ZcBILgncHVw7yx1NyS2VL0CO5SpdgOSYkhxLFhCMp1Kv5NwMUaFhRdnFa9WO5dZlsesGgW/1t+SBTlRUn9rjMwju3U497ta9Nshvy37JR4E/An3sQ1Q0325UdwGxYiTJ0Nb8suc/r9WJgoNMKv7G+asTA+UQoSOEOgTraxv5LJ8hopz3mvuag9Kp9Ax7X2Y4D1/URaSDqJ22Y0ag71Ihr3Y/am5p32cdaRDrpDf2kfZjgRVkHhkgJs/RSyJEhqLlGWCLuaO8JEPoekiimNwc5F6Obq9jQK5KrYzESQ2wkreA0A/RTVrY/9Be9C5eRbHg4fDFY9hQG8FuZx2mrs7grNvDzqSH/+Y6eLTTRZbkOFUI8U9IUBwdwitIsandRTzXRXPjDvyqOoKPJydRa87hxd3bUYsayBkiGdTwx4tXcHykhm61hmf3PYbjx45ivtdCpdfEA/UZPFepYFcvw848x0ingTJPOfQDJAwbDDL0ogwlhlgaQKsPZpnQQ51wS2c3cw5lzKDVfxlSF8P6mJOQAY65B485qNwIKVE/1HAud/DnInB+fhr/49PPoHnhLDI/x8cXpvAlgNOBjytj6zAPB0Oeh02NOr5f9HHAdbCj10Mny3FmdAzvxDF+3+ngYqmAHk+iZLgdM3wlKWJDz/FNEniDYbEdTAjPBFlphqLvoRD6eOHFAzh34Sy+Ov0VOp0uQjdE0olQckNs2LAR3/nhD3Dk2FEDJr322mvXgCHKTupL1JEIDhFAsucz5wvXy1IySs4BOpYFZtF5QHDrV7/6lXE00EFKx6PyNxKs4Vrj9wRZCP7ynXJc85a/k5HFEDyyHemc5NzmWqTtxvZw7fKd9zOsUfXXgSA6rORuycbr7Re2E4dgE0MGmTqDubDY39TD2d49ux/kUsXJr77Cl0ePYnpmFnv3PYJ6s4UDzz2PN37xS9NmAmJ06pw5fRq1SsXkiOt1OybyYnJqyvQ1+/GnP/2p0enZh4xm4XcExdi/tn6scR+0D++lflyry1oP3Ms9sGqAFhstISnlh9/RMObCZWz21wnQEpgl5VKGizx9/F4Gt1D5e3liDNZtcINlcsn9+/cb6i0TSerEvJUCE2yQj88WwMS5s1IssBv1vxhntjJrb4h2yJEMYFsJZj/Yyd6l0POZCttg2fICS2lnud/85jeNIqL1o7IUQmEUQHMyD5XmPpfffrYUes1F2+Cx2RG63zbCtW7lFdf1TPbL9giE40ZO1oVCPsTMkJErBorCMjT/5d2WwX09GWD3qdqj8dJak7ElsECG/+D199M6W6vr3e2B5ToXbODXNnRZe85De83xs0CoQTDBBp61P0gm8F0np4mlZTNBNP8JJlBBp+FCjzrrI/llywj17GKAnS3bJE8GwTEBx0oWL8aOWDxKAG+zcmjkkEVAUIsJdhXCtpTBtpxZMAjqsL62I00yVW0Ty2glnr2c+q3mNfY+Oyi/JVM5PzRmYgcLZFxOyJ2YUtrr7LXBsefYErjki4axGMn6jc+0HTt8JucpgSyWJeCKc4JzhIY+6845z3lMg88+XID3KAeRQq70LJ7Qxnoqh5Dat9j8X47BqDXLawV+2SwaAaXKkcdnCxiIkhhhWEC72UI1LJg617stA2j5xaIBQJhLK6eOQPAaTBKfwCdRieFbUYzxNEWvEyGurcNcliP2Mux+cBfCxMG582fQ9npAFGO04yNwQrRLRZRmJvGfN4xic7cNxw9xKXfwz5cmUfZdvFb1sZ0p2DMfxzMPP4uB80GAiVoJE+UQ9Ytn4TsuRtZvxenZOqbdwIBrLz+0GzMXz2GmOQ+33cQ25NhWrWBu8ir2D4/g8XYHG5MUvV5kmE6Z12ee+UkOJn8noNX/6+fQWjjz0IRneY5rwhP783chcTydhbyPCbY9D9Nuhqbrw6uOosXTU0shnKiD57ZtxuVTx9FoNxFVqviyk+NsbR1+344wV6kiibrY0Gnh8fosXh4fwXiYI3V9nO4Bf2p2cDgs4FIhQBR68AoFFFzfAFgEzwp5hqG4AzdL0PV8xF6AyGESeCBk6FmhgO9+55s4efoEjp88ih6ZOWEBnWYbiFKsWzeB0vAwNmzabIBezmeCP5wzCtdjT5DZQ4cw55XmzuBcu54M4bwmaEVGFkPfCJAwLQTv//zzz836+slPfmL0c4K8XEsCuQhYEVDjXqQ1zPXENfPrX//a1IegDMsm6EZHK8th+byPzC0CPyxTCdKlcy2XXbaaslF1seW8/Zl9Q3Dv7//+7017BTpxbCiHtmzehHf+cBA7tm83eeXOnjtvwmJf/d7rOHzkS8PaYju5pxmH/smvsOfBB1EqFnHixHGTM4vfcz8m0+3dd98117K/qCcz1PFf/uVfriXwV58N6g2r3Udr5a/1wNetB1YN0JI3TcanFi0BLQoU5uAx9Ow0/TcnJt0rHWwrx3adpAzZYJ28JfrNBg3uVnsGlbbBunHj43fypsiTKmOHbZJBwDbIyOLmTCWT1GWCHPS4km0nQ80u82baPrjh2EaiFHSBSzICb6Z8+1rbGJXhKTCE/WDnF7BBSLsPBUaxXCm6g15ahUzI280+44YpI4CKAjc4sp3Y16wLlQhe88EHH1wbG9VBdaQSIo+7+sY2SPWdwKNB8EvXinFm/y7wULlKZBBQwdmyZcu1HD8ymplDQFR6laf26t5B0G05BsVSY2uXYa8/1lt1X6qMtd9vvQdswFHjOwgGaU0PGpXXm7NSRBcDXG69pl/PO20gmZ55Gs0KYeBvkg92Ym8bVKasUoiYQqbEtNJ6EmAmkIEKP+8heLHUS8q5ZCD3CoUi07BSPkBbZtrzZany7/ffpV+wzfLM8537Kd+1ZnTipfqG77Z8s/dNey8a/P5O99fgWEpe66RB6hBsmxw97A+CXWI9EfTiPkgGCw1y9gkZfgoVVK44zh/+RtYI9x1ez9dyALvV6pN+EvR+8vMCE6TnDLfLTXhh4vaToJO95PoeekgQ5zFcP4eXJShEEbZ0E+zvJKiWa/gIOU5lGfJKEaWhYTy0d5/JuZkhRhpFKHkFuHmIOPawqVLCY8MOJk8dQw8Otu54CJcvN+FMTuI740VsLgDz3S5mh8bwy5k2Jis1dBCZdOdlj+Bnim6aoxSWUOjk2OQ4ODBehduYQZLFuHT2PMZLVcTFEGcLOcKpWfyXUg274xhRxhORA/iOj16zjQqZaLl10qHJAW8BVwv5tMzZcAxDXPhNuBe/n/UDnKsO4b2pabRC4KGtG7Bpeh5bPBdI2yYvmcmv5fu4kpXwpT+Eg24Vn0UxkpKLkaiN/a0mHp0YglPN0WHC+qSCL6/O4UK5gjO9HtJSAX6lDGbzIqvNy3xMMEdYPA83amHG9zHnBugUKojcAGmaY2R4BC88dwCdbhOnz55AUPBNwvnZ6Rn02h1s2rQFGTw0mm2TTJ2yjrJTOjLXNgEu6nhcB0r5wPlIWax8VDean7yGeuSPf/xjk8uK9xEo+eUvf2lAKIJWP/zhD42zmbkXqWNSBkvu8HvKZh3qQ+CNydDfeOMNU1+mkSDrnvVkWQTJeC3XG9cWdVc6NQl0cR0rH56A3ntB/izm8KDspOxgGCgBOoJNPNGRexp/I8i4fv0EWo15E2J/6NDnuHzlCr717e9gZm4OH330McJCvx+YYN/YD1mKiYlxvP/ue6YvGLnC/hMzlNdyvOgAZr9R5v3+978310pX1tjLbl4t2bRW7loPfJ174I4DWqR38mUDWlJq77YQXM5Aq44CVQTY2aDAYl7B5ZS90tfYwJoYTqq/PJ0CjgbBLW10vE+n6tGY4UtKNSnIfH344YfXWAH67VbG0gYp1K9iCdhMqdvpp8XGT5uI+sJmgym0zTbCdR3rIeNDobW8jpuUWAy8hv1HMIgJ1OUpF4BFhYAKCTdTKTe8niCRvM9iZ8hjblO6F+tn9aMN9Nh9pvoLgBoEnhSKaLeTSg3bQKNDhhfHhEYGveLMRcD6C/BUv93OWC11rw2+qv9ZJxniS92/9vut94ANaLGUxUArla61Y1+3GABr/34r8uPWW3P/3SmZRVlAEIAGiYAphUBxbVKR5v/Kh2XvW2y1DBAxbCmjdLIh7yX4xDUtWaRTrSSXr9dzkiECX2jQMeyCIR6si0ICbdB9MLTr/huV5ddYYUJiSaj/uS60b9vOPjGyxNDjk2yWlu4RO05OluXXaGWvXAzQEngnA551pEOHzCwyrDjHmJuN7eYc4bzbt2+fMdw5b+Rskg6iOcl3zlXex7mrebSyLVp+aWIlEaQJCWgRMloAtAhmMVk6M6WbfFGBA8/JEPJE5DTHhnaCdTPTeGVd1SSY/t2laczXxtFgiGMQYNNjj+BPhz+Dl8coBczb1EEQlpA5JbhkdHbrKIcOOnkKxy0i6wTYOjSMLX4X8xdPmTkzvHMXPpvvYp55vZwUftzDUCfBaLEA+K4BZapBAbW5ujn9cIsH9NIWZubqqNRq6BUKuOTEaFydx8tDQ1jPfGN5B1XfRa2doub4SOLIIFX9xPDXDjS81okGwGKC+EUALQKC7Ke266FequLE7Bx6hQAbxscQNmZRSSNUfCBgERHQHarii2IVB+c6+ChykG3Zii7TYLUaeBAONtQKODd/iTw4bB3fiqkr82i2ElP+TMlFEnooeh6Gcw8jrRRDMzN4doSh3G38ud7C5YKHmcow4toIMjdEISzhB6+91k9c7+foRB0zvucunDeheBPj63Hg2QN45+13DDhEYIkAxgMPPGDAJgIeXOfvv//+tRMFFdFBHYrzeLGQcXsGUj9keCHnOnUzgisEqRjSJtYVba333nvPOCHIDuIeQacqgRyeRkpZYst/6vP/+I//aHRPympGCnA9EVAmYMx8USybrCOCcXK8UocVo1/EBXt/X/7KWZ0rbRuH9WNdGWHCcWDbOC5sg0Lhx8fXIfA9Mw78nmMyMbHeOIxm5+avsYxZDtlqURyh1+saUMzMdwNyZQiDfuoAyi0+iy/ugxwj5ZjVPimZpn19Tf9ZnbmwVurXuwfuKKDFxU2GFl/0GAg4kDF0Ly3iQYNrcBpQMFJQ2QqkwA0bmLlb08cOE7DbYivLMkps49T2mPN7tdMGqjRe9AhROeXmpmPnVdbtbmjqVwl4gS9S5G+1fFvRtsEtlSvGlvrhRs9RP2ge24o0FQElmWR+D1KcSUGmx4tKPDdHzRNey41OCru8ztrkqIgQMBLoJXr6jebWIDg3uLbsfrUBLRu4s8ee37MN3JipQOkkKt5LBUiGKvtPxpm9Sdtghb6/nbWhcRHwKUDLnie3U/7avTfugaUALXmCta4G14gNeC4GeN1Le8G9OBfYPwJDFFrGPhVYwPGRUUS5Q1BA+avkoFB4i8aC65heeYJY/KPMIVjG+ymjxNKlfNJ6u17fUJYRtNI+xP/JJOMzBJjZsvhe1AFWc9zZXjuJuhhtMgjFALZPhrRZ0AKs+LvGRuOiENDVrP9SZQ+OreQ071PdOZ/ISKbxzP2Q7AidCqz5K+Y420RnCll+CjEX04/zjEYnn6FTB+8mQ4sADk/rI6DjMQwWDHcTP8lhOni4jo9uFMEJXJTzHKPNDvblBTwdF7F+bhIPj5Mp3sHJeoDLxXU4ggAnAh9T62uYybooORGcuINqwUcKB3NxDo9gS5ohTSLEfgbXL8KJiyZnV5Y14eU9VE1+Jp4a6COhszJwMNTpYNNsC7uHhxEWXVy4cgGRA7y0ZRuen05Rm59EsQx03QQzMRAMj2Cm1cRsO4ZTrZlwyijN8OCwh61zKUYINPmOOd2QBv41XhbTIyjykFQsw8xa+GMKBV5tWF0OksBHxMTwjo8oypH7JeSVAi52JzHdBfYNAzUm1O+5OOmX8H/nMT4vVTDthmh5AXougUIXYQrDoJrP2kjzGGPlIgqzHTwYl+G6Pg5ldTTdBEMZsKmb4fHIxZakiaeKFThlD39o1nGqVsGhHJgqlJEXaqhURvHN57+Bi+fO4eKlc0iRopcnJtyy1esh9AOsHx5BvnD6H4ElOn3J+CGwxDnPuXro0KFrgImYtAJ9l3IYULekHCdYxnuog1NWU8aSicXv+CzaWfaaonxnDi3qobJXlLOR+t3Pf/5zEwpHhiRZ+WTgc92x7gwv5HfcD+jYIAhNwIzhwWJMKrT+Tjg0l5JB+t3WVeQwoMzg/qhctnT+UC8ng4p174PlHXhuP6WHx+Mt8/6BFXIqeDzZcwEgq9Sq2PXgbsP44oxmP3D+KZST48UxoRwjSMbP3BvtSB/bHllq/Jfb9rXr1nrgr6kH7gqgRaHy9ttv/5s8IxI690rnL6c+EkhG4C2cqCNj/VYBl5Vqv/JMCaAReCKBLs8M/9dxtTpxRd5jtomCn8Ke94tdxN+5cdJ7ynK4WSuBqy3wl9uWxcBDHYMtcMcGC1fK2JWHm2WzTCWntfvkRm2QESLasOaAjBEqBVQGaEzSe8OcIdz8uanJCOWzZPSxPgrREbWbSgtzlZkwA3p+TL6Jv5ywOAgOyTAcBBIGQdZBwG6x+So2B8tivVhn1p3jTq+6jA3Wi2GnbD8NC7EvVLdB42YlAC31ga0YrBSLb7nzdu26/74HBE5pvtmAoy2DBtmBa315cz0g+SCnA2UN5QvXHpV0vgRoCVyijCYI8NBDD5lryCaw813ZLFOxQWVgaZ2p3KVksJR3Gj864UmMUcoQ5UaS8SB5pflzt/fPmxuNm79aew/ba/e1vffK2LHBYDt/JPdrMa0VSiMm3s3XaOXvsA00OVjsecPPnMc2S41zhaCnWMo61Ze1IyOEDhU6TzQfuWfzWvUny1PY5sq3aHkl9kMOCVzl8LMMcDKkC6f98Vue/kfwqZsmiLwMIVKM9WLsTn08n1fxWJ5ic/sSkizC7LrN+Cz18XHm4qvcxWSWmSTvnp+i3ZhGASnaPMWwWEKhXIWTuMjyDInbNbmo8oiAlg/kMUIvM8ymbqeNzA8Y34Z1YYAdUYwnZ9rYWyzADVJcnJlC0wUmMuCZpIhNZJ2Ue+ggAzn6MRz4pSJamYup2EU7juFmXewYqmBdL0YhZhhlxohAKw18HxjoBxfy84IeY70r9JCAFgMhXddDmPv8hGaSIQ49pCUPnaQL18vg9XIMJyXMlWp4o9vA0ZEazlUrYNApE8v7fgFxJwKxiLDgwO82MdJpYWy2gW9U1sNPMxxpz6BX8uF6Dvx2B48Mj2NfuYLRmVl4lRIOBQ4Ohz4+6HZxqpciDSvYsGELvvvSN3H4s08xOX0FU3PT8MslOEGAerONWqWMHZs2YnRoyDj/+EcglnOZcpeMIMpFniZIpg5lIV9cy5THXO9LAUKc4wSZWCbXANcM72MZ1Dm5DqhrKj2FZD9/40vhbvrMNcQ/gmLU9XSoB8vknqH66QRe1pPrlu1Q0vl7yaE/aL8N/i/wXxEokrFGB08TOK6HwPeRMy1OEqMYhigWQhDf6uvC/TyZUZIYUIvXH3j+eXx5jCk4GkiTpH+K58LpqrxH4ePS8wed538te9/ypOjaVWs9cPM9cEcALSkuYmhxkb/11lvXElnb3tlBw/vmm7Syd9hGGEuWQmYnbxRItLJPvr3S5OlV39sKpUAUARNiDhG4IlBFpZEbG704OpKXm5e8DdxI6alh2YyjpyF1zWvh9am6N2OQDAJaLFfPpaK+2Ea5lEG1GCCp5+hdBpz6Rl5dMR20wWgk7DJ5r5hI9vxW3DxDd5gIUienkGquU2CohHBzk7EoWrLGjOWy3byGn0knJzWaZSipsu11sjdCAQUCW7VpDrZdIJ5RMRcSy9tgmKjQqpMULI6zTjyUocx5Qgq76s12LqWQ3d7s/ktSfNvQVtuXmhu3++y1+/8iBwcBVIWQ2eCr+kvjoneBGVrf9nU3Iz/+GsdD618GPBPRUtacOHHiWsga16fCDwWUU+az/5kTRWxKMT+VgF7Ak+2ksT3Gi8nWwTHg9QJq+BvLIuhGOUb5IDmm+zRvWLZ939d1bBUaLQCK7eZ4sV84juwDgVtyLFAmy6kkYEvv2kvExrjbIYfaUzl+cp7Y+6nmrfLyyODj9WKY0ThnH5ApqBQIzAdEgIBh+nQSKXRf82dQltyN+WM4WJkDj4yO3GRnQuJmINBFMIv5s/LcRRp6aLg0nlMMZylGZxt4Igrwam0Ue2YnUSh6+KTs49fzc/ikUMFMUMX+XfuxefNWfPbVF6g3prFppILdu7bh3Y/fQydOUW+mGBodQYqmSc6exyWUgyq8DEg6TfhuBP7Tc1wEeY51OfB0CvyoGWN33EOENpqI0QoCZO0ED/kjKDsZ6u48Gj2gWjSH/aGd9v+uJsD66hiqDHGMmii4KaMWTYJ1o1sYFtYCD8scc9gHtPpwFn+0mVqCushoA9h1XuLAIcjpJOYEwg6IqlUAACAASURBVGJYRiNO0SmVUfCKqMzFyAtlnK8V8KcgxxvRPE65QCGsIuqlCDwmfAec9jw2JT086TrYNl/Hs+Uair0IF7p1xKUiZrwMZ5sRSiVga7mCR/wKWlGK49UiDs7P4mgY4ooXoJ26GBlZh9e//R1cOn8Oh7/8Aq1eG9/+3us4fe48rl6ZMSDI669+C2dPnTRgzyuvvILf/e535lQ86kkM36POJLa+9HGu/0GG+43mL68ns5/rgMwi5X6VXqs8igpF5xriSwCy5LJSZEj/1Tq1neL8rBB2pcAgiMbnK3RRYb/3gv61GKAl+017me0ckPw0h03w1EeuYXMKaQ9unqEY8ORL5sPLUKmU0em2TV+GxRKa7TbKlRpG1q1DbXgUX3551IBhPBlT4yn7iP/r9HL1s2T1vdBvd0Nerj1zrQdWqgfuGKAlw1g5tAhoSbBoQev/e8WYkYAZNNr4vRhOg8yslRqY2y3HDiehUiiFWQAdgSsmRhTdWJsfx4AbFWnRBKqYH4kCWOwXeklJW+b1NJ50eouMELuvbtSG6204Uky5sUipl0Jvg4u3Kvw1t2wPjW18czzt/AXXe442QCkPtpedGztZVfRyMScIQT/ljVG4BJ/JuijJrdrG6/hZygGv41gwfxVzJNhggL1B634ZsLbHaXAe22CYwNhBUEuAFr+XAapyvvvd75qh1VixfUeOHLnmJZeCNgii2YDG7a5xtVfGtwxhjqttfN/uOlq7f/EeuJ5s1JzQoRO2Qav5ynvFPtEat+eDxnat76/fA+w/GvOUzTRmuF4ZakLWFUNGKJ+5Frh2lZOFsk3GFPtYoDnlC9ewEvvye4HSkpOSd8sBs+xxllxkfRhaxnK4b2jdan5oTrB8MV+/zuMv+cr+5V5HFoTWjmS3bUSq3+UI0Z6ufpPMkwPobstAyWFbTtifpQ+yXWSPcC6zD3iNQDmb0SAmGsvlXsj/OdfZTrJexHrm/Xcz3HABxkEOrw9oZalhaMVuZnJJmXDDzIXTyxGWiqhnXeRugqoPFGfnsCd28NLmHZhIgV63jZkwwzuTF3FqfBRzQQlB7CNLHJQrFTy0dw8KHvDJn95HWHbhF0rwCmNweSpfPA8nTVGfaiJqdxF4OcaQYUccIc1TnPJdxIUigm6GR3MHP3Y8bI066ORtOJUipnoRhp0Au7pA3pyDXwgxHziYG6uhTkAqzlFJHBSm69hWraKUxei16nCZkyrL+rmxBGgtgFoOGWML4JYS5xtAqy8w9IsBuxzPRZYQhWOeMQ8N38W072OqWMJcBlyYmsHO2gS2l2vopAm+ijv4MGri06EC2uPr0O0kcHKOgQufoahIsTFJ8DRcPO0F2D5fx0jcQzdpw6sW0Ak9zDBs1WFeMR+OX8IVOLg8Nozfnz+HxoYNwLr1BjT0XA/ffvFFHDt6GOcuM+Qwh18owndDw5Abrg3h1e99Bz/72U9N3lQ6fznH6TDgvsg8VkrTQL1JuVNtEHop/ZbrZvDQIcoR6pxa+5InLJffsw6U69wvFFVgn0yrNSuwndcTsJIjVns1v5eeyaHTiaOS15Jt95r8lgy1AS3WUUCddPNCuYxeshANkSYoMLQwS1AqBHAJ3IKhgwUDJJbIXvP8PjNvZBTPPvcNfPDhh+i02temtmwi7YViJ9v9M6gPLzX+91rfrtVnrQfuhR64a4DWwYMHr+UQ0mK2Aa67vaAHjX79L+aLhJS8j/fCYNp1EAikvpWSTMWPYAk9+uxj5q2gIGeSRCUAlseFSiap0vSq8356RmkQ8VomiOQfvacKCxBIs5y+uF7/ytCRAWV7XG9mTthGsf0sfm//pk2fdbbDX5bTBoX9sDx5e9hn7B+G9TBWXgnz+budDJfPEuiocD4ZJ1LeVQc+h949siqYu8AGUe22qQ02QGyDdfx9sbUm48gGlNX/8pzr5B3OHzItqKjZIYbMtUCjmMqO6Oqqv555M+O3nP7nNTagxf4dBNOWW87adbfXA4NrTHPbBjcGn8B5qjV3uwDn7dX+/rzbVsyplPNkJRorNJIEDMlgYX4UMjwV/sffeQ/fmVOF95GVyzAVOikEiA2OH9fwckJiBIRJJgk4J0OMMoKhNvZpsjKm7jWn1mrNDO1DYhhRrjLXokkqPTFhxor9zD6iUUmZylyK7Df+rwTGMiZZHg0l9qPeV6vuyyl3cF/SPJLeRIOaBj5BK7aTIewEZxXSRF2E81PygUa1vmMZL7zwgtFduB9yzpA1Tv2Ebed3vPduvTLHReJ4BqAJSGdyMkQ+ww5JSHIRpC6KPaDohWhnPaROjEIhR6HXxtYM2DqxGUcuzSJwPTy1ZQInrpzBIb+HeilEpxVhXW0co4VRVApVnDp9CqOjZMnUsffhRzDXcuF6BYRuipkrl9C8OgXfSQG/iy2dNr7bBUphEb9IO5isDSPuMGdUju+UPGwLgDZixJ6DDTseQPvkGTw4M48teYA0cnEq9PGvIw6+aDSwa2w7HuyleK4xi03NWQRZbDK8RwUfbR6K44ud1T/tkWAW//4ScgjDWCPI95dMW7yuD3ClmYMw8BE4GZpxgqsZcKpcxJebJ4Dx9dju1dA8cw5hrw1SsOaKPt67eglHQxctAqOOj1JYRtLoIGUI3VAV5XoTu2c7+PbwOjyRZxhtzyNgbjE3R2J0CcBJfFxBgHeTGBdGhtHcMI5zOTC672FsfHAPgiBE6HsYqhTQbM3BLweYbzYQhkUMFYbw//6f/w+eeuJppAHw0Z//ZOSonJOcy1y7TKpOhz71Q4Ii0pvtiIGl5q50KZZPfZF6OGWJmI+8X4wshRfyf64dPk/yViCYHBgCuhRSyLIFwMiBQjnE61me9EOtZTkj7jZDVDq+2sv+sPVi6Rt8lyzSfpS7nglZ9XwfadRD4ORwkh7KhQCew1NAA8zPz2F8YgKNVhtuWECXIbFZDtcP0aODolxBnv6ln/l8jYPA/MXGeDV15aXm1Nrvaz1wv/fAHQW0KEgZrsRF++abb94XgJYNAsj7J+q/lDR7EtxLhpkNILBeVIqp+NEjTxCDxgsp0HyJOkzvEf+oUDPUjcKXp3JwM6DRwxeBCwIY3NRYjijMYjdJKb3R4rgRYCiDyQYNVdYgIHW9Z0hJsOm8Aq8EggjI0WanMDmFDdpjOdiXCjnUc3ivWFhkvxH0oYL+ySefmL5TQmVez+cKvFKiX4X9KKZfYBm/570MtaDyQ3DRDkUZ3ABlOEqxUJuvBybJ62aUyIUklZrXrJuUGSovNKI4h7gx06CgEkMlhy8aEJxLMkpslttqCEkbqFWIqwAtjd9qPHetzH4PDK5fW05qLuka5QXRWuH3WntyCNhrTfet9fX1e0CKOg0O5RvkGtWJh7ZziOuCJ2JRxnM9E/CiAcRrlMSXT+LeQAYugQOdQizDQHJUMnkpcNpenzKE+CzKD4ZiE5ghsKV8X5K9S5V7v8wJY7sz2MrY58qE/Zfa0ygUi7E/BhF+/OMfm+TOzz77LN55549GlhIk4LUEuXbs3GmcGls2b8bMzCx273rQ9CfXFxM28ze+TA4YZyHmywR88Zy9v7wIGpA9xDrGbp81E6S8biEUzJxOdy2V9y13uc3I0p6i/UlhUDqFk/sHHUEEPMlqJijFeaPDVZTfUwcNcO5yPnMOSV5Qb+Hc5T3Ube7Wqz/2C3LyWj/3YRsvd+CnLgqpA5/Al5shcXj+XowgjVGJE3hegLobIosTrMsS+EUP87UAUSk0QA9iYF15DJVi1YAp3aiDZmvGAAyV8hi6vdgkQM+iHoa9AtYHPgrzV7G708K3U86GDL/pNXBhdBwX8wry3MfDI1VsW1dFkrfQaszi6pnz2LdpG4ajDNV2hFonxUzg4zdpG1f8EGEUYHuzjb8fKeKB9ixqSQcBcnQzD37I3EMM1VqIKuS8MuFagJd6yMkuIoWLubgIIpHjtMBgY4BmP0jRNSFbHvOBOTC5s84gw9udHJczYM/W7QgcD61mHefm5+Ht2oUvWnWczmMklRKyNDN/TCrP/kyzHJVODw9nLl6u1PBIYw7r5qYw5qUoOjm6CeC4XG4+rpRreLdUw2fIcarbRJOA1uh6BENDmHYSRD4PxUiQZLwJ8D0XTpah22xh/dAYgqCALhys37QFgRfinXffg18qYOuObRhdN4IsinDkk0+RRYk5GMCciulx0jCfGkMtyebzFthsi89iykvOc7FslUtLh0TwLsoV5c5SrjnKWzmS5EiVrFboIf8XuCZHuEKhpa+KWWqDdYNpR+7W+uNzBdppn6Qskq5h7zG8To5m3qdrkiRGoVRGsxOhEAYI8ghB3MSWmoeXnnkcWzdtwNmLl/HBF1/h5OUZeJVRuEHR9JvJEdmN4Hn9dCkcJ4F/lGN8pp2Sw2bT3kv2490cv7Vnr/XArfTAqgJaMry5mJV/6fXXXzeGP4+slVFvtjDruGo1RAlrxUih0kOF5U7k6LmmkDjONa+G6iOD7FY6fLn3CPgQyKB8TRKGAtdYF4UL2v0l2i898/RcUlm0Ez0q9xXLkZdUfSvvOo0bnmRCIEvABg0mKs/a8JbbnsHrtMEIoJLHSOECatP1yl/Kk2FvDAKwBJQJULpR3ZfaWGyWl+0N0px+6aWXjEJOQIvzViGU8oAtpuzbZSpPgXKscAwZIqqwQ7ZJ3nkBOFQo5JWzGTL2XNZa07323NH80fWDoaq2h4sAGxkFbBvL4BqlQcWTdWwmmg186Nl8H2z/zc4jKSpSuKSMiNGn+aVy9byvi8F8s/11p68fXB/2GuRneYsFkCy1nu90/b8Oz7PZTlLwCbYzKTEPmaCMkDwa9Kjf7jqxx1NlyZDibwyPJHBBkF6yTsDnvcp6Xu6cIKBh8q8kKVxayTkNGOZNypHEsWFsUJYTvKG8arf7joJarWpCkXgf5fOfuXd0O9i7by9GRkfNPkyZfOniJVw8fwE7t+/Ehx98YHL0MDUA92Va5RlSZA7Td+dwMp9mmvnrg1oZPDKKmd/FcdAK+JuHUuTCyxxjXBN8yNx+7qeVfmkuSDek/CZgR3YhASnOCTJXltp/2W/KOWTLfDnYqK9Qr5HDxd5vbNm00u0z+5DpY3J+ciRke5gx8UwIHAEc9jPHoP97P19UthB6R9Cnf8ofT0IEwl6MDePjeOb5A4jRHzMOy/FDX+L5576BT7/4HFt3bsPb774Nz3Hw1EMPY+PmjXj7o/fxxONPYKI0hNGZOipfHMaGs6extz4Nz0txolrAkeoIftPIcdYrIS8W0Y3rCL0GhhFhfZRjuDqC8+0YbquLl0dGMTdfx2eOh0axCkQedqYxXvV62NuZxcaka04KrBSG0eHhE5UcvXZmToljcvrUzVDwXbjtDHB9ND2mendQjnOETo7EzxB7QM/Mv/5cZLIuz9gGOVOPoe4ClxzgQgJko+uQ10aRFUu44gb43fnLmCoWMe9lSAMHgUcdI0MUp/CDAlKGaUYx9oYhDoQ+nmnMYVe7hdJ8HcMhE82nhqVVKAU4XSzjnwsj+LAXYS7voeC42JQV0HOBw04H9UqIKGPYZw29Zgfrx0YxUini6sVz6LbqJvTTLQ6j1UkxVB5BqTaEjbt34srcJC5dOY+k2YBXb8M3642gpoOuz6xNKcpJbIC/iICmaf3a6073gIsUARLEKYHUUcRJihIihO3L+F9/9Dz+t//5J2jOTuKdjz/Dx2fm8fO3P8V8XkJlZBxIev09NSii3emBJ8HT+S/GKJ0U1I9tEOtOt2/teWs98HXtgVUFtKR0CECgosocWlRWqHxRaaPiwT/FL8votRVqxXRTUNzJ/BqDQIXNYFkKcFmJCWOzf2zwT33EvuD3Ai9shgqvYa4JesMpTOmt4dHYVPIoVHUkuwAQPkvJylke2Te8j8omQTECK7xPYRC3SyleCUBrKaPLZogICFxuvZdSqAcNdgEqxmTIMpNYn2GHNFAIaslYUx/LQ2OzUWylW54eebJ5HRV+AooK9RPgpFOdCEgqHwnX1uBLbRIIqjmlea3/+S5Pn+1NEqODc+PFF18065bP1PyTMaKTdQRcCbRQ39jjtlQ/L7WOVGebkWJ7v5a6f+331euBQVDDZguKwWcDWkut59Wr6dezZMkoOQu4zrleyfbhXiBAS9dpfGxZdqs9YzNkNQ9shizBGTLCyDjVtbf6rHvtvmvnt+V9j3+epXAXjn/XPst9uVQs4viJEwbs4nrYu2c3JqemcOXyFRTDAhrNJoJCiNrwECbWr8fOnTtNeZ8fOoRiWMToyAiOHD6M57/xDbzxxhuIk8ScusVT7niwHTESP6Nl7yClY47QVc78RhmcPDNASs8ji8xFOXbg5n3mDL/vs8r+e2bZ7fa11rjY3Aw1ZLvE8OW+JefdjZ4lNokYzMpDxH2Xeg9BMTpX5LiRQWnvgbfbluvd75iU0sydlZvQQ4IWBr7JmT+rH4LXhxcJUOUGQDQ6nWH09VlyzaiHUqGA0VIZlVIJOXNeMX+Pz+TULvwEeOmFl/Dm22/hqQNP49MvDmF2ehJlx8MjD+3D5OyMyXu1YdNGXHz/IzzZTvCU52GiPY8k7eFKuYiDUzP4GEU0xtajleeoVAuIWpcwGnqoxDmCToxi7mCi18Vzvouo28FneY6LpSHMFMdQThM80pnEt2pFPNZLMNrpIWr3UCkWjJ7IOZ9EMUrF0Pzf7aUoF0Mkjoue5yPPElSQIu3GTKGFnPhNyUe7m5hwS2KqgYlLTOAXOFeBhl9EHQEuzjeBUhX+SA0fTk3i6OgoJkeGcb7VRFYsomfAZAeFBQDQDULk3Q6G8hhb6w38XaGCB3s9TIQBnLiHTi9CpVwEojYuej7+qd5BY2gIVd9BudMzYZdOsYDP0w5OI0W3MoKZHOgUfJRy4Pl161GYnUFn+iLmkwhnwwKapRrcyjDqSYZwZATdJDJ50Rzmh42SPoAMzwBakcd5kCHIE7hMi0Ewiyje2uuO9wABLTftISxXMd3pH4IwXCD4OoP/9pOX8cOXnkTSqeP85Bw+v9jG//FPv0fbrSHzCgjIuEwSwA0MkMpIBqYdEROZe+69mmPsjnf02gPXemCFe2BVAS2jzC3kLBIo9cQTTxivmbxqdiw3Fz0NcoEuMubFIBLd9U4ZrDagxX5nfcRMWm1AS1RieavF2BLVV4ag/bvqprwT7OcDBw4YJZgUfgIOLIf9LOq+DYLZiYQFaPE5BDcopBVKuByG01Lz9HYBreWWbwNCyjEgVsJSZSz3d5uBYEwBJjh1HJClxc88ZlyJ9VkfJYe0wZxBkMcGzMSYs8eaY0xwjKE7ZNJRoRcLQ2ywwfrbzxMYqvWpeuse28i02ZMySsm05ObMOqiNZP0JcNa7Xb5R2heYmDZ7ZLn9bF+n+cPvWJbNnhQTZLDc1fbM30o7vs73LDa/B0GrxQDNtXFa2VmhvULAs1grNoBlr//bBZm1zrX2FytPIduUizoWnvWj44XX3y4DeGV78FZK6+cL6oeOx3221EL+Gu6nTBTNPITcGwhotdotPPHEfhPez2TYw9UaTp48hSAM8cCDu7Bn715Mz0wboIahVIa94nnXmL+HDn+Bufq8OUUuYMhLFJvk4wxtI14SEbhiSBPzuiA1oW5kzRBQYRhcKe5f1w2AxJx6q5xHt9L269+j9c93jjsZ4MyFxXazX/j9ckLG1Ze8Xroknyo9k4x0Alt0KPFwG84z6jR6/moyJAhQEZwgMNUHs/6SDP1aFimCjgbIys0bQ0BNSJ5JKuWgUCybPf2BrdvwzLNPA8UAUZ4iLBfRaXUQwsP4yBgazYZh1V2ZuooP338fj+7egzPHv+oH7ZVCvPjvvoe3/7+fYX8zxZO1EaT1GfTSGPOOhw+vXMX0xAbMMO9PksB1MoR5F1GnhVKhitFehH2dNnY36vh2lfmDErzbyXF0KMShoa2Y6UXYhXm8Wqvi6cttbO92DRDgeQ66cRFhoYA8rZscRH7mG5ApqwTomLBYzt02hqsErYBC4iCKcqBEplgC32WYl4ti6iGJu/CLQDuJ0XFKSFIyuIBCuYim08O5WgEHyz7+2KwjGR7D+Xob4fB6k1C+GPXgxJEJ6csIGnkJNjTa+I/hGPYkDrrteVRKBYRhgKQxj3Evx7yT45ezLYyNVbDH9TA838BmJpcvlXEkiXEsy3E2KONonqG3ayPaFy/hPxQnsK8Xo9KZxmyY4xe9Ng57wGyxjLobwClUDTCCKCbWbNhp/VDgPoOPoFZqmGipAZsDw+Rb2bW3VtryeoByEmkXYbGCuZ4Dzw9Q8jJ4rav4H775BL71zENmnte7KT48cRlvvPUx3Op6pG6APIn6erjH3GYFk7aFgJbyc1Fu0Z5drmN9eTVeu2qtB9Z6wOidu3buWnk3nNW3Urq0gOkdptJK5g9/42cq2AJTpAQrLxMXP8EYKj28Tkyu1RYIUpikJPHdZrKsNqBlsxsEVLC/WAf2CfNHKIzTBhzU9Qo/Y6galWfWl31IZhwVO3kJ9K58HorF5zPVRuUoEpC1EsbGagNaMtA0Zuy7wfashAiwGVZ2efyeLCa289ChQ0ah5lwnmKgEmjZzaRDQskMqlCSeY8LrOA5U2GkM/OEPfzDsOa4HAXZiZ90IPBgEG+x+0jzTmpQhLFYNDQ62jXXQkerctGlskXmhPA2DzCzNY5aj0NLbMZ4H14j6h9/boKtkhQ2u3c5zV2Le/LWXcT3QSnN2bXxuf4bYwJDWwyCYP8hY0Zq9XYNfgLZdjsrmu5IO04FFlo7GXfnA7vfxJ+OEYYf9tsbEma4BWmEhxFNPP21YvJSfW7Zsxp///GeUyyWEPJ2SHKokxaHPDqFSrWLPQ3vx6GOP4ezZc5ibnYXv+bh4/jz273/cpG549bXX8NN/+kfMzM/B9fuhjoFXMOAIc2NRwev6/TxGITNfM2OTlxpAy3BEuKeYHFowhjUBGLKJ+km8V/alceZ8FJNXc8U+LW1w7xqshfYo7SnS17QHcM/kNQQN6fDhsxgSr7yfqzm/lOzcnNZnFJF+3/ZffUaWyVGmE/7I3zKAFllyvIQn9fYTqY8ND6M2VEUWuOjEXTz0yMM4fvQYnCjB9197HW8ePGjYWF4xMHrFru07sGXDJvzmV79G7uX45g+/hTMffIidV1rYMzKOLy6ewpV2C6NbtiFcvwnx6AgiP8Dpk2dw9vxZBEUfgR8gb2fYDBfPl0I82mth9+xllEIPX1Vq+NDx8MtGB8nIEKrtOWybncd/HNqI3Sngph24votu7iPttrAxjJHNd1H1XHilKq5kCaIsx7BfhJt04DpdmJz1KcADIbPAR+Z7Bvzy4aOY+0iiDsrFwCSb73pFdMhcCgNETo7YyzG5YRT/+/RFnAhCpG4ZXmkI873YBNqW0gilgo9umsIrBOjGXUzAwwuVETS+OgXHzbBzx3bMz86hNXkV+7duht9uIG3Vsb1aweYEKLd7qHKleB4mc2CmUMQ5x8WFPEN52yZMnziNp7IitsNBxY3RKXg4lHRxqNvFSS/AxbCIqVIJvbCAqBeZEGTj7CdwD+bK4gEC/XVKIFRhwWRqrb3ufA9QJhL0j5IMbnkEScqw2Axudxb7NlTw1EM7sGPrBkzPN/HmR4dx4uIskrCGQmUIadKPbomjCN1O99qpwnJiU67d7t5653tk7YlrPXB/9MCqAloyvpUsUOCJABgZNVzsNMYJpuj4ZYa58Tq+M8yKBrO8cSvNsFlsqGxAS8qP7dFe7aTXYvIY1HEhjxeVfdaB+Ta4IZKqT2CQ3k0mcRfyL8NdLJ5HHnnEGPj8I7jCvCUcE4Em8owq54TGSyCexkvtX05IwFLTf7UBLdZZ4CfbbTOSVlKZ1djYGxW/47joJMnf//731wAWsRYFEi5Wl8WMTCr7OqGM405Ak4w7rg1er+S5OsLc7v/FwAMBcXb9eY9CQTjWfCbfxYi0Q1sZTslcPMpjQjCLYCnbpxBIjbE86Ha+q9tlaKn+Wh8CMDVH7fbx+er3r1t401Lr7G7/PgjUaryuZ7CuAVorN2ICtLQPa09bbO0PjtNSgMJyaim5Y8s8lfvoo4/is88+M2AWT/167733rrFoJBuX84x79Zq+LdpnaGVZalhYYtqGxQLIVE+zzORXOXDgWRMeN3n1Cl5++WXUKjX86z//C65enTRgFoEvnq72xeeHMb5uHXZs346jXx7F1q1b8P4H72H3Q3uRuw6+OHzYgFrFoAA3ZsLtftLt1GWuLMfka2LuLAIqPZ95tlL4eQqXbKFrIW8MiyOwsrqAFuWwDjSQfOa7AM3lsvC1V9rsdOon2oO0z/Akz2PHjl07DGEldYDBOcg8VybXFZPAm8TmZGERJlzIT+Ywb1Y/3FCvhcP+FsbBhZsH8Jii3HNRKhXx8P5HcOTYl3jt9dfwh4MHUYCHJx7fjz99+imuTE8hYx6oXg+lYgmVUoU0cXQ7dTy4ayMeG1uHdSenUPAC/Pz0EZyLe0jIE/JD+GGIkaFh7Nn2AD75/AtMpgRcfBSaKbbkHnbEHbxQCfFEdw5IEhwvjeJgs4XPKi7mSiFGSxVs7cR4uefgwdzFULGARmceWx9+AFdPHsHm5gxGewkKGTDXA5q1YRRLVRSmpzEeekiTlgGyiOYQ6CXwFDHvfcB0Gg7CzEfei1BmyCMPn/ELmGPEQRZhaPNGTM7N41ytjP+rO4fp4THEMylGamNoJz04iFH0U3S7bYTlCtLcRdSLEXouwjxB1G0DXv/AnsAL4LTbKLU6+NudW/FSfQp7ej1UujncGEg9IMqINbpIi0XM+EAnTTEaVoD5FkZSD0XXQ+Rk6KYxHD/AVS/A556Pt9ttfORmaI6NGqZYnKUmLxjDgGO3H1pYSD0TjkqQsw92LnTKvSrgvtb1ys1phgnHIyih3e2hGAaohUAFHZTd1ORKg+thppWgMDyOnhMAHkNts/4hAcjRWnBiK/k+5b8OoIfgxwAAIABJREFUh1pN+fO1Hpq1xq31wA16YFUBLRnD8qIJIOG7HY5oG6UyTHVcNRU/It5Mhk3jXcdc32mBQEVcShPrvtoMMfWDQAY+n+ABDQAmUOW7QDUZDvyduVEY+kVwkEm7FVLIcgh80YhgO6RECigREGHnO+M9AgD6oRPJNYbQ7XoZVhvQUn+xDVScVX8boFkJybAYoMVnEfAhg+nSpUvm9D873FGKu+bRYnOJfc2x0G8cM64DPo8nKNLbTPBqz549BgRm6KFy0alO9hxabI1pDPQc5fkSIMpnMyyEiaTZFvYd5xbnEcM5mAOH4CrnEP/IAGROHAGu9IYrfETsuBuxxm5mPPqGYp+xJsBV81WhwZI7Slqvdtlg2M08c+3a5feA5PP1xnslAJPl1+av70o5fwTwCiDQmrBBbntdSGbc7v5ql2nv9UraTUDro48+MsnhCeZQTtpAxP0+PxwmAs8UZtjPJ+QwrCjLjBx/8qmnjGOJjqjnnjtg5Pe5c2fxd3/7t7h65Sref/c9cz+v56nEr776mjnZkCe/TYyP462DB7Fzxw58/KePsfOBnagM1fCHd/+IJEtN3qKi65swNoYtEdDqegxpck14YT8ZeZ+d5V9LXm7gNwQJwRT334AtK7l6NK6aE2Jq8XvuNdxbFEJ/o+cOzi/tB8oLR4eSnYCZgBb3TM5/suI4Bqv1MiGGTh8QNDnLDJhl58xiKKKdoazP4DJQRh/1gucGJvm757gYXz+OV779Cn72Tz/Df/1f/iuOHjmCuckpM/4fffwnnL98CS3m3CpXUClX8Mz+J/HJ+x/Aa9Sxq+zhP730CvD5V5iZmsFvzn2FK0MlXK2U0PRdwwgkP+iRPQ9jvtHB8XOXzMEClUKAbHoKw/U5fPOBndiaRUg7CerBEN69dBmXJiqol5i4PsUzW3fghco4So0uTp45BSQR8uYc9tbK2N5tY6TXQ+C46JYrcB99HJ8fO4YtyOHP11FIEtS8AH7CdB5kDjqoFz2ccnqGobUzKmKCybWSNtw8RZ5kmItjNCsldIeHcXS+jplNG/DJcBlz1RomahNIkwyNTgN5FjElF86dPo2d23djrt7GfJe6Sg/D5QDrxkdw9uJ5AxwX/RKqYRFeHOPV8TF8f+4qdreacCKuEwdJRhZdjqrrI05jdIIMaZ7CTzLU/AKCOIdv8mG5Jol44LqYKRZxqFTGP9cb+NB1MFkqIjPMrAw+MvPeZ0S65uRLMvTsebDGz1qtFbpUuUzolplQw1YvMe+B7wMEUQsekk4DtUrRgFOp46MTZegZmeljeHjE6MIO5+pCNI30UtohKxGZsFTt135f64G/1h5YNUBL3mGbjUWlQ15iKSC2UWobpgxFoAAgu4gAzoULFwwwIEX9Tiu8CslivZfrPbydSaVQTTsXERU99gUVP/Ybj6ZmP5GtQ4BLwA0NAyqK/I0ClNdRcSYAwt8kWNkWsXAEnOjdeK2C4Fo+E46NWE7LyXGxVNtXE9ASO0vAqUA6gXBSppeq43J/F0AisIz9xNNN+GJCeAJNYklwTMyxvp3OtXwfWhc2AKV1ojaI3cRrlQhX84CAE/9Onz6NEydOGGVdMfuLtUGAl82S0vwWW3Lbtm0GxGJdCZIy7JfP5hzk98xNwt8InNrlMXSG82wxg1abueb0IMi23P7WffYz7Drwe7ZNAPQgQ2+lx/9m6v3Xcu1igMidltl/LX29WDuvJ1+1f9osqEFQeCXGyQacbZCMsol/BMTffPNNw87iCX2Sj8qtJVlxv46hx9Pt0gzOAkOLJ66l5rRDz5xY+P3vfx9vvfWW6Ydt27aazxs3bjD7xonjJ3DWpFgo4tLlyxgdG8MjjzyKg28eRCEI8YPvfx+HP/8CmzZuNHv02LoxfPDxh/jq1El4gY8Wk8k7NJP7zCBzah4NaXPSnm+AFmNG5ymCjEytHF0m9oGHctT/PfYTk9NnpV+aW5TPdPJwH7QdTuwfsceXArSkq9isXMl67k/cH+XI4kmQ7777rmFu6dTtlW7bX8pjyKa3EEZIMKsPHprTI/uHFJpwMwMhEsFa6OZ+qGJ/vAhmhn6ILE2xbnwc33v9Nfz8jZ/jR//uR/j1r35pwukIaHEuHfriC5QrFVy+fBXbtmzDi08fwDu/+i2qU9N4PI7xg23bUbxw2YRAfdaYx1cjZbxTTDA7Usbs1DTGRsYIZeLZp76Bk0fPYmpuBrWtNUxdPo31rodd6zfiq+MnUXRK2LX+AZzgKZtlIB8rYMeuDXj0wV0I5xIknRRNJ8eQ42DzfAvjM3MonL2ECc9Ft9fGBSfFyN+8jqOXL2JvtYKpQ19iXVpAqdVDUK8jSyLUNm/AMXTw06mTqARlfLczhMfCKrqtSYwXXIx0Y0RRjHq5gs/abcSPPIILo6M4HviYC3zMzs+iG3XRS3oohB4mhquI6h08vms/Ll6dxbErV+EELjaP1nDgwBP4zb/+Do1GCyW3jLnZJvJCgFdGh/HvG/PYOjuFCLnJY5f0IhTixPRH3m2YnF4ZYiQxwSuTcgn/P3vv2WTXdWUJruvvfS59JrwnCJCgBb0TjVSyVaXqkrq7qrqnP4zp6e8TMxHzZf7B/ICJiemJiqiaGpWmqqWukkQDSiRFKxIkQBCGILxLpH/++juxzs2dunqVMASQIAC+R2Y8vPeuOffYvddZe21DNaUJyyCYnGDSMPBJpYo9HR+fVwdwhuMqZTgwmWehShzAMcb2VmG+itGnrBskGkMRb3zI78r1+TvpyjmgRWCXQKbjegqkZBghEwewnZlFk8CobdlottrQLFuJwHvlGjrtNrQshm2aan4r2vWyLt5JtdV/ln4N3Co1sKKAlhgvRUaKxBKLUyqOaBEUEKObjjEdaIJafDHskKwPOtE3QsfpahpBylVMEX0jRNGvdG9xysX44uf77rtPGcDczSUbhpl7JCsQyyTaZJKVUMIQBaygI0Hjj/Uqx/O6RbF3MQ75u4CNLKvs7IsReb1Oz0oBWuJIi1aGtFVxZ7gIFl2pHa5kVBd/F6eMTgYdE74fOnRIsQ+knkX7QzJ2igG+HGOxeAzrn+0tIbgqTj+KVDsKgESgibv+V/Mq3k+ALepfkdVH3RER6lUixIt6asWwTd6LfwRYeX8BScmi5E44F3LuklPDTbTD+Jswz1Zyp0rAV8koI2zElQI0r6a+v27HyHj7skyfSzG7vm71dyOetxcUl/lc0oYX19xeluP13l/aUdZ3WT85F0jCETI5yfjkGifAw9UCGtdbvpU+n5noCGgZ3NlnNjv+RxDHdRXj6oknnsA///M/K4YtsQ06QQ8//JDatKPmJdevc+fOqzDCtevW4amnn0aj3kTJ85TG1jtv/RaPPfooGM5O7a12t405zq9pDMuxkKTxoj5WzjBhWBOd7RTWIpCSqXBDM42UY62AFmbkg6WEzFOl5bNygBbtOq6LbHsJZReb8GqcvuKGKM+TTSHOO7R32M/4IoDFPshQzr1796p6lfusVB9Qct8pw47yllcC8YtgVl6juSS4luaMOQEYc4bWIktrUWaCwBZDTh997DG8/ptf44f/6od49713MTo2giNHDuO5Z5/BG79+Ay89/yL2vLwH992zC45hYt/eD7FGy/Di4CAmLk5j9WwTpmXheMnEZ66O3wQNnDcoReXB90PYpoORoTGsW7MRBz8/jNXbVmNowMPpA59ibnIKrluDrTkIFzqoDAxgASEiM4Vb1eGYJlZXJ1AqDyArlRE06hgPAwxFMaxWG52LF5F1OxgfG8XO+x/Abz54H5seug/nLkxix/qtaE7NIvG7Kpvjxs0b8MrHH+DNydOwDQf3pFVsK1fRmD6Ju8o2dpLR5UdIdAfnagN4Y6CE9zs+ZgIg4ljTY+i2roTly56L4aqLDeOrsHPjvZhv+vjswkVsuWsbzKiDbVvW44tTXyjg+OiBL3D02EkYtTIeXrMK9yzMQp+aREeDet6w1YHRbmOD7cDttlCCDy/sYjCMUIozOLoGSzcRBgk0grJJhJmBKt6tlPEPZycxWRlGw/JUlso0jWEghJFxjLLVc8CZwBYx5BxuzrOT9l9fRQ1kYFJarlkEs9rdLpI0Q21gEH4Q5lEBDNWmJqHSNY4VSO2VKipMkdqJfqcFQ9OWNPs4Hwl4f72+01dRI/179mvgdqiBFQO0rvTwVxrUAqzQUGGmPjKQGHZItggnh+sNebva8onRLwyZosbQla5xud+LjlvR+ZPv+dycAMU5pwHIMA0aZDTMRPj7yzqM11PmG3musJkEuBMDVfTRriS638sAKAJtvKbogIl+E8suTARp0+t5Hl5XxNjZHwVYFPCW+lIEe/hiiAPBWHHaJGukOJFFhlaxnPLvYjmlvUXEn7vQNNoFVOKxElIqdVxkXxW/K9Yh64ZgFgEo6qyJ3p20D69bDIEUQJLgFx0wCU2Ve509cwZMAEGnlWXmudw1Z52dPXtWhQ8vB+LJs6bLCKIW54zbtd9fT5/7Op3bO0Z750sZS6LnJ/2P80cxW5owQVQYgGJF5P1YNArlexkLvUD+16nOb+azSliwAA/8LO3Gde9K8//NLOs13WtRFJ5oVZImOcCk6+oZyUyiPcPwOrVumIZi2HY7bTWX1wYGMD4xhqNffIFGs4XVq9fA9Up5WKZpYcf2HZg8dx4lJ2fPTk1dhGmZCjwJohCmayPUEmSKgRUrHS0royaRhVizVYhTEgaoOKYS8Xa0FEaYoJum8AdqaMQxyoatMilyPLGNZPNENrYEHBUdzuK4krHLscTnkXVDsliSUc71kRkeeR1hHEvW3CIbvnftk/VIrs1xKxmbRZ9GGPTFueCFF17Ayy+/rC4n646sv71zi9gJfF+OvSjfXapf5Ewbcqjy0E6K7+eaWbngOwX3CXjZmpVnNYwozsR6MJQgeJrFSDOy+zSMjk1g9yOPYu3adWj7XTTaTSw0FzDXXMDp0yfxxCOPwoaOoN7B8cNH8ec/+DP8/T/+FHrFxA+/8RSST/fB+vQwdnUy+GGA85vHcKzmYc+5czgfEWa1YdkeoiCfH23PQ9vvQLc1rJoYxV0b1mD24jROnjiPhMeTuU+WOBlkjoEw7mJ81Th27rgfqeEgZEY/hrLGHRhaAj+N8MVnnyGdmsW9locfrd2ChXYLeOEp/H97P8SOXbswtbCAphr/DqKFeZw8fhJT9RbTFSCNM1hJiAEzwJrGHL5r69gFC5XQxAFNx/9RAj53KxjMaohaHThlDX7sI4ioY1pD1cmwZd16bN+wHY1OgiMzs2gHIbw0QuQ3Ybi6CutM/QTT83Vs3LUTJc/GhG0iSSPsP3kC9+/ejajVxf433sTzd92Fyb0fYjhs4S4A94QZRsMIWpzAMfIQ0SBJEZrA+ZFB/Oe5BRywDSwYg2ilBIs1uCUHfthULEqXTZ8BXWprLZL1CIbrKdmUfUDrmube6z4pZ1XylYPSuSYe+6Mw5/JAUQX/K8YWNRJBfTWV0CFV4vArQHC97ifrX6BfA3dyDXxlgNbVVConBhp8999/v9Lroagnd3RvBjuraLQUKe00hm5EyNLlQBX+JoACAQsawTR4WQc0AsmakV3N29WxF0BEgEkJQxOgRhydK/WTIkjFY6WtxPAWQKtonN4IQIvGsoTbUauD/y62CZlUZBaS9URAi2As21RYVwLcFdtPyigMxcs9uzCi6PzxGWnUF5+fwJGAr7yXlJcOhjgpUndS92SVffbZZ4oJVgxJKraROAvsk3wuPh+zLRJwFUaIupfr/ouwRzoyrCuOH4YwUtSe1yZjg2AXv+e/GZbJ3eSV6Nt9BtCVRtSt9fty7SX9rMjkKPYVAbeKoeHS14UppIzVxTBqeReH+EoO661VQ7dnaUSvj20oIWcShi2A/+35ZHmpM2ruUPBZhRPxPwIV/C63HwSQzVKCRhFqlSpS7vQzCYeuqd1/9sNuEMJiwpxKRYW2+H6gQsQiP0DJK8HvdNHptOE4Nok/ueiwZSJQzlgGOwlhqQx6zNtlKsCBzpllaki7dVSSLsbSDKt9Dalp4njZxJxloOsnsEz3D2QGBDzmGiIsvyJbneNI1jcBusRW4nrCNYr23NatW9VzUm+xyKwqgs9FNrCM1WJ/kCQoPJ/rFeuKmycsjwCiEnbP3x555JGlxEKyTsr1ihtLvWxeWZPlWCnv5TZUFUMry9udgFbKv0VsgkAF28LQLAXWqFAzOsNkcim2XAqd7Lgs1zk1bQ8DA8NKdKvb9fMEMHGIWCPoFWNkcBD33HU3zhw7iZnJGWzZvBUXpifhDLqoZDHMU6ewxXGw2raRhDG04WGcCEJ8OD+PBdNGSCaZbipAJiNzSKVZJMiiqTC7iaFBbNy0Abpr48SxY+jOz2HCtDHSCRBFAebKBkbXrsGzu3bjk88+R7MygC6fKm3D8Sxs3HE3Tuz9GNaR49je6OCb5So0U8fpzevxcRLC2bYFB86fw+cnT+e6ZlGgNL38doAkM5DaLtI4ghm3sKlTx5+5OnZ0fUxoDk7EwN8RpCsPwkwcxRQznRSdwIduldGancZaJ8PW1RPYtGEr7LHV+Mn7H8Jauxab77kbjBVMshiffXoAJ46eUOPsT370Z7gweQ5Vx1GMnI8PfY6NW7YhDGI0p6dx34b1OPrB2/DPHceDuoHnfB1rmm2U9Rhp4LPZYLtACB1HNR1vOBb2mzbOWWVcoB6T46DeacL2LMUCos4d6zpRefVUlJsiRioG340nSN7OU+pNLPvvNe8EUlRBw2SwLoaCKnuDY5R/BLfYmBqQZHm4sJqz+u13E9usf6t+DQC3LKAlhgQNCIbaESBgFjUBtFbC2S12iOIuXTGDzo0As66m4/H+DC8k3ZwLPT/TiGOabhqTtzugJUZq0fkUAFMM28vV03KsNn5X3N0VxyE30H6/23o19X+1x7BNGFpH41mAIoaREODhPQk+UsOMu+s0tgWs7O2/Uj7Z+RZG4HLlKDr0fEays8iSohD9sWPHlI4WnQdeU3bWeQ7/JBRQBNuFCcHystyvvfbaUn+TeisCWmLQq91c21Z9ku8Ud6ZDIY5LHEV/kECA96WjyuMJ0rK+CFBTG4/XZDnEAVGOTxRdbRP0j7sDa6DIjCiyBKUfs08KM7LoFAuzle9FIXTRA5R5Q97Z1wigCqglzMvbniF0i/cJ1jvnIALcZCvJBgTbTYDFW/wRLl+8xSyHi2/KUSWgJfM7+5u5mH01iSKliQTp090OTD2D69iI0kyFT+k2uQDc6MqBsiiMlX4L6R0ExcjyUoygNEGmG4qJRWzCixnalCjNpkgzEBgEtYhwxXCiNsbjDja2QzyZVZHqBl5J5nC+7EErj6LeCdUYEvBK2FSydouWZvGZhPnINpSEIbImS3jhU089pTbmuIkh1+Y1Zb2W9i+uO7LmFVlVxY1G2aQSoJTl5v14b16PmpAS+s9+x7mjOK8U7y9zjLz3zj9FIP1SnSAPG8sQG3nIIV9kbeXi34RsLEQZEBpASr1pPQEysjpiFYqGJFKC7ZnGNjaRBgSJdLiWjTAK0YraGBoZQNBpY7BaQ9DxlSNtOC66cYDUiFFGitXURfMsnGxPIemG2FVaizQxcajbQdt14RN4S4GSZUBPQmRRB65pQydApLvwW22Yro6BdYPoduqwOh045y7iuyOrsNBYwMcuMLB2Db579/148+3f4fzIBGZUT+0gRoxHn3seM3v34/4Lc3gySbF5blrpWx0bGcZh6ls98iDeOn5c6X9puoHV69bA0g1MnzmPRrOLjm6r/mwhxg4E+G7Sxurz81jHSF7PwXvNBNNWBfUwxtD4KJI0wMWZaTiVQZSjEHfBx/paCZltY/je+/HbZgdHaLts34q9x46pbKOHDx1WAHGWxHj+uaexb98nWL9hI7LMQH22jYnVG3Do2EkMjY5i1cQI3trzC4x6GUZPncGPujZ2tLqoal3Y8GEZKaKQfdnCjFfF/lIZ+2wbbzQWcI6AB8MiLRNRRo06IObITzVYi9p2KjWAlmuurUTI7209p960wguglW8KKDs4Vx3Mw7EZMkwxfyZ8SAlFMkQxP45jkH+6oUQJ+69+DfRr4CbWwC0LaNH5587b0NCQcpZpmIgRJEbNzagnGk3FTG2XAiRWoiy7du1SIWC8P/WwGKJAVoywm8SwXIl734xripGqjD3DUM95tSGHRRaFGLNi4PI3AY96GVA36rnE2CbYSN0qvjPEjsCStAtF2gnYEKiRnV8B3aRcveUTYIvll1cRvJPvBPCSBADsF+wr7DO8F4Et3p8vAm4M8aOBL/1XnBDZdecONsvKflbsX8sZ8zL+5JnoMNAp5fPzT+mCLQIKdB74u4QT0ckhgCDlJkuLotBkuAk4p8C4xQeVZ79cXSzXppdq9+Xq8kb1if51bnwNSDtKPyz2B3EshYUpumwS2lR0SGUTQOYG2SBgvyPYKlp2xRCqG/80/Sv21gDnxk2bNildSL4kvI1tezu/KAovWQq5c6+YF2RrLYZS68LChgbHMlVmQjK0XNtBEvgYsAwE3Q7jY5XgcCeOQYjfsB3EzF5oGEgJbmlkc5EVwBDDHDhRoVq6CyPN4GWhEn+PFVvIQKiZypHWjRirrQwT9VlsmmvjRWcMlmHh1+EcjlU9zA6O4mwnz1LLMcKNCFnXZFNPAC5Zi0UfUsaQ6J0yKy/XJ2azpD1H5jI35ng+x6WwJmU8yxoo65CAy8WNRV67mDlYAYSLG0YsJ38v6o8KUM3+1avbJXOLrInF5yky8qVcV2d3MdMhM0ySd0MBfsBKNFiLgFaYAqltIbCBMAuBLISnpSiRJcUsgXGkMuJFlovM9JAmBrTUhKkZiKMQhs2s0z60JKLGAKrUmep2kLq2amv2pZJhwo0TxFGAxDXgGjYq7QxxmKBdygE1j50BQOQZSAmuhQEMjXIKCaqVmgJOgyhAdagCL2xjc+xjbHIG3x5ci8wP8bE/A294EI9u2o5pP8HCxq2oj46iXXYwHXSwesMmfPCP/wUjhw7jxaFhTLSasBwT8+PD2EdW2qOPYd/0NCbPX1CMl4cffACtdhtvv/sBopSJiEoqRJP1sVEL8Yzp455uE3d3E1S9ARxKdcynGuJWC8OVCpI4wPH6PKaHRzBRq2L73BTWsr+7Do6ZBj4aGcLFsXFko6vwydFjePTxJ1QShk6zhTQK8cjDD2Dq4kWYtgvPKamwUDK39h05jB277sHgwADeeeM3mDl7CqP1Nv7V2Hps63QxHrTgdOfh2BGCJEZolOHXRnHIT/Beo44DroF6tYSW76s+T0gzBtDhnKAZsFMKyeesHygAtA9ofbXzf68kf86mVBCXYt0uGahKA5EELQVAqszbQrXrh4x+tW3Yv/vXrQZuWUCLkz4dDe6s7dy5UxlDkuWw6HCvZIMJ+KDCABZ3Knk/AbhW8t40pJgBivclM40GIY1/McaWA0RWsjw3+trShkXjlfXKzzQ6vwwDr9fZFbZFr+HZC45czzOJg0zDmUY6gZodO3aochPgYjgF2QdFcE2ALbap7EIX27FYvuX+XawT0QFiP+F1Gc4numovvfSS2v0mUMRxw2uJVhCdAoJvdFCExcJzqc/21ltvqd/I+BJ2Sy8AJOCBOJ+iIyYOKPsntcPGx8YUcEW9LDLUeJ7UkTC0+M4xTlCLYBodJ7Y9+zozC/VfX98aEJC6OIZlc0HmX/bNIguryNgQEFWYWQJuiXYT+54AqxKaKxmJeM7NCGv/+rZuHu4pYc2iDUkAnvOUaCLdzvVDQIuOTUIHR8UQ8S9nyRKAUnYEtXeYRYvsKxXylSgNHjOOUIlCeAS6dF2FD5LZEekGAmRIND0XnmZ4IcNmlQB9DpwYJu9rIMkcBWi5WQAdkdLniZTYO0PTMyRRC9vLNh5OEuyOddyzkCILYpyo2fi0ZOHnrTrma7UljSuuCVwnJGxe1lzRnOPzSBilgEtkl/NPwsqZ8VfAZlkbeY5ck9fgv4U9JdeU8EPpLxLmKMlsuGZxTuC6wX8TIKVGF+/Lc7iucB3kmsyNHelfvRujMn8UGWdyTG9o5JUBV4YokXmVqkyTFjWnEg1OrAMZ21FDYOvoOgxJJIjVQSn0MZYkqKkQxAwLfoCW7SKyS/ATtjdgaZbKdJnEPlxTV/pnceArfbZQB9omFEsrbkcKoFQgYURwy0ZGcMrvYmCohm7ageUH2Kq5ijl4TOvAdy3FAksZNmVqCNIE0E0VPuvAwkS3hResCM+YHiZOt7HKLqFutBFpCWzDxrRm4VPTw/HBYXxqWgiGh1UI5Nzhg6icOorHJybgtLowbRNND9jXaqF71y6M3nuv6qOOBgT1BXz4yT58MTsH3fLgxgYMIrlJhkrYwhajiedLLp6Yi+B0Q5z0DHTjEBszDYNZpkIFT1g6Xi3ZipH374dGsN4P0AlDfDFQws+HPET33gfDHsInB47iieeew+dHj+LUF8dgahrKjoUnnngSk1OzOHr4CFaPDmL3ow/in/b8AjANfOeb38WH736ItSNrUE11xJOTaO/bh+cHalhvJmw1xJaOeaOE+YRsyDJeP/UFLq4exQXEuHvHDmxcvRbvvvprxc5qmDpiBWgZUFuYWbLIzuoDWl/1/J+zawtBhwwZLzC2VGQh5/nFw/LMsbkoGllcuQJX/9WvgX4N3KwauGUBLRooZJyQ8UJHmGCWOL2XC8e6kRUnBpEAJGLESJjcjbxX77V4L2bmoXNFMVN+lhAvGm03I1vPSj5fL6DFOhUDXdg8V7q/ADwS0iDXFONTzi+yPK50zav9XRxu3ovt8dBDD6m2ItOAAKSEUsiutRjjolfVC9j1MoqWYxgVvxOQVRhtfKehT2F3hg/SWZdsYgxBpEMi2jRSz8ICI2jM5+BxUt7i8wkYUDTu+Xx0SngNjk+yB+ko8B7KMUjIGMiWQh95LB0ihg5zTEvWFwHXmA2SulrZjMnTAAAgAElEQVQCQNARLIIZvfV1JXCy+Hsv+MvPl9NAudo+0D9u5WqgyNYoMq0ktJf9hP2O/Z5AlIQgsl9xbuRx/F0AL/Z5As8ch9JvhZ1VzLIm972yw7pyz/51uLLMj6x76vAxXJrAtgKzLev2H58Kv9KVQ0SBb9HQEkBLvQvOlTLECDDJyAlDTJTKeGTjBmxdtw7Hzp7Bu598jC4dK9dFM45IY4NmmIh5Hq9D0GJxvqSWS0ph4sxUzpcDX4WyEe5K6TLrnjrH0RNY0+dxb+Dj2bFxrI1IDNEw57h4Y3oKh0eHMbvIzJJNE2HzyjxPBn0R/BE2k4BKPI6ajAJAUwuVzCyOQWljmYtlg4XX47hUvv0im002vYrrkIQ0yvgXUJrnFVmWApAVr885QgDr3nVFxp7YfmLryeaPzAuXX3+UAhJSLUOkpwrMtBKCWoATM3udjtgy0UpChFaCsgUM+F0M1hvYGgFrSmVktoET9QVM8rhyBS3bQ6BZSqPHIeBO4fbAxxDZ0GGEJAjgVMsIHBNTrTbKg+NodAJojqn6lhEDTBsQhwyPSzAQtDDa7mJ3ZRhRHOOToIHpsoe6U0bHMpGwmAYz8uWsMCNOMNSu415/Dg+7HnaYQ/BavmKVJZ06ap6BpuvikFvFQbeCN1sRZmwblaqjBNjthXlsGhpEZ35BAWju6CDONVqYCTXYThlemqBqaXD1EPN+F1OajdByEAZdlRXSMTy4YYCRbh0PjwxhIzNEhhFauo7mhXPYXSmjGgWwSzaOJBle1Wy04gTfGqqg2m7Cq1YxVS7jnxp1bP/mdzA73cThz7/AQ08+ggtTk6BEwuS5cxgbGsI3nv0GXn3tdSWNkCLG9h134a133lJJG/7qx/8Wr/7qFRDrC5ptaJ0ORjUdO6s1zJ48Dk0LsHHbZhw4dgKBYWN07RZc8AOEIwOoZxGqtQrOnToFtAlp6gg0AxHnCF31GJiLIWz5jNAHRL6KtTDX4ic8lf8tysIrEXiGbxOgJkuLoFWicVTlzFuVm1JlrmSCSoaA99vvq2i//j2/vjVwywJaNDpo5BLUoqPLECoaUKINdDMcUmEM0UCSXUKho19vlykyEHqvxd9o8D355JPqpzfffHMpDIzOGw2+Kxlk11u+lT5/OYaWOJYicH6lMogxKsanMDakrZar1ysBIVe6p/wuWi90mqnDQOOHO8AEsySrkxjiArDxudinCC5d7TNeqjwSQiHgHz+zX7A8FN1l9qv9+/crwXbukpOtdfTo0aW+I2Vi3TGNvDAAi+OqFyCUvi878cJkKTIY+XzKSa1W1XOKgyFCvbwG78c6k+uzvshqo0PLcqvMjWG49OjX0ma9zLIiOFZ0lq62vfvH3dwakPlR+px8FoYVQRD2c64N1FXki2sF+xbXCmFv8DwCWex/BHrZN9nXOV7IJCR7kACYgGK8ThHgurlP/fW5GwEGzl2cS8gmpV4k2TMyh1/LmL+Vao+sFgG0hKElmVuVw0N2IbPh0Q2KY8XaYpr3LE7w1K778L/9t/89NoyP4cPP9uP//sn/i0++OArfoAaWrlhbDBfLFsMyezPCkjlArReKi1uaDy2LFOuGWQ51owQTJkYHSthg6bjLb2Mo6ijQi/wD3axiwavi81IZB+fmlsbK6Oio2iRhezGEnfYZxx3ne1kHON/zuTgOuQ5xLWQoOscsbTeuT2xzjjcBsmRcc/yJbSchhsIC47uEqHOtKY5tuRbXDB4njGGWS9ZYYS7z/rJxJkC39Jlif5N16XKg1uXtz1wUntF8IVk7Gh3dDCYFwxMyN3TEpgk/DRU7azCNsckPsL0T40Ffx2rLhW8bONpt4Jit46SpY8r10PFKaMUxqLlW0jUMmyZKrQ4e2LQV33j0cezbvx+v/e5dmKNjmAw1dE0LVtVDlCZK4L3smArIHOs2saPRxPZOFw+7FYRRjM+Q4miljE8sBzOui9rIALxyDadPTMGADldP4DZnsTFq4tG1qzCQabBmm1gfmaj5LYy4AWa1CAedMt5sRDg9tA7n6eDbAXQjRbcbwnEZcteF6TgI4gRmkGI0sTAc6xiHjVFXh6nXcXZhFueNCtqVEgI3RmrqSCIL1czCSBBj/epVODx5GiXPw6hVgnbmLF4YG0IpbCEpmzhjeHhlQYPvetg2oGOsYmFodAyn51voVMaw44FH8dO/+wnWrJnApp0bmQIUtufinXfexbNPPINzp8/g88Ofwyl7cAZq2L5zB3733ntAEOLPv/s9vP76azg7MwnbYZZKqHDPWnUImQKSNcxMT2HtxAjOTV6APjCI7Tvuxfz0LA5+dgBB3IFl6jCjBBaTA6SmYk+27QwMDHYZcqpE4gmUEBTpv252DeQhhTlgxX/nIcMUf09gptQ75PZELhIfM7kDheIJaDFTKXXwlA4a+XZ9QOtmt13/fl/vGvjKAK1L7YxJc5DFQUecotpkZ9FYksx3NCZuxg56MeOeUONvlMFdZA0VnW/5nlkNqT1Bh4tAiWSAolFG41Ce/0r1eKt37yJAyPoWpsWVnkuMTj7f5QCt4vUvByJ+2XpiWWlEM8yQxj61pyhyzu8lm5OAKDSeJRsh203CBb/sPYvHS0iVhGtIGCPLRHF3/s7y8EUngo4FyyghH9K3eb6wsngsd9elrEUAi78JM5LPwN9kp12EgFUKemsxzGExHTvPk91tOkTCqiErjGEh/I39WcJZGKJIx5aggwBPAgzKu1zzcvW3HMOt6LRcqX9dT9v0z70BNSDsDNXYuWFY1K2g0/zUE0/i8KFDuf6SpmHDho2K/ffb374FnWnQqe02MKhCt3kywS72bWYLIyuB68vps2dgWSbOnTmrxsvC/Lwan70gwQ14ov4lCjXAeYLjXkAtzh2igSSAxe1cYUoUnMASd/PpEDGMTDLdLYaxMBSMYU5kajGzIcMOKYj93/zJn+I//eCPUTZNnJ26iL9/+Rf4+z2vYSbwYQ8Moh3GSihbNwyVmU6LI7jUaGJYY5aoLIYhHWKVeStCikQxtKBxbnZgGhZWjQzjqXt3otpsoHnhLLZu26REuY8cOQFjcAQXNR1Hzl9Ak3aX6+LJp57Kk55Q/8cwsHrNGjXuqOdkmgbmZmegWLZTU2ouz8PHHbVBIRuDsu4VN7NkLaF9J6BUsd3F3pJwdAKhZFiS6Ut7kOcREJVQeB4vDCwB22QdJtjF37nGSQh+7zoha0wRVBMGeHEtuxzgqvhZDN1j1kmDGQ7JvCFDS4MV5+ytLp1jj/OMj1Krjh1RjKftMh4LCRBF6Ng6TtgmPh6s4HedLs4ECbRyVSUA0LIENjKYnQ6++cAD+F/+x/+E4WoF+z87gL/5Lz/D6x/vw6xTQVoqwbYY2hsjVklxEgVyrtOAbzgedjTbeDDOEIQ+jtQ8HCx5+E0jwJTlwDBNPPr4Y9j36QHUGwuwDAOlNMJI5GPjQBUzZ89h3LCx1axgtevAytqIESLyPByYnMGUVcMkNaKqBlqIETB60XUx3+0okKBklzAUAZu7Me42HYQXT+HJzVtgxHXsn5rB8fF1OA4NLS1AZOgIYw0Vp4Ks3oRpmAgopJ8kGHUrcNsd7Byq4uKpY0gcHd66jZj1RrFm6zYYUQuHPtuHTdu249SFScSWC8etoDlbx8LsLLbetREVW0O6MAefCW5WrcLZ2VksLMzTcMHg6ChGx8fxxefHUHVLuHvzVpw9exrnpy/Asg11jdHhEQyPTiBONXi1Ibhkr89ehB/4ODM7izBKUSFIyY3MkqOYXq5pgkpaJtl6yNCxYjVO7SRWAGIKSwHM/dfNr4HlGVp5OCFzUebpHnJhRIJZZE3meSmVeqGa5vNEh31A6+a3Xv+OX+ca+MoALVY6gQg6/7IjLk46gRyGTtGx/fTTT5eYHkVASxrtahzTXiCjCIb0OsvFzzyPhlIxhO1G7hwLnZ2Gngijin4EHX4yEAhm8Y/lEENfhFRv9467HMAkDAzR0ZL2kNAK6TfyveheSLtIWxVF1a+lngTM4TuvJQ6XhA6yDQgc0Unmb++8885SqMPlAKsikHm5cgmwx2MEfCqGXAgrSoAl2Y0WtgOZWe+++67qu5JRTLI7iRYbHUrWM50FAsdkvchutjgBxTYqhlv0joMio0bqrlheAackRIX1SHFgAbWkfoX9RceJ458OCx0YhjSKBpmEWfJaouHC32R+4L0kZLHo3BR1wQSgljHOOhZdNAnhEQdb+lixD97IeeBa+uedfg6dfLVxYTFMSkOcJCqDG9tzfHQMj+zejVXjE/DbHRUqu279BnXM4NAQ5uZmlLDusWNf4MSxE5iYWIVOq41Nmzaj0+lidnZO6ds88OCDOHiImyUtJaodBaESB1aAdELJ3v5rpWpAAHiOMYIUIsovAPvNYGCv1LPlrsyigLAAsdR7VpDsorQwNcS4AaAbygFmyBP73/DAILaNjuJ//au/wtrBQRw8cRI/efVl/PaLI6gzzMVykeiWYtUoUXQyBrodDKcphmwCXAFaQYDIqiA0yAKKoNkWEoOuGNDu+IoN9/QTT6HsuDCSVDHERoaHEIQBoihGGEYouWUs1Bv41et7UBkcxDPPPYv33svDBflHMJhOf7NZh+c6CP0OwjBAp9tR8+iDD+3G3r0fKwCZY1YSNhTXBLa7rD0CIBHU4vUZws9wRdkgYrgiNZE41sU2IoDGeZifaSfyWmT6CtOr1zYsfuY9ZJ4vJiKQ0P2i3aHWkyRR85GENi43/y9tTLL1E10BigS0lLZZkuYhh4mueoavMXMlr9zFSNjBPWGA7XMRvmmZWAUTdaQ4VCnhb7MEBwnkeMOK5UQGT80lKNLEoKnjf/jhD/Gn33wRlbEBnD91Gj97eQ/+889/gYtuGa00gZuEsA2K0xuAbQGOjcEgxNb5Br5ZruKRTgjb0fGuFWJPo4lT1VVoeYOIghibtm5EZdTGex+/D8spQ0syuHH+LHTe3TjFWt3BxpExnDh1HINGiq2ugaquw480HJyfw9yqEZxLYmiOg7lOF6lnwyMw1wmxJohxf8PHoyUH69DGGEJY3Q4mqwP4VXUc7wcJFvwOMvoIpqFYXQzToz4dsVtT0xXzzGKWZIMAA+AnoZrbt2zbjrn5eUzPzMJyPKSmBcM2EUUtxYpMWglc3VI8qKE4xJYkRIQY54YHcDroIk4j1daGxpBNYUvpvLvaX+kGHWRphDTylRA4uZbMEhrqptJQclOOkxixQZaVDj3RVOgmtc4SSQxBlibDkbUUgcmw5AQ2M+Rx7VP37ANaKzlHX+naRUxqMYnhH2SeJAOXY54tp2zDxdDDm0W4uFL5+7/3a+DrVgNfGaDFiUCE38VI4GcaNPfdd59yZMkoOXXq1BJrR8AMcUKLjI1eA0N2/nobVAwqcdx7z+sFRopgllxLHPbr7SzFe4mjLw46wRIaaqIdJiCJlP96730rnH8tgJYAOAJqFJ+jaCxfK4NP2kSALAEzeB+yCQQEovDsunXrVBiGhMMKMHulBe1qmGJqoSzoSBXbnd8LqEmQiqwnHs+ycfzwuxdffBEff/yxKh+PFzCLTgTZWnwXgIjlZgggjyNLRXbUi+CbgDnFshfHTu/3vf20CECyLjnmWQ46RgQFJRxTQKowCJYANtlNJ3uL4K4A0lLPUjayGiUEk7utrA8JJ5PdetEw4/PTkREnRZhirFfRdxHmn5RXzmV99Yas3Arj6U4qg7mY9ZRGZcKdUYPOQC6qXS6VUStX8Nyzz+LDDz9Et91RLBK2eaVaVQDoxPgoTp08Adf1cN+9uzA8NKz6zcGDh9RxXrmEBx96CL99+22UK2W0Go2cwSihrktisHdSrd46z1IcdwJ2SBi9jMtbp7RfviR/CGhRLEsYhjmgpeaSKFZ6LHTMQceWYViGgQHDxDM7dmC4XMbk/Dz2HT+GSTr2tgMdpmJgpY6JOPJhBl2sToANDR9bqxWkSRdn/A4+tzw0y1XANhFkCTpxBG8xlNuxHTiWg3t37FTOPe9Zq1UVm4zM2DzbcIRz584rna6u7+Mv/uIv8dd//ddwXA+aoeMbzz+PvXs/wuSF84plRjyBgBbH6IMPP4yLk1M4e/bcUlIUzpnFDRHJnsg5WmxBhgRTvJ1JAtg/CFJxfaAtRDuQmy60g/iZCQRYh1yH+W/+xjmd7DBZv4r2WrEFi2u7sItlc1HWlF5Aq7ipUdwYkesWn43ZLQmEENCKydAiayMhS0tTYWYKILMIbITQky7Waiket13sjjXcVw+gLdTRqNg4Ui3j50mKg7qN2K0h4gZOEkBPIriWCSeM8Nj6Tfif/uN/hGPpOD89hf/rJ/+AvSdPY86keloKl6GkWQw/S6GZFmzTQS1KsLrVxiMTIxiKmtD0VLGpPplt4KxVQ1geRJImcBwLDz6wC4c/P4RGu6VAVy1MUfYcJFkEPdUQNSIMWC6qeoSNiY97G3PYwY0xmPhobh6fj4/ic2SYS/LEBiXPQTw/h3W6iZGZGXx7YARr/TYGtRhl24Rpl7A/jPHTKMGZgVqeCRIZugSDTYbMWkgVCEshelOBbASOdIYlkoFmUfcrUckW1OYYj9UNRBmZ8WREBXCyFF6kYSAF3HodWywT24wU7dDHIc3AGcvGvFdCl9dXfBxqJeVhaGw9auJ1I2p7UQA8XtTCWzyOYYLcqNczleQBZFEyRJhl4ujlWFcYZw5c6RmzjwK+mQvqOTG/Y8iw6Dd9+bmnf8bK14DMF0W7V2ze/mbnytd//w79GliuBr4yQEvAKRGHpkNLbQayNuiUiki00MSLFPAiWNHrVIsTXtzhXY6h1atBJedd6r3XIOrd/bvW7lVktvAact0HH3xQaVF88MEHSzoW8vud4lBfCdDqBaukz4jByn4ggGNvu32ZReVSu61iuPJ+ArrSAKcRTRYhv+MuMneO+W/Z6RXA5Vr7BM9jfxfQtagJJnXGnW/RJ5HjeA7DKdj3x8bGlKNAY58vhkVKtlCGsUrmQbKy6ECQDUWwiDvc3OkW0FaAtSKgJe3A90uBWr3PLg5CETDkv9nHyUTkuzgTvD8Brd4QRtYDATpxYARwYtkIijH8U0KZGDIh7cDfOWZ4PbYfr8F5hfpLwn7jtdnOAogVwbLlQO8bNf6vp4/c6ecqYr9ySvKwWNa5YuJREN4r4RvPPafWCTqyD+/ejf2ffopjx49j165dePD++/H6nj3wO128+MILeO+99/Di8y/gjTfewK7771Mhin4YwFwMkSUoTRag6AB9mfnjTm+HlXg+0TgqgvaiC3gniML/S0Ar52epNXxxnVeJD6m1pdRyNBV2mEQxsihCWdPh2rYColpRCN11YBsWLBW7BczBh2MBo1mKnbGOu8/N49HqKNK0g487DXy0YSM+o7PMOdrU0Qy6sDmvq8kbqFaq+Nc/+jHeX2QWU0+u3e1gdm4OcRpj28678Nvf/hYXTp/DyNAwfvznP8Kvf/Mb1IaHFXvxvgfuB7MWjgwOoVVvoFWvY3rqIiq1GtasXYNPPtmHOMoZlRIWLzacbN7xM9cdzvdi+1E0nmwsjkdh7PN3AloSkihzL6/N0EMmCyqCoLJuSL9dbv4uhtkLwCXs6+LaV9zUkXLzurLBKI6tMPlV9ZKBQ0CCDC2dDByGgiraDQwwK5qGIEthW8xoGWCg0cA9foxvlAaxOzRQNnQcRgsHTA1vJxpOMVzN9RAZjIKLELMtoaOaaBhohfj2Y0+i6tiYqtfx24OH0LFsdHQTqQFYDARMQjTjUDGbKnBRChOMIsXQmIdTwXlkRooN3jiazQSn/Uyda5dMBJ0udm64GyMDQ9j/2V6Ylo5Oi2HCDsK0i8x0kTpjMIIII+EcXvRMfK/VxND0LGLHw4WRUfwMGd6PUzS8AfhpikoaYZOWYXvQxbrZGey2TIwksaqz1KvhbKBjanwC/9iYwmlHR2IaSC0ToaYh5iaDnoNMIOONYbcp8aN8TERpDMdzEYUBPNOG3yUMlsF0XBVuy5A/L4sVs83rdDERhLg3BbYiwSYbSE0Tb882MDm4GvvtMmZsVzG9GRKYkHjFdkxiBZy14i4bUwFcKp9dxtBhXTHzCFJRk45gF8MjKbDfQqSYxg51s1hcBWblLM5I19CxqMykwYsAg7chIPb7IPuVmIL717yOGijaljIvFDdx+/bDdVRu/9R+DVxjDXxlgBYNWsnCRieSBgFBHLJN6LDSgBH2CR1QMSLEuZcJoxfIkHoQ4+QPd87SPANbQd+nyOoRwKjosF9jvV7xNDGaJMRKyiFle+KJJxRrhUZlUQSVx9OBuxMYIlcDaEk9ybES8iDhYL1MoEsZsVdskJ4DeN0i04r1TgOb/faFF15QBjTDH06fPq2MWxG1lT5UBFS/7L2L15D+Kzvc0v8FgBGgiM4Bv3vsscdw4MABVT6CPNzl5m8cSxxnZDFxF5uAlzgMfAaKxheBMQF8eX35twCIAnLJvaW8RZDncs/P4xRoFYZL7EvOBRz7BNj4Xi6VlvR1RFutqN1F8IFAInfm+axkdRLg431ViItKY5+/JLRE5hAJ7yVYzHbj88lcw2M4vuRY1p30heKY7Rss19Krr/Ic5a/kOokEJlX/UxowObW/UirDsW289NJLao587/33sWrNatWfjnx+FNu2bkWtUsNbb7yJSrmMP/njH+CDD95XjNfPPjugrvfk008pdtbzL7yAjz/5GPVGU607khmRekb918rVANtSwug5f/KPoIowMFfuzjfnyjmglbOy8tCVP3RPqYVk0iHnOhNT24hZDpVEPDKySsjyYSZDZqbTMmimASNK4PoJDEtD28sQRi1M6Bqe9Abw1FSELUmmNJlOlBz8qlbD77o+OgxrVAAEgZVc24UlWzW+Cj/4/vcxTwArjlCuVOCVSpienYbl2vBqZfzt3/yNcsCHKjV859vfxsFDh1VZLM/Fpi2bEYUxjh4+grLrodmoK2Bp+86dKhlJvd6AazuqjWX+ljVbWoDgsXzHuZth8jxXNiVUcpDFjQ3Jhqt0vBaZtcV1R0JVZR7nPXs3HYqfRQ9SBO17w82X27CQDRRhSEsYoji3AmqxTZFkTGaIxMgUOKHWoUyDkTJcLheczjk9MTy/i9VpgodHRjFSbysGUccxcLDZwMHMQL06gK5tIMxiuAaFpzOkUYJBp4xwpg7NDzFSq6DR6SByHGhkF5G1pGuwDCCMQnS4KaeZsDIDehDDy1JUBj1cjOeUGPmwXUUa62hnJjKynPREgUVmYOKFp5/FJ3vfg1Gfx8Y0QxIHOG0migHYyDzKtmFIC7Fpbho/1g3s8lz4po5DyPDTRhNnyoMIzAoyTUfJTDHUquNpz8OuOME2ZndMYzSiAHXDxuF2jMbadXg3DXEqoyoXkNkWYoKDqsF1lWyBVZrFqRo7tWoFXb+rAC3DYlhhiDSMsGpiXGUVnJqeRcuPFHhcJQus3cSEoWFrGOLZzMCmyEdN8+GbJj5PbZwYmMCr3QiTjptrhSJFaHD8JtBjZm9O0I5DxUa0KJSmjlGp7WAxIyS1lRaBL1IXeQgDGtktHMJxMdswDz1VGS8ZomlSN0uHneSaepnGKy6pRt6cSat/l6uuARWOqsJJ83DkXoJE3z686qrsH9ivgRtWA18ZoMUBL4YLnZKnnnpKGSpkjtAhF1YFHVwCWpL6mQZQkQFTNDyKLJDlQs4ESRdjWgyiYm32Xq+3pos7djeiFcSoF7CAEyONNwITNMqozVR8CZBxrSF1N6LMN+oaVwNoFe8l4IrsqBbb73LgytWWt9j2AjQKiMLfBOj41re+pS759ttvq4VMzqMxLeym6wW0xEAXMKbYZ4UxJjvf3N3muKDuCIEpgsE8b9WqVUq4V8L5eB7BLDoS/P2ZZ55Ror188Rp0SMhaEmOf3/M5ioy45cZb0bGQul7u+YvgMe+hNGDIwIlzvSIxEAhMEIjg/EDmFkE4OjfyElCP8wKfj8/L8cJnE9CDgAjvVwwpYZmkLnht0adj3fFa8pvUvdQDyygaPwLm9RlaVzuqvvxxdLzzcJFc54YOgwKXuYPtuipb4fPPP6/ai6yRmblZFf47sWoV3nnvXTz95NM4dfw0Th4/oZhc3/rWi3jnnbfxR3/0Tbz88st48aUXUW82cgagYysnn33h3PkLSl+LDDAVttL3J758413lGTJ+ZF3nZ2b1ZQjpnZBl8veAFjNe5ZXS250U8MFXQprJIlOL/V2FSBHhYgYt/pSoPytKMBBmJKlgwY0QpW2Uuh3c00nwb80xbIs1JHqAo46J/yfJcKJcUWFqDF/SFxMdKFAmTrBqYhW+/73v48zZ02r+XbN2LZrtJuYW5mE4FtZsXIdXfvlLzJ25gA0Tq/HcM8/iV6+8rHSYTM/B8y++qELQfrPn12g3W2ocbdy0GRenpzB1cVqNWdu0lrSnihuLbGuulWxnMqwk/Jv2n4TIq2qR8Q+ouZ2bF1xfhR0ljFrZGOE5oqN4KUmC3vVJWNW8Jssjkg+9DqnYKrzucs6r2B8KhIcGhw1HQMsiQ47QFQEtHVbCzHa5NhP1yjI9U8LtjpVhbKAMf24aeuBj9cAozs3XcdFw0C2XFcMnSUOUKAivtP81OG4Z8/WGKrNn5XYxtdIUiJqECiQli4mEoRyfNxgNh4C6U4YJx7WRaoSzYgUGEXGxLVuFykVxgJJTQtbN8PA998FfmENn70f4N0OD8LstvK5HODdQwxwsaLansjiOzMziL4eGsTrsopF1MVny8Mt6E/XKMLRYQTmAGaHWbmBn28/DLAnANRcwl/g4n6aYrg3jvfkFnK3W0CxXFLhGZhdDJg3bhm6YSmvOMi1kBHCjGNu2bcXZc2cRxqFiQRmGjm1bt8DzXCRxiC+On8BCy1dNX7JMdb+JNMLztRq+HaRYVZ9FkgZYMID2mk34+2NnsXdoFBe9sgIdIyQItBhpGsOijlfG71ibOlxSt1LAp7rdxagAACAASURBVE4Zw4dVYKEG3bARpjFCaqjpGfQ0UUkbmPsuiyj8nmfCZCdhRtKAjDqCdVnO8GKeQ8Ke/detWQOS/IjzgswJfRDr1myrfqm+PjXwlQFaxSomxZyOK/UbGEJCDRQaLmRPiLg3JwtxrMWhLTrIvUCTGBi9dFABjor3X24iWs5hvRLY9WW7jQAzomUkTBDWBeuEdPx9+/YtXVaAvDtl4rxaQEvqpdiWvQy1Yp1cDdggwIeAMVLJcp3iuzhY0u/IBiL7iWnJqflRBJvEKP6yfWG545XOCnfWF8FfvtP4lzAHSWXO53388ccVEMzycOwUQ+lk8eX44ff8nQAAAYEjR44oA31oaEiFJBLQ4h9D88SpKGpqSZsV60fGodTl5fqntI2En8juloBGck9a4Xx+Pi8BXglLlDHA69DJ4RihVhhDlQnKCfDY6XaXADKCYbw+70UHhteUNiPAIU6StDOvIUCbgFrynezCXy9geSP6x516DQVose0ZaqVCsSjGq6kMX/w39bDouBAA+d2HH2J2fg4bN21UIaev7nkNf/Fv/hIv/+IVXDh3AeVyCd/73nex5/VXcf/9uxQA+vjjj+GXv/ylGkcKyPQ8xQhbWKijWhtA4PtqN70PaK1cD5N5REK/OMc8++yzar3jun+7r3FXArRkY0rNcxqFrvVcM1ExqTQkTAW/yPJKmCaemt7QUIp4SIyuk8J0dTixj6GZBr5fW41VUYJEJ7PExC/mGpirVPP084vzWdfPRdhdx8Hw8Ij6d6nkKeB4ZGxE6c+dPX9WjTtqD01dmETNcrFqZFSxG197fQ90x8Qzzz6rmMnDQ0NKQH7f/v1otNsYGR9TzCwFRDGkiuFUiyCRAEayIcBjZP2SeZljkd9RtF5C4nM9L7KNdPUb+w3tQ9nolO9k7ZGwdLKRe9f04mcB2MQhLfZHHnep/icsLVk/ZINVNpfU2kzJALKxmNnS0KApwfKceaNnZGjpyFJdtbNi8CBBFNHWpUh4jJJtwU4AP0yRuBV0Myhxf9Miu8dH6AfQKFZu2IgoNO/YMDKKnGswmfWSIXc6ECQx2o6F1HShZaa6N0/wg1CJw4cESW1baahp1IXk3oGRoRN0YFgGHDK6fODu2hDucS1YRw/jGZvAWYo3u20cKZVwqlpDy3bRbXWw2rLx+Pg4Tn7yO0RJglX3bMannRAzBPE0Jn8KkaUh1lgWVs21sHtoCONxF6NJgGGVjCBA2/OwtxvgwPAYTjGbIcE1DYiIypERo5jzZLblY4Zj5+GHHsKBgwfQ7rShmwa8soexVeOYujiJxuwc4oSsworK9GgaGsppgqGgg/VTM/h31XGsD31kVoiZLMZMdRi/mpzEp0MDmPE8BTolaYZuRiAzVtkqdU1XIvvMU1hJbWiaga6RIqKeVhwrhiX1yhLqpqmOmYNirF9+5nXUB4Ja6SJPj+OfIuOLql0Uiydw1n/dmjVQ9CMl6ufWLGm/VP0a+PrUwFcGaAkVnXonBAfIFDl69OiSwy7MGMleJoaHOPPFXbIisCWGjTiiRcNE7Z4tarFcromLYMdKdYUie6S4S817E2wg/Z7OFxk3fOYiuCH/Xqmy3azrXg7Qkqx9UhYJE5M27AWixAjtBTYv9Sy9gJYAoEUgtFg+9ic6ACwXGUM08GmAU5uHxrNowtAZE9DjepwyMZjZ//lv3kPALAI3Uh904jluZJdIdpxZXp7DzwzPY5kIADELIt8Z3svwDhG557X5vHQqqQvG4wRcktCKYt0WAZ0ioCXtUGQQLlcPxUyQUl+8Dx0gvo8MDy8xyVg2/lG3THSyxEESAIshK6x7losA2J7XX1flJxuNdcDj6QRxXPGd12Nbvvnmm0shvfJMvYAovy+GzdwJotU3a4xfy31UaJRGVkGS66RQdJqOeZxT+9m+lVpVibqfu3Ae5y+cV313w8b1WKjX8fCDu/HKr16HbTnwgw6+/4Pvod1uolRyVZ+/556d2PPaq2g1msqp8LwS2p0OTNVPLNVnLO7k9/2Ja2m+qz5H5igB36nlRzCdIPXtDhhLwnbFlrkEQ0vmRfZv5SAtZsmiA62TsSEZzygabfA7A3acKZ0tzbPQ6rbg2DrWuC7ugoPmubPIzATlNatxrBVgIaYGXZ5enveig01bi3Mh1xDaGYqV49pqTuz4Hcw36qrApmahPjOPi2fOYsP6dXA8B0ePf4G7d94Nz3Hx9htvouR6eP6lF/HZ50fw+cnjqDdbinVEdm0aEXnLNyE5z3J8inQCv2MZJBSev3FMS1g8NyeopcXzJOxfbCQZ/8KW5u/csCDIJTZjr43Xu/7IZ9koK26yyFrHTlxklYm9IYCc/C4ba+LUSr8le80ks9fIgRfF0VL/60gz6muZgGaoeY7gvMbQwNhnUyFNIsXaI6OrZJWRBDGyLILjWvDjLrqhj5TglG7DKVXgM1uxlqCcxRg3NQyoDIQx5qMAZ0o2uk4ZRurAjHS4MZTQ/2wSIHVsOF4FdqbB6YTQ0hCxFQOOgYREwTBFpZvi7iTDD4cHsHZuCiOdhgodnK8N44Mswy+R4SS1uWwXfhSBPKg0C2HHLThMoqMxs6KnQiBtisJTE2umjk16GRurFTTnTuNe18LTMbAmjNHqNnFxfBz/tTyAD7oBWn4XhusgpdQGwSKVddpCGBCA02FbJh555BElrVBv1FXIoWYb6CYhHCZ4IcmJ4vWsL2ZUTWIYQQejcYTtrQD/YWQjJjodWDUTyWAZx+MIPz92GEeGXczYBvSIG2EZQtWCDBnN85RmlgMztVBJbGi6gbZJra0Iut9V4YbcijFTYDDN16+GFiPWcoCLAHVoEmiGShRA0EyAZ9a7yoq5OPavejLtH3jTa6BoD8tGq/gPV7OpftML3L9hvwbu8Br4ygAt1iuNq7vvvnspuxodbxo1NGToaJM1wnehgYvBIkaDGBfFUEKZSIp6Db0O9/W26Y0AvASgk2x1Yhjx2nTcaWxSo4mZt0Q3Qtgswlq73uf4qs+/GkBLjE4BcFhPkga82K6ykMgzXWlBWQ7QEqNUfhMgUcAkvjNEQkLg2FfF8OZ9CXDRMRBQS8Cda6lnloHPKRn+OCZ4XRr+zPLEf1Pzh7ozDC2kiC6zAAobSwBfSXvO7+kEcAzRAOQOO0M4+Dv/eC86Obz2Rx99tORQFkMOlwO0esHkorNQBB2LTkWx7ovHF9tTwip5jaLTwGelw8PnkHLzGvy3jCU+J0N1CUDKdSSshYAY21DalI4QtbiKwsLSL6UOeS8BoMXhKTIArqV9++dcugZyQCsXVmaq8ySMFLuBTAL2Ber97Lz3HmzZuhWvvf4a7tq+HWtWr1I7/GzzJEoR+gm6XR9vvv0Wvv3dP8IvfvUL5dyz74eBj48++EAxKeIwVo4mtbrINmFIS/7qo1kr2Uc5pgRUlvBjjm2OZY7FOwnQ+n2Gw9/3Kj6f2ChqbVsMr1NzjYJZNZXJjQwUmAa6SJBkGmwCIdTZoeg4GRx6BjOJ4RJAycj8yDW3IoO6WXT+TcQMkwIwPDSCNevWqvmO4eZcSwgak0HE+Y2sHDVPWi6SMEV9voGPP/oI3//j7+NXe17Bvfffl4+d995H2vbhmBZK1Qqe/MazmG038C41CVttxVChwD2HMJ+N87LM0cW1uxhiLqGC3GzhGkTBeZmzxe7hMbyO2AKcg4UZVdysFP2sXhug+FnCGdkOvA5/kzVWtCQF0JK+2AtwFW0Oni/rBAEq2q1sO4uAlhIz13Lhc7LvlC4/N1dNFTZHVp5tGAh9X2UBVMxUm0lhIriGAy1KYFLcnOL+URupoaPrU39Sg+eUULEs2FEXI0EXa+oNbKvVVMjh+TDAMdfBTLmKBctFnDKzH9cyoKFFCKhLGELpQI14ZSVi3goaMFwTCYHQKMGoU8L47Az+uw1rMXD8KDYYOuJuhJnMwdtxgt+sHcERU4MRZzBtF/NBCEbNWnEXJceDH+nITIJaJvzQh5YmGDQdVLsZNL8N3faxLuriO7qHbYuS+UcA/EOq4ThZdgyhpA5bmqh6I6ir7AoCg4pxbanNOWZnZkIb0zYVMGvYltoE0cIMjuWiGyXI2L8RwTE0lOIQ68MML9Um8D//u38PrWTiZz/9W1xcmMVH507gbNnGnGkgiE34MBEwu6JhqjBOrgxkU+mpDi9aTFZixjDSCBXqwsUh/DRELTOxOXBVCPExO8Ycw091E6Gho6lnKnOiikhULMp8vVHLnrpDPn76r1u3BsROXNqY0PONAwHhb92S90vWr4E7swZWFNASJ5CGAo0EpY1TqSjnk2AVFyIaJwRuuDPLyYBGDIV5BaQq0jl7AYzlgCoxMgT8KoIKYtAUDZvl2CO9TX21x/c67UJLle+lbHwmMfLkO34mSMF3hrQRGKE2EI17ub/sbPaCN7dj15QdDZa9aDBKWJywanicaGTQAF5OpFvqp3idItumdyeF95QQtGIohPQ/9lGeL+FuNPzpbFG7hwa36C0RRKL2jrC3JByBBjLBLgEtRfS4N3U5j+fY4H14jGiIFMMoWNZiu/Ma7BsMS+X1GWLI8UIQlH2FzoqAYQLICKuR37P8BMHI6hJReJaVdUtnn4bh9PS0cnb4nBK+SMaWCldxXfW9gKqXAotl/PUa/XK8fC+OhQCXRaHNYtuwbsjmZDiKlEWEfAU44zVo1JKFI/MNr8dyS/gixfAfffRRdQ1hhkkoKRmRDHsmsC51Iw6TgGUCnPF7nidsSQE/i0zKIqAn81Av4Hc7jt2VLjOzSSnmgtKdybOyUdBXhZgYpgKftu+8WzkvBw8eVFm3GAaDLFVp0eMwgW156PhdlGtVlAermJqdUenWCWYuzM+hMb+Qp1undpFQaBZ34XMA4qv1Joqgr9R37zwmY6mXLbnS7XMjrt+7pnGO47zEuZdtWgwJuxH3u9nXKDK05N6XYmr1lo2BR9TRyf/oPOeZ0BIVksTMbhSPNhSzQzEZdQJYqRLyVlAJM+hpGrSUwC7tqYrSuXJdDykyNR9yzeAcxiyi1B7K59JQzWcU+dZhq9C0UqUEr1pBPermoYh+gAHbRTzfgGda0G1TCWTrZQ+NVhNpQPCZbLA8TFDauZdRz/ZmGSSLtTD2N2/erNZE2oSc/2VtyoG5/JpiExbD/QTQ6p1fZUNDNnYkrJzHcw3lZ64ZDLfndbku8hrMCsx33l90vQR049rCMvauYWJTaIau2EoKlORGi2nAdCwFyvhpDJOMbgKYisWTZ76j5haBK52CfqYO36IIeqZAzbJpQeuGMEwdHT1RAukxBdGjBJ5uo6ZpGEwDbOx08EgzwF0EKk3gUKOOL0o1HK2UcGqkhtkoxGCYwiUwplO3UgPaMRCkKFerSrMpiX0Ylo5uFMOlBlXYxQa/jf8wMoR1kxewKoxQ0Rw0Qw+fDVTxv4fTODVaw5Bbxob1m3Hy7AXMzy8oJpYWA65ZRcePANdAZmnoBl2ULRtuyLuH6BpNrE1D/KkzhPH5FmquB+Zl/ic/wHlm5Vxk63IM8E/WUbUeh3nm4ueee07JLQjLnBsbZMYRAdNjpValGF4cJ6FJYDgHtaxOgJFughfvfwh3rV2Nswf349T+j7B69TCatoXDU7MIS0No6C7apoOu0qJjqGiKMIpQ9UpIGl1Ypo5EC1GNQ2wIYlSTELPtJsZj4Dul9YDl4e/qx7EwPox6nCEqlTBP1iVSaDEBkASpRogzg8O1To35PPzwWl/iYxTtF7GxiutGry8hm6gytoo2rNih/E7GkYDAvI7YuSxzcbwLwCOhxcslbLjW5+yf16+Bfg30a2DJRt6yacuKWe40UopgBA0YOpJ0Knbv3q0MFDrk1PGhoyyhB8W0y3+w87VY6l4nudicVwNQiaN5uWMFfV8yRnvi2Xt3/3qd1yKbrGhkiRNMQ0mceX5XNN6oF8Q/7vKxbsjS4vUERJCF5U7sxhI6J2EKEu7FZxX2kTh7vcZrEdCSxVuAUVnExcgW8EmuoYx7TVP34L/pWBH8YF8lgEQngIYt/wg88jPbRoxbMn14Pvsx+zj7erGfLWmmLAJUNBxYFtGJK4rS8ryibpWMG5aZZaIBTsCJ5/I42WEuAsgiuksAS1hWRSeS5/I30atjCCWfiY4E64Df06gnQMb7s3wMBZK64X2XA4iLzvelxpeUswiKSXtIOwm4x35A5tj27dtVOXhN1jsBPNY9WZ6cN/g8LDM1+GTsSvgiyyRAGUMTydIqCsjLvCN9jM9MsFJ26oWVJfVA0EvKWZyf5L7LgRG988PVzlN34hi/0jMJoKXqVoFOKo5FOYgqnIhOeBIpQCsIQ+W8xGHALOpIwhCD1QG0F5oolSuIVaYxpnzPEKbc0c/DmOgoEsxS18/T0OXOEt9vAUBruXWnCGgVN2x6j11ubbpSnd/s32WMCJjMMnN8kZlMQOv2B37FrCo4pYvsjryfLf9S7CwyBqmhQ0BjKTti7tDT7aUctZlQPDpncyVahsAkCJwqLSWeF4chSgQEktwtJmjL+ZaOuG7oKoEC1zKCUAp8IluErC+l48XAOAOuk29ewDbRzGLYlRJ2P/wIEEQoMTJNM7DQbODYmVNKYyiKIxW+xrFFbajL2WWy9rHNBXTiO9uf5eTmgoBQxazO7BcSUiibCsLWLTIjpP8UHXvZwJDwcYa4ci2lXhfXP24IcQ3h2sC1j3/8N9dSbvJw/eO/BVgTpphiusXUgArVphSPIdNTaVMB6HY7KJVLiNmmVi7argBbzj1xquY3vis9NTLwyMBiFj2bQuGZYkoN6I5ici34bZVlUs1hzDhIUAsZ1pZtPOI4eK4VYaLRUWGmUwMV/NrV8Wa7gXO6CY1AJsPn2k3otoYojlGpDGJ2Zh6jYxNotZrQkcCxTSUO32o0UHIcjLRbuLfVxHfGR7GpvYBSy4dpD+Ej38crVQ2fmkDL8DC6bjPWb7oLswt1HD/+hQqZTRMDJa+ELIkwszADc8BT3aKUWIiCLuAkGDWAHTCQTc8qAfvy+g3Yu1BHg8Lvi2OGemMSvsu2ZUinyoIZhopt+On+/Wg1W0ubg0qvjHGcmaJFKbCOmQMJ+vI9jgMMlkrQ2wGqcYahOMPa0MfW9jy2DA+iy4yL9TbOVAdwHBpmqBNmcIwwZNHHuGHCDSOUdYuLDrphEwNRgCdrI6gEXbTCJqw28ERpDHBq+Nn8aUyOj+Bc1cWpOEILugpjTAlMKt08rkUpHOpvpVyzDMJd1zwti48k/gb7p/RbAYfFj2A9ilyD2KH8jX2fUjAkH/B6RZuZv7Pf8/oSOSD2qNjRYvMKSUFAriL7/pofsH9ivwb6NdCvgZ4aWFGGlhgcEjIozj+ZIJLRkGFSsgMmhoqwl2QC7WXb9IJNK9GqxXsUnc/lnIVe47u4gyELCo8Rx5i/CyOHz8bnFyZJ0dgiG4XMtaK2GK9DJ192SFbi2W/WNcWpKe7iCgAl+hliNNIALAqJiyO0nNEsYMNyTlGR8acMo0WND9k1Ep2pNWvWqF1bYc4xPI/AoqQFp7FLNpO0B9uQLC4CkcLYojFA8INtKOwsCVVjOTge+FlAX95LEgSIvkhxx4zH8rlpfPM4GtkCwtBo4Dk0Pgio8b78zPBICeXlsdwBp0aQZA4VXRPeh+Adn0d2u+VZaajwjwArDf5i37vUeCh+X3TEpb2E0SSGUvF4AcIlDPLhhx9Wz8JnIiOOTghBLjIZBYikU0Iwi+NKQlV4L6lnfi9jkc/JehAgkGUQIJPvPIfadZyb+Kw03PjO5xcAS64toLTs3hefa7lxJH2zyKq5WePtdrmPArQILXGeZECGArSUv6deGbWWbRNxysxTFM/NQ3YcCsm3W0o8u0zB5ChGl9m7PAehDrQJfjkuLMtWu/u5SLNKRraEMFwti2al67IIjvJexfEhY1QcBAFri+vkSpfvRly/CGQIi5LjkmwLeabbAZz7F3XRGyu0xABc7L+X0NRSX2fkk7Bf0slNkehkEGZKj4cvhilRw0jLyNTSGGGoHP3QIPiVKtFquv4MGVtieKSAZztq3qfYu+O5uO+B+zA9M6PWNDIbqdnk2TZisrQAmBoQdn2U3RL8NEFc8dBFig7HTQqUEwMuQRJuysQhMttQ2kGu0t/SleD4EqRHttjiX9HR5vrC+VbYs+y/Tz/9tAqH50Yn51SWuRjeLaxpvgtbVhx0savYr/gShryEt3Kt4/oujjzXSt6Ta7vYmty84vopG18sA4/jes91gPdlmVg+vngtrkc8juXkOkkNMRA4CiLFCm21WxgeHUYcR4sAQCcXjGe76nnIGgXLKXqemsxKmMHWDLT9LrSyrTTTjFaEkukgyhLF7qK4uWlbirVnkd3TWcDdfoAfmxXsCDW4qYUDeoL/02zg2FANGUoqDJvHlixmW4wUa2zK9xWwEgYJatUqLDIBAx+OpiP1QwyUqih1Aww1GvijiRHcM3cGq4MAfhdoVyt4o9PCEVfH2cooplIbllvD+i1bUBsfwlvvvYdUN5Qe1CB1tgY8nPHn4JPd3NUwWKoiSSLEYQeOkcEwDdQDaoURAMuWQO3i8FGg1iK4wsyaZNnRTqbuJ+d0tg8BmrAbAJqJzHDUmDLSGDqF9SnObqTwk64KsWWCUS9MsSbS8Kzt4aVuE2u6ASLdxVFNx96RQbyfRPiCZDYTKOkJhkMfE3MN3FWpomKYmJu6ALesYzBI8IhpYyAMQemwsqmh1LEQmhVcGBrE7/QY/zWaxzEOcKuMODMRc/zyeZCPXTdJFKAcGQQzrx3QKjLFZXNU7EeJCBDJBvZj0WcVv4S/cU6WccZjZE4WlqTMe/yethGPF2Yt1ybamGwLsWs5/kQG4rac12/Eote/Rr8G+jWwYjWwooCWTILibHOye+CBBxTjhRMaWRDUAZJdAQm/EiexaJD0Mp4uB2rxN+XoLC4IvQ71pRgUV6rl3km4CHT1Mi7EQRbDSsATXoMLgFCBZddQnGo66jSgCKjwO4ImZIwU6fUCEF6pvLf679JGAk71gleincHjhM4swKCcc7md/N7fhKnE6wo4xjoS8Ey0XHgcGYRcjAlsECyhESsOowA+AlLJIs4yCkjCLJV0FggA8Xx5CVj71FNPKf0tAXkJ1tAoptHM71gX/Cz9hOcTMCNTiUY5+weBTv7O8UVHkC9eh9/zngyR5H0++OADxeziNXk+y8XzaIgTFKMxsmnTJjU2uUvN5+H1BQgTJteePXuWGGW9/f3L9rVeEFPCLPns0tYMQSJ4x3rg7jizSgqjje+sD5aTZZb6Y32z3SRUhfcR7TCZZ3gvXpO/8R4E/WTOYfsJA45OC+uSDo4YZuIMidPEa4tjLk6Q9K3rraMvW6d3yvECaKkMh0pLhHEnOaAl+lpBHKlsVnTAQcFhBpbECVzTgM5sbnGqHPPA0JE4NgLqpzAcEXQeuXufa5QIQ0vt/y8ysxbVTL7S6pQ1jIXoBVEVsJHkAvl8CXO1OD/d6n2vGEImY0rYsAStbzdw7g86yxKglWvhqFfRKy8wtf6wk/1eN0ddQgFaOVPLWmRaJSoEi2wtglo5oMWumxL4UmLSOfLlUz/LsmFSs2dRO9GiBtAiS+vue3aouX9q6mLO+coAWzeQxTE8JLC6TdhBgKruIso0NC0DLdtEw9Th1AaQdP5/9t4rWLLrOtP8T57019UtD28IAiRBEgQpGhAELWhEUiQlUpTUrZlQR6tjetQmRiNp3jr6bWKiH7ql6OkYdUzEiA9qMTSSpukNKFoQliRoAMKQ8LZ81XVpj5n49sn/YiN5q+pWFQoFkDcrKjJv5jH7rL332mv9619rU7i8Ap1hFBX1RGNSvcZFYEySchd29ptsxOM1MoiC2k2TIAJ62rqY8ex1k/4nIGTH2jabmcG2Db2mG8yaDhQFcKjZDDaXAzQuIM+84T+ON9fD2Wad58X4jO1GPnMd1gFYZYAobhPneQMfrsP1vHbDdCLts0rN6oX06FpasY3yMq8AAOpqwcyhXhrg0misopaoPdPRuCA9rqFsqR/6e5yUarTqohJXWNtyqdNuKR+s6PzRQO/rzGhPn4L8dR2e6epzqwd0sNtRI+mG4ugwsIp8JPJKe4CX83NSo6Vhb1gxVYux5mnjYKB2Xqo9TrQzrWu3Sl2UjPUyDXXeaKiXtWb1zOqqfr59Vk/t2aPPPf6UjjTmlJQzSmqNsNvmsBgraaCZc112wW7NzLZ054/v0s7tu5SvwEhqaHXYV5MdFBOYSnnY3ZMdEut12FWVfpt+UYssMOFGQxHs2rd/vx5/7LFq8wH0YVoP9cjKWqq83gqF+AG06kWuRlGoluRSPVOeDVUvS3XLmuYz6XVlovetLutlvZFmWgv6WV7qpnZd30tr2odd1krV1UDn9Vb16mMDvW5hu1qSDh05qPbOOc2o1CVjaSbL1M/6qhGsrDXVr7V0cJjo28cO6rbFup7qNJWUMIXTAEjygrdH9UZqjLlG15mkHNrG9VxjrHjNsC/FOGYufPKTnwxjFvvOxziQyzHMHeYFqZ0w4m+66aZgo2JzfuQjH9F/+k//aR189u70zkDgvpzrFN2TBfzO6aK7dfMtCWxJ4CUtgXMGaJkCawcS5xlGhKMAVsQxoyYGqE6G8Meg1ekAWps9fzpyboON9xiw8fc2vEyjBywgyoShhCwANFyLAXmQAsaxLBS+1y8LZddOlxdYgwRm6hm8Cgv+xDCO5Ro7bY4Ax3I2GDTN8LPByrvHW0jHmOwoCMAB+8esH0evDFb5bzPlzPKyE8r3ACUGwuLitm4fzhvFb71NPSAmRgWAJka8GVYxwIORgRFBuh0g1bvf/W5973vfCyl07PID6OOxgSECExLAGGAGAxwZkmZBNBMQi7GGIc49AL9os4vc33jjjWEHQAwevidC/f3vfz9cA4CV8RiP9VPVgnbSPdYdUbTTgWy4L33IHLAsMZRisJrnl/WQbgAAIABJREFUjcFjF3uPU7Lcr76H62F5d0rGEc8PeAbY7kg8bWEO8rzcx+PJqZIx89RMMc9RA3TT4/JEAOypyvCX9fiQZlVWznLFopoAWrjsFFcO5VGqiD5ODwWTG6TfrPXUTeva2Wrr2osu0ssuuVgP79+v7/zwLq1Qz4fd0EaZSgq/AwhManSF7dErb65ilawXQDr9CPmZ9k0MaBkoNYuEaztN1utJzGiajqCfaVvOxvnuXwdq0JFs9gCIAYDsdN+TrfNno21nfM3nAFrRgJpiaj33PlUp+GdfIeEwpEiRLoUjXtXWUdiBLgtMLc+PZ2tukarIdYpGW8NRFpz7Rr0e9H0APtO6ev2+du/dreXV5QB2UWurU28GRk4jSTRfDLW3WNM7X/kqXT67R8/sO6zv3n+fDncaerwuDWe6GmXVTowwaUZ5FubkbLcbWCYwu/qkANcbARgymBXbVHZseV50K/oXvUv/s36i/9nYg3UMh9gAFr/xN9diDWKcODXR9oLXJs4xmGUmVcwQQb/TPmwv14tkvXMNVzPq3Sdcn3nm8hCMTdeVJCDEdUJx8uVjoV5WWKfojkkaGRoHoAaG6bjMgtxyVTtYp0mqJqmkRU0ZdbRmO1oZrGmu3dBrX/Eq3fuj+9Rjw6Rts1rpraheq9KnB0OqiqcqaoX2tGp6VbOm3jPPaFTWtXDBxXp46ZhWxoXKUalmChsuUT8bqjHb0Rq7EqJna/Xw29uuu04/+N4dWj64T9sbqeZzads41Xmtjna0Ep2/OKddi/NKn35SFzz5VNhR8L5tC/rSkUP6abet4eJ5Gq00VBMBo0LLa0t65Wuu1nJ/SQeOPKmrXn6ZHn/g53rD1a/XMw8d1r79R5W1mkEeGvVVp+QDzNoiU04KLUWwaN/UzKAfammqxR3bw5r903vvDXZKuwW8JGXDodrNNAQv+uwWWkvVAEAtSjVI8SzHKpK+WrVcM9QyG7ETZ1uva7b0kcFQL1/uq7Y81OHZbfrqbFd31Gp6OC/VT8ba0y31a+2W3rWc66KVodKyVK/M9EjvmObm57SzTNWAnTQeqT/T1lPtmsbNrpqjlm5+6vEAaB1emFFtwERmN0lGRRLaBjY8rsHVqjaFeLa246lrJNtIvNt3gImIv0Hg0v4H9ia1SbEJsTnjkhLMGeYFQV2vQR/60IdCIPG//tf/qn/yT/7JeuDdGQ4EGrkmZIUvfelLgf3IvHBqovXBFkP91Pt064wtCWxJ4MQSOKuA1olSDm00mJWDc4mSQ6li1OBIbuT8Geg62x0bG1+x4z4NogRzdYoabMMnBuXswDv1iVoRgBiOXLBg8BsLCMXgWaDtiDuNCvm41tjZfv4X+vqMFcs8Zl/FY2A6yhu30fI1AOrz4vESgwuxA2g2FIsy3xMlBnAi9YV0QYxiO5A2rH1vO542ILgf1+MaOGbepTJm1RnEATQDyAVwoq8BNq+44orwHeOfa3M97k17aBttoWbE7bffHgCtz372s3rXu94VDBIALUfWMCJwEvgPIMQ5rtuGwQFAxDGf+9zngrMDc+uGG24IUXva59RF7omjwZh0Gh7XiY386X443m+xzDxHnFLJb5YhQBZy4BjvXsR8cOofx3qrdj4bWOR8nt+MUMYUco9Zbj4mTu+0UwWQCePLNSNcy4/+pI8wzrg231sGBq4MxnKtmLnn8TINqr/Q8+sldb9J3aDgyEyKtgfjvkbxXVIOEzU7bR05cliddlO1Ile7VCioq8FQ77jmGv27f/6H2skcfuhB/d//79/qlnvv1bDVVlZvhvokY3YXC+WCQ86HC3WFWibV68wcijOV9zSgZb1i4NTvdjRigPilAGgxD62bPYfYrOGuu+5aB7M2WlvPVK4vyPnrda9ijoVpWRuBpP7u2d+qWlnYFjjgFahV8Xoge1EgvkoprCrLwbCqQK1AZWRcN2EEDQII1prsljs7OxeAgKXVlZBuRRH4ZqMhZbk6sIDWeuF9Z97X+y/erj/9Z/9cP/v7mzRYy/WjZ57RVx97QKuXXaj71paVtTohVQ2EDeAKEKLRqEvjTOMhBcxJ8a6vM53c33GfBmBisjMYTjeBGuw/1kyYN9hCpJH7FbO1HESyY2yQies5OGObCgAMm5LAhINL6HB0PcdiiwKe8RsBDe7jwJCZWgaTPc8437WzeA5+J+jD2tXrremRhx/UOM80IA0OmYwzdVrtatMKQERK9QHOJ6XqraaarbaKjCLwsNGbGo0zvelNb9TcTDOsz7fd/r2wy9/M/KyycV/5YE2dDnW5msqSutZGQ7XykS6g6PnaikZqqNaZ0fJ4qFa3ExiCY9LClIZ7HcvHULs0YnfHRktvuuZaPfLAA1paPqLGeKi58Ug7VlZ1RX+oN55/vppFpgMry3o0y7Rj714tgDWlde1vpPr+kUN6dLalfH6bVo/01Eyb6o/WRL3KmfasduzaoQceuV/jbKBknGnP9r267IIr9ZO771Ot09Ty6jGVWV+L7BDN7o1loqSRhnRN7/rn2nKhptYE0HrDG39Njz3++HqN2fXZk43VrivULOvDFktqQe6NsqbGOFWaj5QmPW0rR7pwLI37fR1rp7ogrel9eakL+n3NzHT1SJLqM6sDPVjvajS7vWJLjg/r8kFPH026uqKsa1yUocD7j5YPacellyjNYUlWAZh+o6Z7lg5q1Gjp4vMu1b379usHw2MadTtq5Q0lBYy7KpbSmLAs+2zukLDzZBJSe0/3ZRs63nCIcYQdyWZcMK2wZwiGYstg5zLm8S+YL2bJs858+ctfXi/twPhnnAOCUV7jU5/61HoKr/0U2zyeI4Bctt23GFqn26Nb521JYEsCJ5PAWQW0XAvHSiwuCo8zz8JEegGKDycS9gkKGCXq4to42Dj4GDcGyJyyd7zo7TQYdTIhTP9uICEYj1ExeAMisXM6DbD5N9d3wFjH4TYTi0Wevw3ksXiw0PCMPKsNJhtJtMFy5DenZRqQOdVne7Ecb2OW9pjmzPM5BTMGpiyTk/W3gSLLlms5HcfynAbIfB/3Oal5sJj4HvYTQAoLtVMFDXpxfPzZTCEDJQCW9BUgEC8b7r6f64M4YuVnd30q3l3Q3cY00UiAMgwQAB+KJ3Mex3lnRq5HdIz0PIArUg4BrX7/938/GO18h1HDToA4DbCwcCK4HsY426Vz7/e///366le/GtrNOVdddZVuueWWEN2DHcaYjedG7KjEzvi0A+PxZ3k7DdDsKf7GyMLZQDeQTsi9aINrlXCudzRyxD2m2HMtA5BmdFmu1kWOtPs4zzOuh4xxVtx2juH66C8+4xjxH4OQl+czn23UxakxZhzG43dadi+WefmiaIdBpckuhLVJelXlyFNHqGJojcZDzc90lVDoejDUbNpQqyz1+x/4df3PH/1YyMU6snRMf/OlL+nvv/ktHS0KZe2OVse50ibR/ApkADQIV0yqukWhn9h17ISMmrMrqXgN4nMMynqueFyZSRKYHmm1rf2L/WWAn3mCjkF/4SABaMXg//F0/ov5+Z4FRaeTV51S+Fwm1nPSEdcBqyqlsB4YV6QeAmd4E4PALQyph05ZAtAC3go+cFJqMByEWk7wP/q9nnbt3K3de/eGQuCPP/m41gbUAyQ9q6pxVIdFBOiS1HXBuKf/5c2v0Ltf+Wo99tdf0mA5U29hUd889Ixub4311LaujrJJyHAkStR1uzNaHeC0VvW/mvWqLha7+PllO8n96fHtAANOL2smABNjAIebdYB1ihdrgHWqgyC2x2Lmoh1xA1wGvFzjkCAToBU6nu8I1KDHXUuSa7K+sg7YLrE96TXcawE2qW0T2zGsU9e85tV64J67tbSyrCFsrFpNY2q7j8bq1hqBjVPPSzWp95hnofh72mpppd/XKC+0c2GHrr3y1Tp6YL/ycqiZbbM6hI147Jh6y0tqKFeHWlpZoVHSVq09r6zWUDkeqpuvqs4GGLWWqCRWCjZSplojUTrOA+OqKBLtvOJleuTAARWNhvbu2q3s6JLyXk/Xv/063fu9O5Q9+ZQ+fOH5es1Tj2jP8pK6zbaOzSzop4s79FBrRuPd52uZXRlJLZ1p6UBb+vkzT2jpwDOhJhvMo2IsXbrnUi0u7NCP77tHZVoGcJUh/eY33xCYVYePHlC7xTgZhGBCrzdWp8tGNtbBaGmDtZOUc9hWraZefuWVuvf++6paarBuJ6xe0hfrGXsIFhokdWU1KjHWVC8bamQttSlhkR3T7kFP17fmlI/HunO8rGaS69e3bdOutNDT+ZIOb9umbx4d6+lyVvX6Ygh6DIbP6KLhij45s0OXJg0dGY61v9nQbStHVZy3V88cPaY0qeui7Xt0eOmY9g3XtFRkAfxl38vGTDcUgm/m1IYslU0q3TF/2YVxrVnt8NvKtF4373R0XcyA9Pg1qOz0W0ApmPh/93d/FwBfGP22/8y04hwH9qhvhw3I+R//+MdDdsF11123viO91ynmHnYlm/dgD9M/Zooxh5jLZrmfzrNtnbMlgS0JbElgIwmcVUDLCg6HD6XIfwxXFBwFt6GuYmBgtDgihrONMQPwY6QfAwLjAaUL8OMd5exwTgNMfB+nHE0zvWJnYVoo005nfK4dBrfLhpRBirg9PCcgHc+DI+w6ESwUgFiwaXh3YW879gZlnIph0MTPQxvsBLyUhzQy86LGuIjZfAZELFee3c5bbBjH/e7P046fHbz4PK5nVlZcE4lrkOpwySWXBECIdDxvSxy31alqNqinDWvuBdsH4xyWF3+bLRSzJ8xIcgqcQTGux/1Y+A3IcCwMLv4znjD2MSgYQ9T7wtDAmCa18Mc/+qFmWk3d8La368jymn7wo5/omtddq06nHWpk5KOh5ma72rdvv356//0hNWXveefrne94u4aDvsqyUKfbXd/EAPCIeUfKoXeAIjVxo7ljWdj58N8c6z4wmGnQl98M1HIvHFuej0g97LKYvWcHgmt4Ryk+G1TyOLLuMRgcFxD2XLPj7HZxLHoGGePwOHXFY9WGGfKH4YbBxvFOc+SeZvMZQDODxu8v5Tn7grU92mUQp556V07Hon4KYBbJgdSjGQ8GoVYW9bOoQVLA0Lr2Wv2vv/t7Wmi39fC+Z/TpL3xet959t7JWWzlsFdWqYryB3VIVIap2lAPMqp6yykI8dymHsZ6wPrTeZ4xZV9DWuI6bI/Mxm/UF67dTuJHTxHg275LFHEbnsv6/tFMOGVEbVGJ7Tj6rhbUxYwuwqqrxVqXDht3uGKdVqbcwHxi1VeFoUg8n7K1JLTjmBroJRx9b6qqrXhGCA8/s26fhaBh2OgyBwWwcCpNngDiNptIy0aVZXx9bSPXyY8vadTRTO29ord7WI7NtfT5b0s+6TT01ygPjMaEOFfWMJnqQ3UTHo0zdZiukIxpQ2shW85poh5sxYeDJAZ1rr702sLRYf2Id7/kRp5szbtDFsGkZU15HmR/cw8EPs1IAswxExazw2MayrTgNXHku2iZ0EI1ASLvV1Gte9Srd8b07tDoYaPcF5+uyl12h5eUVDVd7Wj22pJWjR4Pce4N+ADA6FDLPM7XaHV12yWXK14baT63LYqQiTXT5VVdprd/Tz3/2gLrNhsrhIDDgKHreHxUqSBusp0pGa6oxXqhjRh1OgLnRQC2NtNAb6OV5Q51mR8nLLtdg26Iuuvq1Ora6pm4jVSPJtXvXvA4+8YQW6x1dtLSmuVtv1fYjRwL77nF24XvPu3TL0aM60qCaVE1N6qHVE533mpfrK1+/KaR9r62sSLW6cuqpqaEsy8PmBs1OtcMsgOFFF10S7ON77vmJGs2ahsMeWeABzOr3hiH1cKKaJymHz+4LyhqQUFSfTEXALFiGk/FfsXqpqTiuNktIWhonVfohsNZMUdPOfKxLi6F2HTqkd87vDqDvbb1jOtpONbd9Tg8//ZiKblOz55+vh48uq+wXumDYUFKv67H2OLAbXz+3WwfufzB83vnyl+n7B/dpMNPR0qCnTrujpJeFHStXspFWxkM12m0l1PZid+gSsArArlrLeLGGlWmiYdjcAYaWzoihxXg1EMUYNVPLDH7suI997GMhaIgtx/F/+qd/qv/wH/7Dul1uphbnYCsRHCUt/G//9m+D/YOtDAj2+c9/PgQ6CbAyDz784Q/rhz/8YbChzXDk+i7b4ODwKSwXW4duSWBLAlsSOKkEziqgdbK7wxAhWoYBguNvg8XGCo4lTA2O4Ts794BgUGQBhQC3MFbiwrgxCGWDZBoI4W+MD4AnsypQ4N56lkgS9zT9nDYQQcRoihkZ08+4fm9y4yfeEQsLbQaQ4z/3iYuSn0xOv4y/GyRwBMigBjIziGcgw2CSASAbnzFYYnDRbAXL130QH8u9HMEysOUdkIhaMSa+9a1vBbE7qnWqfQCYBTXbO+95tyYb8RgYTjd1dDg2qg3SePwx9gFSMCgwzAGuSEtkHsCeIgXRdUgevP8+XbhjUVdd9Sotj2t6+Mn9uvzlV6nTakjjNUzMEM1tdzq680c/0UOPPqF6sxVqoDRSqbe2ovd+4P267fbb13dD5J6MYdqNjADbANQwSr0LIuAt8nQR0AoYmDh2k7kQMxpj8NgGGIYWAB3gHGAWbDPvBGkHxYXhpyPndp5ilopBKGRtZmfcBjv+jsbb8aId1EVhvtvB4TfrBMYkDiKglp0l+jEGyzHcPZ6dKmy2X1xzK5bDicZZzOra6Jz4u2m5+7qbYYYZQFl3uadSqqd/t8xONkdO1v71Nk7SSp5N/ntuWnfw7WuVQ7DuyFBPCMeeYsplqeuuukoX79mjh554XD+4+ycqSIHqdLVKnbwGHIf1jQ3XKxcFAMHjdIqd67EWP2OcRuGxYZ3hvjjR+I/ltlF/xrqH68QAuD97jk2veSfri7P9e7zuTo8PPwvrr6P1fBcAmEmh7hc7IHe25Xem13eghnUC5i26FCbS+mYZ7GaX52ENygEcJp/LotDelaP6vfmmXnHsmC4clmqsjtTqLOihdlNfna3rO2urOpQ0lc8vaCXJQupcl/GZF8qbOO25WkmqfFilMHFts548bv3u4IbXeoO11vWsxTjOpJ7Tfq6Hzefi04B1PB/2GboVFi91I+O0+DOV5UbnT8/vab0K45lnefChB7W6thZsCtbHsAFNloedHBnrsKP5LcwJlXrzm9+sw4cO64nHHw/rKOtQqHc5OxPWXdZcdvOjgDoppK4vxgYAgW1c5JTUUlGONCoKpe15NYpcC6NVXbzW02/tvEhHDx7Wvosu0L1ZoaXmgvrUOWsSdFvTh9/7Nt305a+o1dim2QMrek/R1HmDkfJkrH3NQns+8n79vMgCwDksSFck7W6s7vY5ff3r/6h2WdcTDz9WbefBTomk37Kh42Tn2qo+YqFWoxFs+wP7D4T+bLXbld3XaOi6N1+n+396r44ePhLWW8sJ2SFT64/QL+v1Dp/tpRp1ycpxYDGOA6DVDJuDAGvNjnu6cG1Z7+vO6g1FqouPDTQajHV4z07dkYz12eERHZyfUUq590FPi+rropVVvWOYSs2WvlCXnlhYVJ7A7CrUyvthR4Vhu6l+UmhcjgLzquyxq2ISdgGl3cFuyMYajkZh3TqefnvO3hHPYninPIQ9Hh0IR7Yu2YA9A+iELP/hH/4hAF/MnT/5kz/Rn//5nwf5ppOgL/M0rjWKrWmbh6Afc49aWe94xzvC3GMTnQ9+8IO64847Q3DCKb5ep5jnW7r9lLtz64QtCWxJYBMSOGeAFoqNhRzKKg4qkQKnFqJ4TSu3AsRgwbnEKPAOGihmziX9B8eehd9sHu/OwWKCQvZ/zkV520l2pM0ACIYQ/w8fOhQceAwXFl7uzWfXITJA4shd/Def13q9ALgRyeA6ZqCZqcFz/aq/7Bgjm7CITlJmbCw6HWw6lcagQuykTzt0ZrhNO3zxQu/7+50aHhjPRG5xAKbPPZX+ou2MVYxwp0Fwb49nR8/8rHE6A/dhPDJuQsR3sh041yNVFyMYQwK5/eAHP9B73/teffGLXwyAFiDaXXferoV2U7t27dGOCy/XfQ8/plZnVnt27VBLYx3a/6RaaRK2/95/dFnjItHVr3mNLr7wQg16K1rcthAArgMHDoY+wWnAAL/tttvWAV6zyngmntUsJTNH7KBsBGK4r10HBVlwH67p1EdAbhwTnFy/zIyM61V53sUOvwFxM/GcjhizNmPgievHzD7PUY6hXegM5I18eXknSu6J7sHZMjMsPtegKUadxxLXQ0/ZyI2Pt+NvEGwa8PPfvG+kPzYDjMXj322K51Hchni8xw6cndC4b/35eEDa9D1ONJeqclmhutWzaa1RBH4S1F4PGBiE8vPUi0LN4UDbZroa5rnWqPmGI0SkGoO60awi45MdplyfxeBYADxP0MCNQCrLbSOdEa8Nx5P/tENsnejr+nfrQsZWvJZYVxoQOtfryzQA6L8tC7NxzORER7KW873Tp09F324d+4sSQNboKsYMgTTGS7zbGH+7ODTyd1+cN+zp6gP79N5d23VRkao7KjQcSY+2GvpsvqqfUsuuu6hxq61eSIUs1C5KDYcDFd1WSJtrUzB+ROHyCmgx88p2kNdCWm0Hl+Oc6sf3gDXYcQQ+WZMJIPC79TvrBkx/bDLXyYrTqs7mmNhoXYv1M/KEaezai64TZxs1Zn57p0cCuKzfMFuYvwR1sAEogwB4wPeWAffiWl53XbogyJd6rNShgqVT5lrIxnptI9XlK6t6a7OjIs/0+K5tunWtp6t+6/f0dAbGkqjTrquTApaNtdwba1uZqLj/53rkB99XVox0yTWvVuuKy/TjJ5/Scj9TqzsXGN2AVu9677v0+c99Xoee3q+Z9kxgZQX9PSHXVoBWVRQKbmGWjZUCeOVV0XJiEzCvBpMdIdHp/I5skAk1PmGI08+uc3b8/qUCHfBg2B807JyY1WqqlZk6eV+7Bmu6+OiS3jy/XVfWu2rWW3qg39OdvSXdv72rg9SCGya6ZKarPb3DumzpmN7XmVdSa+oLvZ7u687pqc68VpI01BsDQBzWaxpR4r/MQpClGOVhF1AH4m2L2HaJmYtnY5xyfcaYWf62GRhXjJl/9a/+1foO2954gXM8X3kGxhSsK+q0hj6a7BzP+QCvgOXcw7uRAr7i7zAnDx0+HOxFSm4wV0w4sP07vd6dDRlsXXNLAlsS+NWSwDkDtDBGUJI4iTjpOP4oTxZwlCqGlg123k1dxThDiZKuyMLm6FZsGNtACo5JVAMr/pvjuYfp6Chcg10MgQ5b7kapcChi2hjXzokNmNih4XM+Uf6xg+j72yH81Rpqz31aAwpOK/QCbwYLf5udZCfOoMXxnEeDmTFwMS3j2KG0U+iFnGKZgEbf/e53N6wRdar9xXhi3DDGAIWcdhuz02Iwz8a9jX8z+fzcRMcA3Jgnb3nLW8LOhswhQCAALRiE/L/5299Qkg105VWv0I4LLpUaHe07cEiXXnyBHr7/bs13WxoPe3rzW67TF2/6upZWemGrbBWFFhdmtXTsmD72sU/oppu+Fuad64jRLlhhBpRpF1E55i/zEYOTPkP+JwK03H9xKh/nkKbpGmE8I8YRz2e6fBzZ81yKAa2N+tbMK6esxg5UDMLEDC3uY5DNEUr+Ru/QPp7VGzbwOwX5MeoMiptaz73MKvW9uIZrr9Am67hYN/mZDI6caNwdD8SaBpimr3G886a/nwYmPF/jNk7rwc20+0TPFDY1pGj4ZMON4BNNUrA2andoY3RBisQ32CkLoLRZFVwGyBqx8QS1XSabLYSUQ65blR2q2F54VvzNDoobvGIwy22x7opBPwPqGwE7XDY+x7owHgOeRzHwakB3enww3rz+vVgALTs/1sXx3KT9sY4wm4h5znOzrp9th+9UdflL7XivGdbVZjAje685OLLoIttUAIp83p1nevnRI3rPBRdqsTdQ2hsqbXT0ZDPV53pH9ESrqaI+qz5LRhM6Za42da6GfSXzM4EZRI0okXJGnajhMNhp3pHQTj597bHMfQEvzAaJN/dgfaM0A4Ecjvd65NRwal1y7dgh3wy4fyZ9GtsYGznnrh3koI2BBQMGtBXZIx+vcQ4S0XaX5rD+AJgEKKA8h5nABkm8pq0HRzKpmTWqNLbaUOdnA72jTPV6SRf1VzTI+npyW1c/hKn6jhv1jw8+oYW588Jusk8//jO96S2v18+ffFQHD+/Xr9/4Dn3pC59Rno+1Y9duXXbZlSqLVJ3WrPprAy1sX9TK2ooGw6EefuhB5aNMRw4dCUwra+UQHpikzAbdSrp4swJb0L3s1tgfDMJ7UnN6XLU2Yu8A7GHrMD78zCfq38ACC/cjbTfQwwKwVitzNcuhZsdD7RqO9cYLL1ZraS0UxT9clLpr/9M6tK2rXq2ubtnU7uFIr6+N9GtpokuPHVNa1vX0tj36ftrQV7KR9rdaqrNrIlkFKemDbHTxbCX3aca49fQLAeYYuGJOe07xnfUBY806mmP4+9/8m3+jv/qrvwo2Xah1Ntm0gT7DL2OcAi4z/iAfkILInMT+IeCPb4Tufuc736mbv/vdAL4yV+Ngi/XS2Z6fZzK3t87dksCWBF6aEjhngBYGjBkMRF+IQsFognHiHQ9dH8FpQ05FwxBzpI+oAKCYd4GzM+nUQYMI8TvH2Ciwc0FbuB9Km/8UVMVxxZCA/QVDxbW7judUPQdAmxjtMXBjwyNOYXppDpvnr9XIzPUnDEg5NcyGtx0gR1+5u9MQp/siBjjcyviY+HNcw4O+ZhyymGM8meFwuguvI1EUcictj3EEk4ex5FoeMTvHhpprLxnA5Rk8VziPNDiMBtpL0XYbFQBARMww8n96z0+0unRYr7nmdZpZ3K327Ly+9/3v6303vkfHDjytdqOmudkZ/fjun+jI0pqSekO//usfrCLs45FaTepelKqn1Y6B3kWQdAeMFowZ5ELaxmRcAAAgAElEQVS7YFhimJJaaYMzBinjPotl6fkWOzUw5ADtYGYR2YuL8wZDOEpb3AyIwjFOQZ0GtOJ2GYCJ+9xMMwxAs8S4Bo4GdSPoTzMIGDM4GsiKPnJ0Hj3lKClAIP+d2uPUH7drWk4xEDBtAMcgx/RM9LFOX/WzbSQvnxtfP5axf3fbYv0WAzvum/geJ5s3McvuF57BdaxCZmH1B+8V9FSNA7M04rZxTAB9KKpLxHw0rFhYtUTjLFeNtMOw62XxHHZWuP6EkoUfFAC1qUBIPP5ORftt5LzYSZ0Gpgw6eF106mzsGHlMm1EzzW7dSOedSnufr2Onx4fH4fSYMwjMMxq45pkM6j9f7flVu47BEdcii5l99M16imGUyupxOZNn2ptnunxuVulgTb2jR7V7524dlHRPMdJR1ZXmLQ2zXEWX+TTWDLqWekbsnAcLcsK+4b4xG8/jwPPXeo7xjE5EXzpV27V7YMhznFki6FHsOwIg2Iowl5zSHQczz2afbxQ0jee6g1heu83SNQPRayVrB8+JHesddF0Kg3XHa6/tVQN9PBvri+vnwWKCEcZx3WZHM/WuyiLTuFzV+LGHtXjvQ3rjwoL21HP1B6s6mJR6MG3okt/5H/Sle36uV1z9Rm1fWNDhp36u8/bu0NMH9+uBhx7Ula+4Ut/+7nfUGw5CAGzX9p3qr/SUFjU1600NxlXQoNGumDq33nxzqO3Fzo7PiTK4ptwk+EDaZZv0y6KobK3Alk2C3m00G+r1e2E3PvqVciSstQYDbTcdr3/R3+wCGmwn7jfZMKGmvAK1SNdUTRcv7tDRJ59Rt9VWd2FBTx87qtVUKjOK55e6pMx18eoRvWa+o/PaLS0PMz1WtnVHf6S7t83pYKsd5ED9OnYhJYm94DlYq9JkvVyFx7oDtA6kns3xaRuBMYncmC+MJV7IknFJcA6Q9Otf/3oArP74j/9Y//k//+dgB7/h9a8PzCyAZOti5ui//bf/NqQpklHzL/7Fvwg2KOP0E5/4RNhECRvxz/7sz/Tnf/EX6+mGtMG+mwGtODh5NuWwde0tCWxJ4FdHAucM0LLC5Z1Fiy27+UyqF+ARSt8KGCXoiIIX9hAVmUT4ON8FnmMD38ozNqL9nZ2FaWfOi2WeZessk+mUMQMh005O7AyyMNsBjBlGcU2kX51h9otP6ugP/Wyj27R8s2XsuLqvYmctdgqn+zc4qLWqaGjcv9OfY8OIxR0wiF1eiDpNp7Wdal+ZRQiYRS0BDAZeNtZpSzxm+WwQwiDftJHuNEZ2A8UQxoAE3HLtN4xinoltw/u9Ve09/3yV9ZaW19Y0HI60Y9uCZlp11RPp4KEDIYJKekhCeogSZeOROs2GGvVUZZlo0K/ArGAkd7vBQOG+NtAwhugrHAqDkTEw47m2Edsifn5+5/mJxFIEGGAbgMhOu9OPPR4MFk6DL7ER59/cj7Hj7PZ7/vo8g1/+3sA3cvW8BXin7YBadgxNtee6BrFcw8VtpW9hnFFjAuMyBi1i8Mdj0g5QPObj8Rqfc7wxHo//abAplp3Pn9aFPsbpmJ6zdtLi86avsRGQE88hA9Ibzav1lEODStQkcdHryXs8V2LwhHQbHKn+uGKbhBfbttfrqqdp2GGLSwT9YAZv8VyGVwCNiirSHl/b4+94gOK0/OK/rY+mgT7Pl/id+zpFwwAW3/mZ47QV94lTjgwmvxgchmnZWa8ZTOHZ7Nx5LQewR/9aX56q3t06vpIAawKsYAf+0KEEQZCz/5MOZxuL78wqAgsYDftqttJQW2k86mu201F/nGut3pSKhuaztsqi1KhT0ygbaoYg0xhmZE0ZIAWAcp6Fa8Zj2OtJrMsYDx4LrHlOpXNwErDGwBftZH1gPaKmFPYifxvo8XXP9vif1m8xOO3PzEkCWrQNve86nfQDYxwGC+3k+VhLAeoAELj2oN/XBz7wgQDmsOa6zwzqcA/WEUA+7sE1YcqE7Ib+UMUwV16OpNZQzaWjuvDgmq6//DK1mqVGw14oIPhEP9OVH/89ffpbt6nWWVSiXL/962/TTV/8jFrtrpZ7Q73xrTfopm9/W70s08d+6zd18ze/pQYM095A3U5HvdE4gEfb9+zWRRdfrO984+sB4KixKcD61gUTNRw2OahwrsDa61a7BlPYfXZuTlleFYynAH2tkYZamjwTsrItQL+71t7x5nq1+2fgpykt8+p/KAtfsX4D/FTWRFyDLzqNllJ2WyXltZ6qtbqqC0YjXTPf1Z61o5qvFxrPtLTW6upw0tV39x3UI4vbdIRNEdQIO4S28yw8W5bUAwM4K6sqjV4zYt33QrBPzYyMg6aMDcYSQTnA4N/5nd/R3/zN3wRwiu/+9b/+1/rLv/zLIN/3vfe9gR3313/91+tZLADLv/Ebv6H/8l/+SwBg/+k//adhXKOruR+2KNd/05vepB/cdVcIcmKjmoluGcTlQLb09ZYEtiSwJYHnSwLnDNAyFds0c5QlizKK9c4771ynwsdU+dgps4HPu9N/zGqxo3k8Z9DfTxslBqB4b9Trv1CE18BL7GDb+Z3uEBZOOxf8Zod/HTD7Fa+hZRDDKXnIyMa1QUsDgTFbxcai6dJ2OqedJxsN0w6k+8njj3dACAAKPrPjyzR753Qmm9vnseIUIq6FowEbie+8c6cLc7q9ZjA5lQIZYMx5PiA3OyCxU2uWEUZbs91RfzAMzvkbf+0NuuPWW8Q+67Mz3RBFXFpeVXtmLrBXYK7U05rKbKxBvxcMZRel5fp2OPk+dn5olw3rYJyORkGeBocMasUy5DueE3m7Phhy4m/qgfHdV77yldAGjCvfk3MMpnjebQQiuO99b84zoBWDYW6HAQo7UNYDnMP94k0ccLYAPtkJk1QYp414frufzTIx84DfMeKJYKLzvAtX7AjFusROXqzDpvXZRnrM8vA4mD4/ng8bgVxuTyzXGOiLmR6eexu9nwiwio/fcG5FDCmcHxzn6XPi+T3dZmq1FBCz6mlgY1GLpdVsVaDkCMedHbQosp6rzIvnzPfpNcZyoP/8P3ZS4nH4HGBtwkD2WJoe/x6bXiM8tm38W394bMZ6wQAjxxrIOhGYdjr660zPcbs9xwwiMy/MUvHc4jev3YAUOEiwNLdepy8BZMp6Cqvc4Ch1ANGzrqvFRiL0k3Uv/RHq+9WbquXVDqBFvVC7U9egtxp2NOzXUqVJU51R2IJBg0YZioLD/WiQsZtVNZHymkIdUesL2oCu5F4VaNFYTzv1WsCxbosBLsa6mVkG5xhTrDGAQOym5rXJ48gpTqcvvZOfOW07xrqbtjvN0oEPbFraDAMZJhWyZ8MTno+gF6wY71zM2F+Ynw/PR3AXeQEU8B4KxHe767LjM8E4gC+APfTGzOysegN2DSyUZ33NSbq0Oatd7Y4O7H9KeZHr/IsvVF+prvy1G7Q8LrVr714tlJlm9j0m5QMtL8zrgYNHdN4lV+rT//A5zWzfoTdff73KYqR6rVQ5GmjYH6g7MyclqZqdrpaWjunb3/h6YMSyw2IZ0sSrYEHYcMOp3RE4jxxH46xa19n9r14PB+/Zuyess3fddVeQW5xuGDYyOIH9zH2BsLgOdbMCM0t5aEu1M2iqpNHWcExWRlMlYC5F06mPWRS6Ik10xaFDekWaaHddWqtLt66t6sBsR43zLtV9R5e1j7mCj4BNwoYKxSikbI6KhsbUL1O1Y268NsX2xfHs0pOPvM0dYfsa+TIWGSd8xu5417veFcDg73znOyFwyJxDpn/0R3+kv/iLvwg3IKBPcXd8sv/23/5bmK8f//jHQ/CScxiHAFf0DfradpnrvJJyCNjFmIzXAH/eaP5s7sm2jtqSwJYEtiSwsQTOGaBlR9jOL0qXrV+JVqEgnfZl52E6dcgMh6B8J4ubkX87lcdbNPiec+w8+BoGBmgbCt1RPl/f6UFWytMO5XOcl4nzbUVPm+ykxtHJX9WBaVkjExugMcvAsnYfTjuG007sNKAVp4/Z2IydVddtYRxhTBLlJNpL8Vm3LV50p/t8M/1mp9Tpax6ffA8biWtiqDH2Y6CO752qYSCL42wQYeBzDEYFALAZG77GaJyHAqYZRUkTqdmo6w2ve63u/end6oTUgCNK6w1lsFXY7rvV1tGjR7R9cZvWlpc0021rlI1CCiKGjHeqwhjifhjXtAEjiOgpBjnMJadP8G4A4ngOPb/z3E4r5jiuQ20wnufmkLqQrtcGih17O8ex08z1DHxaV7i/7egYPJhmZ/o6Zga6331/s0PtSNE+2k4E2awH7m92KAYi10SPEcl0/yAvaPkYeZZPHK21rHifTrmKfzMYcqIxOM1qnNZV/ttjZvrdoG48r2JAZxpAiR06Phv8P5EOPlH7p4Gl6evHTmysC2gX5YjLOi5MGQArWFv84zOuBsGKAJKVVc2TddlOHBDuFeZu2ETxF8E0fg+7lU1YXDHY5HHosTYtR9/La0ts7McAlceSr+c2TYOLBoJ8n2m9uBk9dTaOmQa0/LcBeeYPc4O/0SXoD+YLDhG6jtTmrdfpS8A2DuPIm1gYJDIjnvIOrpvlcc7f3XpHi7V5lVmhQd5Xo5VqNFxTvdPUWsJ8SdQa10Jq2Wo5Uq1RV1LkISACK+uiSy5WRrDm0OH1zV4I4JByz32sD4OdNdkciKCB5zjfO+Bk+8C/OTBB3UbGCICP07xZD7m+S1acvvROfqbXmnidi88yo5k1ghd2BeAWep1ak5QeAGzk+WDL8LyeAwAF7HKIXQIogF1MXU/YWzyjmZowYlgvASa4FjYFoOFYmUZprk67qfooF3X7a0kjFGAf9QeaW1zQ4eFaSB/85Hs/ops++3kV+arOG67p9y64QPv3PaWbk0xHt23XG95yo77yzdvUyxO9/zc+rMeffkRra8c0C8jZX9NsZ069tYG2L+5Ss9HQnXfcqqWVZYyOkD4YGFkRMyvoM5jh2TiwpTqdbmBm5WXF1K+CmqXe8pY3B5AOXcCzeR1FXraPjtdLVTH4CtASzKwE9lS1CRPfF6prXKYq00ZgaeXDoXY0m5otC7VHQ72l3dI7jx3V1bUkFL1/rNXQtxdndftoqH1FokHaDGUaAhMrAGUjtTRSAqs974hsyzShMH0FaFnnx2vC8dbnk4+8zR3h+eO12Pfj/YYbblgv68Dv73//+wN4SKD1U5/6VNAJ+D+ML9I+6Qeu94d/+If6+7//+8AkdEaBg8+A5QCy2If02Re++MUwtg1Gc5zZmi8EQ21zUto6aksCWxL4ZZLAOQO0bHChGA0usdiz6KN0iV5550IrQhv/Pt5Gv436GHiKAYjYGbRhFP8eO10bOWrTHX4icMPn2+mO/47BmV+mQXQ6zzLt4MSgZMy0m3aoYwPSzlv8XSxvtysGVfy7gRT6iYgV33/rW99aZ2scL6UpHj8nem4DZmZoGaAydd5Ap0HOGOyyscwxGAIGQDnGoBLf87tBIc+nYCwkqeoN6PCJkmIsZSO96+3X65abbw6kewCvAiCrPaNhVqiWku5YC1F4ttNOklKD0eA5tYpcuJb7OG2EttMmjBjq2PGOM4FjytbO7hfLLP7bxp3rTmGos3MOxUVxfJ5++unw7DGDy4DTdITWwKHn3DT4bfaUjWHrnBhcMEhkY8vXNFBAPyJvrmGAj+9wrGgP/+lz5INzhvNBSg8ReRwNO5Y4kU6nisGJGIjgnu7zad0UAxcef8cDf6bPjedBPP+mn90Og+VlQNCsq430X6w34/4+HqA1ffzJdMhmjl8HlqihApiVJKqzBRUMw+FIzXojpB2aDVnds8qBcQH6sCvXJC3GgFYAyfJ8nR3J394tjs+erx47/tvyngYL436LgxvxOuWxxrF2Rpz2yne+v2Udry0nWp9OJucX6nezP832xHkH6OU5CHKx/m+9zlwCXmc8Nv331VdfHQAhAhL0gV/BtkrqSjMYuw3VGjj1PXWbqcZFpqxZ7Y7bFuzVulaGA7UJsITyD9SBz/Xa110T9N/+Z/aFeYPeeMc73qFbbrnlFzb7oV3ofIIgzEvXbDTDxEEc1ut4XF9//fW69dZbw3hxwfVpkOnMpXf8K8R2yUb6DjkDCMDktd6krayLPJsdfK5DCQHYvgQ7WN/f85736JbvfjewaEjbAuQlg+HbpP5NdvLm2gAIpOSZIUM/VgwnqUwVUvkAH2sJgKPUhnFcq4r3Z2mi7YuL+vCNN+qer9yk+cce1xvaLb22kWh50NPwda/VoV179FiW6mt33aOs2dWHP/IxPfLgfaolmbJiEACjgo0B8lK7d+xVu9vR1755k1b7PdVI7zaQRUo3nyd1rRLqq012QKzskfE66Brq2LbbuuqqK/XjH/5ova4ezxXvDnwihlaV1DgpxJhUu3BONLxKAhtATaE+aBbqeDUBVldX1KAWXC3Rxb1VfbTV1GVZHmyoB8tEX1SuBxpNFd05DSgyT+56jXWG+l9j1dMR0UGNx5RoQC4jpbVq05GNXptZz85k/Nre5P5Ox41tT9tdjEOCcoBZAIfoBAf6kTdjDx2BrQPZAJ/Max7jzYE3pzHyN2OWY1y3Kw5MvhTWpjOR+9a5WxLYksC5k8A5A7T8yHbe+BsFiXGDk4jig06OkYuBi+K18WtA60RiO9sLxrnrspfGnb1wnci5ox8xWA0eeCGNDdPTfVpHqHxtjy++Z/FlQaeIOswsFmEWaqj+LOoAFmf6suMQO6nTji1ticEWp+thCJwsZcvt28iwDrWxRnmoldVOC2X9Vb3rbdfp3p/eo8PHltTszGpQ1JSHeg/UmnBqwLPFTbNJxBTZ0BYDaE6h4/sYXLFjbqBqGkyJwUefZ0OHaxOlJhrIZ0AfxobvaTbLdJ/4Hhzr4rlEqDH2DdLEAJTlbf3BdXkOjkW3OK3B5/KstNU1+lyAl/saTMTgYwxh/PGfFFKcdYNAOOqMM6eHUuyeCCfX8Bjl3mbn4JwQ3efF/Wwwus20x9+5rorHK397G3euTxu8W6wZj4wt77jpVATu6a3Q7YC+lPVnKOo+cWrs2uBQuTgwsg3A1cTNiT8XsLQmReLDOZMIO8fGbCuzTGJnNh6fHiOWe7jXJNWW304WpY6P5bMde1+XMWCQzXMvBtDOVH+d7Hw7TB7XHO/PBuc3ao/b7CAV74xJABZ0sIEAAK147eD6dsjM7OGd810w2iBgbFOc7DnO1e9+FutFs8rjZ/Qc9LuBzWm2Qwykerz6PV4f4rGMnQUrAxvLusIpfY12R4OsUKPZ1ng0VJuaRuNRKP6edin4PVSzxsYhpCPOaG21pw61tVTt9HbNta8LgOSxI0fX9SC10Wg/KUteO6y3+Y0gRryGWAdbrxvg4hzOf9vb3hYAnmkQmGvE6f2b6d/pNXQz5zh4EtuxXMeMZnaDY21Ar9JftnU8r+ln9C7MK56H3Yk5nufkmX/w/e+HDV+QI4ERahfxvHzm3jCzkBl1uLweMI9CSmmrrdHaQEXa0AAQBlBjnKlWZEpqWVW8vJB27N6u1kyq7U89rU/2U71qta96/6iSbfN6qNXVgzNzunU80n3DsTS7Q7t37VVx7JiWjuxX3ig0KsdhjACYLXTnVWvWtX/1iPoUigfAKpLA0HLdrGrDDdhTicoa7KYJm3YCOJEaTsDB76PBMOi9OMBpfXsy/TkNI1WsLXY75H0CeZVV0fjqPwXjC6Uqtbu/pg/Mz2hXr69mraVn6h19bnlVB+cWpEZbvcFA9TrXAtQqVNbGGtf64aq1cVdJWVdWjJRlz83K8BqwmfG1dcyWBLYksCWBLQmcmgTOKaAVR6FZpF18mmgUzAYWaxZtHEWn/cRGz6k96tbRL6QEYoM6ds5swJtdFxvjMSvlTB1qOz08MwYuIAHvGIs4/YwvPjOuAE0pjEkkyuDJyQymk8lyGsjz8X5+M7Mc7bIhbmfwZNc/0e9JrYogdho1peNVabSmV191hZ5+6imNVdORlYHKxkxVwDRs7l3VS6lMvSrFKi+pA1LRxO2oGqQx0HS8Nri/7czztx1ZO09mSZktQ2oGaQWAPUSdfd+YyQUQaRAKRpi3kuaarsVHm+hHrgW4ZaCJaDafjxw5sl7gnWNwpjgORpiBA65h8IIxQo0SF+zFYeD6tIXnA8CCvcbLaXa03alTvHNvjgUs5Vx2pORejEna7Rohdoi4loFO2mbHzyCGd13EKcWZZzxzLp/tlHIOz2cw0uAX39Fmp6pynNN4eGY++znOZAyek3MnTKtw71DHZLIr4qSOS9WmSQrhFKAVRn7kBSUFcfznukXT4LSfcRp4iMF8gxAxuBMDC5uRUwxocb24/pD1R6xvj8cK2My9NnuMn9ngUezgGxTdqB3+jjWeTRJgoQBgA2gxP3DKmTNmeNIe14Jy+orvGQcrDAR5Dp2YwbHZpzx7x8XAntcKr1k8l2Xo8ePn4W/+G3yPZezP1l0x+8961P3mDTi+8Y1vhHuhWzyuvHPd2mCghW2LWjpyVHMENhLYNH3V6tWebqrVtToYqVFvqZPye03DETV63qnbbr9jPS0e/YS+IS2J9KV4Lli3xfaASw84AOH55LWc54TJDzhmdlnc33w+XhDk+epR3yMGGR1w5XmRLwEDgrMcQwmN3/qt39I3v/nN8D394Z24WcdIt2cdcN+XRRFqFMF24VmQBewZA+nU4WL9YJ6YuUQfhpqOSU2NMgks7H6jFYq2wz5SOVJey5QmpWaTltKlVe1Jcl145IhuLBJd22lppl7o8Hikx1sz+sbRZT24fVYHty3qsJoaZKWapDAWMLwLjUt2MiRttNBMu6sW7OxxP9TQSknyNpg1YbxW2pcaVhMGbY3PlT5mp8CqxhZlEmoaj2ANJut2m3WgAfATBh3DOgArDECNYN2zYFbOb+GeVfAuLYtol8Lqt7ks02tnZzTavz+kqjd27tH9o1yHMkhYsN+rep8cW7K3SGCBDcNzJAUpk8iEzRdG64ELj8cztWufr/G7dZ0tCWxJYEsCv2wSOGeAVhxxsxFqo8upPCzyMBocrXVk+4Uw2H/ZOvqFfh47OBtFj2PgwADP8wlmGRDweMIhwtCDSUMklHHlLbIBTWEGYKD6vx38M5GZx+jxDBi+x3B3LaDYcTnj8Z0UqqelRmtHtK1Z6APvuE6f+OiHQpHev/vsF3XznT/WqNZWljQDoIVpBxE/5AgEY6+momQb9SqtEePRhnTMPItZV3ZSglE3YbXEjpUZSFwLxxQjnjQTItj8jeHPPW677bb1NEM7sgaPHOkmOg/zyfeMa7IYdOM3CssT0YYqD3DFPWAksOukdxHEyaBQO8C5xw2/0V4cDsAodmClTgmglxldHsMARABJPItrt/BOQV/kgNMOpZ9aLzggoT7FxIEEJKNtgKuAqrTLjg3f4wQZYKI9PAPnHjp0KLSf2io8H2P4ne98Z9ihE8DOKZm8wxSABYCDxd+0l3bgBPHyc/MMtJdjXLT5TMb/mZ5rKKlydzb3igGpwA6Y5BIaqD0eK4vvnwW0cIBCJfrw7rkYg1D0fQxUBUfNOyZGOyNOAwp+is3M71h/xOwOxoMZLtatnofTc3BzUju9o7xmO+WZq5ghaDbZRswxvuP/ddddF1LQYKFQZBi9TJoaepr0K0Btrm1ww8zQmKFo5z9mLCIL+ubF7jjG6T9mFCEXyzNePx0E8PrksRePL/diDLrG8jcT2voZPcSOssx/szq9Ju3cvVNPPvOE2jMzOrbaCxsqzKQNFf2+yqyv7kxHK6O+ymZTtfasFhd3avnAUY3XepppN/XmN71J3/7uzaE2I/dxQIR+pZaUgzmWgQNNPJcDHE7ftp1oedgGBABF5wLyGBzkfD/zqQCaJ1urN5ohccDMYIXrpFrG6HKCITwT7G/qiMGOJVUS8Badiy5G/hz77ne/W5/73OeCzNhBENCXz8wRgiCsP6wTXoNZz7gO1zaYFYIkq6vqps0AvqzVW6FAf1qMVCZjDRsjNYpSMyulrlRLr1wd6KKVw3pDJ9XOcigqFBQzNT2VtvWD0VB3NWt6pNPW06qrtW2XkkEhjXMNh/0q5bBGPdpC7UZLjWYzpJymjfqkXmHFznIdLetZ2gOwBLAFKIR+rpdJYHUlUMeob5jW1e50g4yQn+uGImNsBq9fG/VNAJpg2lJkPk9VA3XCpqGiVsp98wBChdLx6PnJ7oehJhZpgkrCeB/21lSU1KCbUQYeyDXCBiVcPFWR1JQlrDKFmrDf2GgkqewpAK18wtCyXfFi10mntxJsnbUlgS0JbEngxSGBcwZoObLsyJwLKds5ZYF/1ateFQxaFnMcQzsVZzv69uLompd+KxxZnXbOYkfMBmjcp8/Hwu8Itxk9OPYGkJAsxiFAAAaTU8t4d72Bsz3G7ITGTDAitHwP2LPZ+8fO8bpDm+RqpIXm29J73vJa/bPf+Zh+eMctarXaes0br9f/9alP68vfvkPjpPUchpbZK5XB1gjFXmmHo6FmRnBPOyXHG6XMY84jrQXDHCOUczDQMVABb7geDix9A9DCdzhYTjOIZcBxgDKAWzgGXA+94C3eY6eQe/zu7/6uvvrVrwZmFQ4A5+JMAAJxHiBVXPeKtnAcjjQ7UnFvnANSO9i+muvQBp6J43A8DWzgpPEf9hXPy7kAWrQDvcXzAlrBUOA82g5TgYK/HI/TAxhFXRjuAUPFUXmeD1CfdgFy4dwAWnGMCw/TDq4JuMXxXAvnEZCA6wPYok+pEUd9FjY/YKwhZ5wr7ml2Vsz0OZcaKOZGnRTUiphZAY4NTtQEmAre5YSVFdXLCt+E86o7VUdMGF0BlPpFQCsGDTYCpTbSWxvJ83QALW+cYUArBq/ORT+Z2WemCuOH8RQDvtO6yY4+3zPWYaswl3km5iJzhflBTSHAXL/ie8FKZG4w1p32aKa3wazn1kg7F9LZ3D2tc5xajBwAk5nXBqDMuDQ7E1kY0AjjdsJ+jbPgjTkAACAASURBVFlMBqb8u4E/O9ZmznLtWN+4XuPb33mDbrntZg3HI132slfo0YcfUz0rleSZmvVSY4pgb5vTgaPH1O7M68rLr1I9T/TgAw+o1anr1a99tW6//Y4QJnGtSrOkHSzwXKEvaQ/tQCdZj9NmdK2LThvUdQoiadz8ji7zNQwyeZ3aXC+c3lG2JdyHvjftNRjHswPcMi4Bnejb973vfQG4BcRFFuhy1iWO4xlZFxzoYa2jvif6H53O9wZvDSibxQXr1qDvHLshj4aBPTVKq534BJsKSCfJlRalukWqvaNc17VndE1R6tKlI1oYr2mUjnSsn6s5O6vHR5m+tzbQE+2aDi8s6oBS9ZOGhmUSgCsKcuVJEXZNDOy+tF6l3dUAkKZStydiBsQKQFaahELw6FnYWTDKGtQLLMoQVxundS1NdjhmPngzGmRkJtzxei4GtNKiplpR7cjJfbMaoFMxAbQo3B64hkH/rwNaZU3JsNqsYlTLNRr21Rjl6rSaQopj0nFrjWA7jWrV8tIJNedLjepcPxykMquCpNOvODhyeqNv66wtCWxJYEsCWxL4Bd16+aWXn9RfOBticxTVCj82/G2YUleHSByMBBw6HEQbOnENk7PRvq1rnrkEYofGUVQbsnGh1I0cnzO9O4avd80inc1sIUATgyl2iDDAMF4wODFIMZ6ez7Sr6QiwZWBj2AARaXQADxjpmwX1NgK0kiRXuyldceFO/W9/9D/qqZ/frU9+4qP6/P/3GS2NU+265Cr98b/73wOgRR2tyvSEom9VgEGaatCvaPTI0gZ7zICIwTgbsbTbLAqzzzjfsuY79wXv/EYxeLNOcFRJ/4yvbUaTHVtqbZFygZxoD9dAN/DiPvwNoPP5z39+vQYfwA4OAdcA6AFgYidFnAkX1SX9CYCTXai4P04TDgXFehkPgGJEyJ36RF+hn7gODCyzwX77t387OBe0g+PRX7QPp41jXFML5imOPc/LMQBWAFMwCXFi0HHcF0DKjpJZDRj5yABHBhCLzwACPCPPg4NBewHkiOLjOHE/ADHYZrDckB//7cia/RA7x2c6D0/3/F+sgXL8K8XMq+C0TwAt3oNzE7wr3qvIvUe5wayQmhilKE74Wus33IjBMT0/TwZS+fiTHbfRUxosMpjBGJhOZQyPmFRFiN2Ppyv7zZ4Xz8sg90nZAO5v/T49lgzEMf5gRnIc+pYxzNxzii3PZz2M4w/YwXxClwMcYw8Y5IvZOzHrdbPPcS6OMxDo9ro/0RNmerp2kPvfQE1ct8z61v3PuwGt6d8cPPIYYb0zA46AAnqA7y665ELNzrX0k7vv0eWXvUJ7dp6n+3/8U5X5SFlOQfFcr37LG7Sy1tfP73lIM42uXn/1NTq2dET3PnJ/mICwYrJRFnSlg5Zcnz70+LQM4jTnGLw0eOX+4XlYJ5AROpz1EgDIz+x3B0s306+nOo99zTjl0P3jFEkDrMiU1EjkzvpDQIExTTCFMU1gBb2PnoZhS40sM2VhIMPAYm0hWOK11CxlM2nZGZG5wXrBtcNxcImo7wRgFFL8kpB2iD5sZRMmVCrVjh7RK0rphs6sXr821k6NdDhd06HlsS5vt1Rvzuhws67swov007LQ1x5+VEfmFnSY1FLKEtSkwbivvMyVtupKa3XVk7pqtTSAXOu6OHRMJTmzsqihVQAmEUgC0CpKNQsYVUVgPg0adY1KrT8TazPBLuRzsvXJgBb3DIDWRLfThDwAWqwDVaH4ir1btWtdTkWq5jhVUqur1+SYTAv5SPlooFE9VaPVVglTTTUNauybmKozDhx3rbXGoY5cOqqYbLEd47GzBWhtZmZuHbMlgS0JbEng1CRwzhhaNj5Q7hvR6/keAwH2BsYATh+MGjtrm2WwnJo4to5+viRgx81pfwYu42hqfK/NAjibbZ/vD/sFNgupCdTccHTb7cIw5OVC7I5yPh9phydrqx0UZIIhCqABMEFNmTORB6bioLekPdta+o///k916PEH1CxGGmWF8taCdl9+tf7oz/59SDusUg6JYP4irs3OcGbuxGk8nnsGpjyH7aj4uWIn3s4V5yJbrodxStoLThRzHWaGWQOAL3yGkYGzCxBkUAkZkQqIoe+aY665BcBDn2LcE9XG+YUFQiQbwAcnGjAIUMxFdgGRuNeNN94YjsdJ4vwPfOADwVEgTdEsB7a4vv3224NDgnPNc3AdnoFjuDb3h9XFi3FH9N27ttEGgHqcVu7D8YBryAI9h46DRQaDkGsDfn3mM58JnwEBuB6gFc/PC0AOsAqnCFCNPmCck75Cm5Af33EMzhNOII4VQNqXv/zl9fqEruvi+WEH+2Rj+Gz9vtHeUL8wQqeYWesOQ4j0P7tdYQVkVcBWnJbo7Q1DkokBrRjT5bx1kPdsPenxrxvf204zR9OfZjQHZ4w0nQjQ8tp6Nlts8Ip22NnmswuWo+/j+R/rDNrLvKf+j9O0DMJwHnMQsJh5DyDCufwN6xGwmbnLuegEgz4xW8uAwtl8/jO9ttdB6xX3oVnCrpHltcHgP8/mwEucYhcDpTEjy7rZYJbHBvoO2SJj9A52FjoKvbMwP6tXv+LluvX229XLU73iVa/V9vlF/eyee5T3l5UVQy1lfV1yxct1cP9R9ZbZBbGtxW3zOnTsACXHVavVw5wyCGuQyexWg55uNzoR3WfQyoEP3i0Ty9xBJ5i/APLub57bAN1mUw5PF9AyqBKvefEzIl8ALXY5ZNyik5GtN+BwXUWYiOh72g5gc8MNN4Tz+AyDl+ugt1kv6HcHcJCFN7Bh7aMfWcf4rtFqVsxTgKaC0uvSuM5urzU18ppS5JSWmlOhbYO+rpyb1aVpXYu9vrb1erpAiXb0Buo0m3ps1Nfo/L16zSd+W//x81/ULQcO6xmlGndnpFZdo2FPKSl3DXL5UEJ1jQsYUK6N9WzKYdBVkzRDNp1hN+UG4HdRqpEXqmeFmnkZwLd+p621CRuR82x/8Pwnq+FZKUODaM9NXrf+D+nkz5J3A5hVsbTC5oVqwb4itbKWkl2o2aYCUytTorTeVI3UQ54TGStVvWyGnXX79aGyMlcyLqWsCu5NB0ROJ6hxpvpm6/wtCWxJYEsCv+wSOGeAlp1hDC3+TxsICB4nCwcMgwBDBQcWh86RxV/2znmpP980mIVR4v+xE2Yj+2SRt1ORB4YgYwfDEYPvjjvuWDcAbew6Mszfjhw7XeBsO7JmOrmoLc+GQ4hxe9ddd510F7QTyaKWlGo366oNl/XuN1ylP/mXf6AHfvJ9HTm6pOvf91H9H//n/6Ov3X73BNCqB+PXgFb4TF2LMleRj4NBbRDK/eT5GjussdFmFoYdLoNZNvg5H6cVMAcQDyMfOQAiMdd551i+s+PO8YBLvLMFPN/Tp6QlY+AiM67n4+0IGqikLW9/+9sDoAXACYj0ta99bb1GFWMBJxuwCCfDxdxJPyQCzvcc8wd/8Af69Kc/HdqHI4izAYjGGHIaJiATbSTNhN8BtACU+A8DBeccBwUHjnM4ljpXgG7oN4A93tF5OCkAaFwHVgJ/cx7MMBwfnotnpL4WgBZOkAvV4/jzG7KhH5EPTAAAOuRGyhft4VnseLrP4nF5KvPu+Tp2483On2VXhbEYFXaP72tHpfJpJmDWep2sSXJhOLlKSzSg5QLCYRewWsXoOtVXPCdO9dzp430tzzfXpuJ7g8KO9se68/nUo8d7Bu7hVCDaBSDLuuy2TQMK004deo40XuaE1wLemRdOA7dtwPxjbhhIBrwFqHX9Jwe5zDR0CvmZyv9snm8mkuuEWW7U20OHAdR4TtIO1id+o9/RDQAX04BWDK54HYtZWdbfvJvpaRYU90TvsGbeeestuvbKK7Xv0GHd/dQ+Je2uLjz/Ip2/bVEP3HG7mnWp6KRay8Yal6kWtm1Xb2lFrUaq4WA1gBsZbJt6BbRwj1j388wxMMNzAE7BnKZvDaqjc73+0GYz8lyLEP0LqMnfZhBb72824Gm2WmyDbKbf48AYx/P3dEAH3UvwhXd0svuLZ3LqMJ/jXWfR794ll9REjosZPQYCnabK+U7n5DzmyjDLVdZbAdBqUqQ9KTSs11XWGkrymuqwovK+0nyobd22duxa1OOHntGelZE+Ui7oDcNCO5cOqJlkynYv6OX/8n8Kc/sz9/5Mf3XbD/RUvaXD9bqSblvlsK9OInXZtXCcaZykGrAzYavxnN1iYYfxMqBFumFak+qhzlWuVl6oUySaoTZVo6EnRwPVFxbWdzD15imsVwCxJwMs0eWo+DywsSpGFrqe7/lfLysArto4JNoOJ6wpmRo12FVAszPqjzOl3YpRVgPoGg7VaNaVFmO1irHSMlWulsaJNKoNNAZEpObWJNtwC9DazIzaOmZLAlsS2JLAmUngnAFaZmXFhoSjrS5K7KLQ0K/5zwJP+g1GsIs6n8jgPjPRbJ19JhJwiqGdFQNZNrBtcMfRqufTEcPIg9GC0w9AwdiJGUVmANIexp1rMxi82YgqfibyeI7DPWEf4rxh8Nu4Z9yTfueCyJu537QDXcmzVKfdUn/5iLa1Er3hta/U7//ubytN6/r6zbfrH77w1RB5z5NGYGdNypyG2z37uUpZMLCBwzM9Z+0MuA3Hc+anHXNk7ULzjsDTB8xpvge44b/rmTm1iTEEi4BoPoY/6RikdPA96RuAUIBFOEc4RjC0+N71t9y3OIZOc8Qx5NkwknEIYH7AnHINMJwNoub/+I//GMYPDC0+006+h+WEs8JzuHYPbeM3HDTuDUuQ1EPuRfvRZThhOK3UtOI5//t//+8ifYT/YaeqNFWeFWq1W3r0scfCuUWe6bzz9mp+blavetUr9eBDD4XjH3/yiQBoHTywXzMzXT3xxJN661tvUJpSlUTBGUE2N910U2gLjDJANgAwggS0n+ehD2IwYTPj7/jHnAwMOh5kdQp3jXc1nDptQhCoIC0DX+Hd7apOfnYnxIlrE3bEqpwgr03Tc3f6+40i7rETyvHx35vVc/G84XzmgWsr2bE1c8HXNHh8thl2jBVYiMwl2sI4AnA2I6FWe7Z/3SbLgXm4bdtimLeAWnG6G/MWXe1URH4DfGa3N8BsroVdAMOQuc28BThmDhlIdzrYKYykF/xQM66YmwaVkCOMHt69y2OcXohO5FjmrddRP/NGgGZ8zHQAkb4DEOIFMOgapSGAeNWVyno9La2s6p6HH1VRw4kfqZ3W1YJ5V4xVNmoa5plq9ZbGGQW2pTosFxx8kIqEdbURdLqDDK5B6LWXe6M3AWFovzfhcMDDbfL67OLg6DoATY6nFpWBLo8Nan+R9hbGG5s1BCClpjKsjQqATjMbqVPkmi0yNUk3E2l0idZqpJGlylN4R8fXUcgzDtiYkeg1MVVSsV9bjbD738g73lH8PK0pYeOWRErLXDChm61uYDeNSAlkt8Lesrqz1eYdgX2MjTKpycS9kSm6wAXSuT+F5JFxWm9I9YZKCrTnVQpiTi2twD1iW75cjaRQmuTqry5rfm5Go2yk2bWBri26uqE9o2v7q5odLOtoOdKR7Qvaf8Xl+v7aULc9ekCrrRn1G3XV2nUN+0vqFmPtHBPQKbUyO6+1Wqoi7FpYqAFIneWaGZP+KK20ahqE8VEPKZBpnmtmONSe/lDnF4UuxB7rtvXT4ZoeK3KNFnZouUyVsLFPv6fuTFN5noXrr+9jO9nFtkqvTCe7G1ZTumLmerMbxkMVxGAXxhDGq8it6/UTqyL12D5ZALTq9a5G1MFqSFmRq8WukeMsiDEpMtUB5rhO0hSssxE7SRaZ8qxUmZfrKeDxmrHF0HrB1e3WDbcksCWBXwEJnDNAa7OyxYhxvRjSb1gMMJLWVlcDsOUaMgZIDIrlkzSM9eVqE4WsN9smL06OINtYtAPC746qx4COz7NzYkPWNPw4zY3n8e9cF8Mdp5br8j3XDbvhdLuh2TG139R70/ZdqNfAgAuz2jCKCw47yn08WcQRTTtpZqbYuaLt/DeIFbMIgukwSTO1MR7LZbOLvdMMON5FQnkes65w9GEBICNqBllmdrg2e59TGRPP57HIxlFfPluejkS7/fH48vgz22h5eUk/D7v3lcEw5no4gg89/IgOHqx2yrMzEbMeHWlmLjEezJQy8+GFkB3tIlWQVGPaQF0p+hRgiHfaAvDEMdTLck0R9AEMpn3PPBPGmetmIRPqSfHMOMwAYQBTZiogG8YLcwwWV6/fD+wxA2aAZxzz8Y9/XF/4wheCPKmvRXtwqmBQeW4AqgF8sYsb14cliKOBjEk9gR3FCzYVrAj+hi1G+8JcJSUkwYkcq1ava9/+/frxj3+k8Wiga177al1w/t4QdX/q6af18iuv1KOPPxYArXt/erfO27tLt956uxa27dFbr397KPrOuIDRhSNMXRaALVhwMNIonI9seG6Os6NkJ3IafIl1nOe757/TP9muHEAu5lPFUWocBf4GYHWk3b+v682pVL/4fOs7g6zWc3YwmRNcxwWlDcTWG/X19SOkJuHkTmq+mUEyfZ/nc06fyrU2AihifWs9ZmDYIIHZMK4xGYPMsc5wypt1C+9eO2O9zHFmRzhIgVwZTwAiAE7ci2MAa1mT6f88sFDq4bdY93LtRqMp1ucxzIfJjoQcx5x36q7vC6OQ+QzwZZlwjusFucYmc8nfuf/97LEMvP7E4/hU+uX5OjYODri2FGs8gLNTzpG3Uzh5ToA71xDifLOXfC3rn+k1wUEDr5VONWTscK53IvT1mFfoVUAj5PTM/n3Bzlo+trS+kyX9tBGgE9tEJ5KV2x+zlmLmEs9JO9HXyIFxRlu8jvE3z2lW4HPW9VpNediNDkZOBWhnYVc6oJ1ErTzTwrCnHaO+dg5WdfGO7cqTVA8fOabD7a6WGi0NGo2wg93pvIDBmkml2zKAERUaA8IUZZB3vZ6qXis006hpcOywFufmNc5rGhcNjfK28lqqspGprE3QlskOqt51NdiPWRbGO/qc9Qo50M+dVltZnq2D+GGHwUmNQAA9M6SoI1XBeLC1MjXGubpKtHdmTtckNb3t4GGdt7Kk7nxbT26b0T/Od3XzsTUtj1sq6131h33VAHmSNW1Xpsv6I43zRI/NL+owO2ICuklq5yMtZrn29IvAen2iW9NKs6HxmNpWqdpJovOGY71yZUVX9Fb0pm5XeTLWd3sjPTxf11OL5+vRLNEIICklH3CocT6cFKCX8tFY7UYzBHuyvFS9M6/xiN0LqeM2CV6c0g4jJ+jx9TTGyr73fLE97yDCYDhQka8jZeGC8boyvaaezhjbOufMJGCd+WwApprrXvteCBv3zJ5g6+wtCWxJYFoCL1pAyzUebLRgFOMo4mSGlJ1Wa32XMlIOMLioUeAoYH9icAWjpkZErIpwb5aKfrKhwuLlaLmNOCtE3g0qGYCww8S7DUw7Xd4JyE6ko3923MxUwcAzoOdaEXZcXFcgpr7HUXoDFqbKu13ePcmK3el3vu7xHLzpRTl2lhyttFymrxGDYtNy3qyjQXsN0MWLj0E+6hvhIMF2Amxwe+08nIyyfrL+P9u/0y82UmOHMHZY3b+Wp0FdQE6eF1YOO+vBbMDZxBnAUYHhdNttt4Uxyphizrhwu4sSe64wVqfTDs/2s9sA9Bb2Hos40N45irQbwC6nycDgALwyANdqEsmtdl/i+XHOAKAAwZAbrA+AKRfh5TjSmpyemtbr4RgczC996UvhGvTJb/7mbwZAiHsh3w996EMhdQ+H2gAKMqf+FrWvOAZGFo4+oBHXIQ2FNgA2IX92vgLQArTjeWC67Ni+GN6ved21AZAFJJidmdH73ntjALeuuurKEIm/+557Qxthe1126SVaXjoaUrOStKmPfvRjISWHPoSRQZF8mGkw15AljA+eBd2Jc2R9ZGMvBlRjw8+OsUF0j0mzZgEyAOWKIp8AV2kYjx6fABqVc9oPTDo+MwbN5ECOzUmaUmxketxxf9e6M9OFNhvYioEZp+bRNutIs16m1wKDac/nOvF8zBXrLgPNno9eA3g261oD/QaorOengXyOQx9wHGPQQRWvW7G+hAXinTABQWBAkhrMsWaYcj76ijTgLBuH9RmWlgMkBpmq4I8Cw6Ld7qwDytbH/E4BaMYo+ht9RFtcKD0OYHgckFrL/GP9B+hwStvzIfuzdQ0HE7ze8pyMX5idpATzvfUfz4ndA5CPnovX6ti+8XjmOrFNYnvCc4V5D0iILrJcuU7MVLatwVhDpgDmzHNYp8jZOnodgA79WgE2MVh3PPl5fMagnVPJkAXgPuMJPY9+sh6wTmcdQz6sAegN2zUVo7imetIKzKSyNgrpZhWYBeuqrk6W6/yk0AW9VV2xvKQr0UFJTfctL+lnC3N6utvV4azQqMaGKafzIm2/pqLkvnkAVmqjKoVtXK+pWUu0mNSU9tbUyPqagdHUG6s+v6gnRiOl27drNRuJwunrLyaN8ZnJxg+AWjD6YNUBgob5EGo+JRpmyMH1qyouU8Vggq1WVnWealKjlqiZlKqPcyWDodplovOKUtfPzGlx1FOrXdOTSaFv9QZ6Ku0ob84pI5UuG2h3q6720kHt7a3qrQuLGowyfXdpRUcWF3Ws1VKn2dDCscPas7KmN2/brawo9Z2jB3R0+6KOdec1arXV76/pvLLQe7Zt06uHQ11y5GhYNx7dMa8f1Wv69mpf+2tN5eNU9WZDZb1QpizoEMC7BOBoAmw2m23V0ooxGIriT3YwPJ0e3Ow5sW3ruRDXBdzInt0CtDYr3bN3XBzksH9oMGuzPsjZa93WlbcksCWB05HAixbQsmFk0Ahjy0YNi8j83FxIdyAlCEOIF2kP/MfoqU8KT3v3MwsnBnxOR2DxOY6E2pC0oWnngO8NOtj5s+HlRY13g2OxI+lrcT87H3ZWeF6zZuLCuXbqvEOfFbWvj0Fqpxsj0A6oj+NeXDcGwmKwaDriHRu1fOYZHcU32+x4kQ7Lzr+fakTEz+oIb+jzej04QIACGLwYxNQPMggYp6Wcad+f7fORD/9xJgBPeOc5YgfPQBTPHdLU6vX11Dn3oXf8A1ihoDLjBWYO4ApOoOeZ55fBIxtnBiLs6JqFc7afn3bzTDw3Y9JjFcfuox/9aChszhg2W4t+5tkMaF/xspcF8IbjAK0AkXCUAXA4z0XRXWyX5+J4nDwi3nPz86HmFjICBEPu3AuG1mc/+9nA8uL1wQ9+MLQPBhegFUARzhggO4wK72gIcMP5NnZxDAFbGZOAYqQYoctwTr76ta9q954dmp+fU3dmVmkt1Z133KnXXXON9u7eG+ptvfX6t+muu36k5ZU1XXzxpUHvnb93r/bshqF1S0hX+fCHPxTaTl/y/ABoOMw8E3KkfXy2o2uWVqjDMhyuMwRjgNqgiscX4yNOt6l0YRlSZNiS3frA46wC9F2XrdqxjD7gumZl0D+ra2vrDBDkHLNOpvWr2xSDbmaNmS1K/3qM+3qxzjEo7Hk3DXad7fG+0fVp07RxHVgfkxo8fm7rWtrutFfGG0CUWS6Ma+Tr/uBc1+eJGW6e79aVHB+2r5/sgGfdat1vwNDnMf8effQRrSwv68iRw2HMA4Z451b6rt8faGZ2VseOLYXHdkCHccDvALswsphDzAfmGmOClxlf8W6A6DYAW1IQmYMxa83ttO0Q2xDnok99TzNKDT7RH65jhazRD7z7WfgN4I45S9mFeP55jHjMeuzH45vjuRfjAiYqOoTfHeAxeOa54bpM7lf3DcdXoOSkFt0GY3SjcTst6zho57lnthX6h9/Rh/xGn7oWl1nC6DPagP7y+DF4OtOeVTkADCqU13sqktEE0CEVrq1OVuq8fKS3NJt6e2+g83v9kFz4xExbX59r6PbRUIeTuoZQkE7jFXbLm9SLUi1Xq5S6Q6nIS601a4G5tHNtrHdefbWuueISPfTDH2pRDf3k0Yd0b32kQ62GRrWWcj0LqMXAiYHDYENKYT0nPdMbfyxsW9CoyELLIXlRM2pSAl35BNCihBT6mfQ62kNR9tpoHHYZBNS64oILdeCpx0lY1//P3pvGSnZceX7/e29uL99WO/d9F0lxUUtqUVxEsiVKVLdag1EDMxg3PG4bMMYGPAN/sQ0YMGzA3zww4G/+MAbsD73MoLV2tyiJUktqNcmmWiIlikuRrOIisoqsKrJevTWXuxi/uPl/DGa/qlf1qp5YFDKBqnyZeW/ciBMRJ875x/+cmNm3TweXci0mLfXShqoi11yj0gUrS7p1pafrV1Z1Z4eTjFM9ubqqg7Mz2j89HRjFN/dWdN1ST59sT6vZntbfLS/ppbk5PTs9rUPNVGsaaqa/ouvWVvWp9pQ+PkzUbU/pF41U3104pufnusp37NHObF4X7rlQv3z5OWVtGF55ALNaStRptdUbDkIbyz4nJ7c0SHqjkwy30IGncYvH7/jc89xw1EM8V2JddBqPmFyyjRJw/9kftN4b769trMKk6IkEJhI4xxI4bwEto+VeBGwkrYNGo0TyGHGwLzBwuAaDD2MYhoVzcBn0oCw7BLFzsxWZxiCQjeRYGWIA2imMQ7eoo+81EyAGdQzMxI6Hd9F5x+gzq8q77zZWDTp459qMCNeP6224cq0NX8vHDpJlHTtT48CWwTXK5u/aUR2u7x47zNGyHb9/fGfX/WzZ2IE9Wd/EwKDHCs+AnQQNn3IYB068bbCQfsEZikG7rfT/b+Ie2oVDCPiAs2ZZM55wUGHVeDzTLl4GJB16ST84ySzXmKXCqVYwgJx4NpZ3vKOPTONddMrbrG/OhWwYp8xfO++eQzhjAFPkruIFcAmIRNhfyDXSbIY2XnXllYGJ9s1vfjP8/oUvfCEAOrALAJkAnWKj1M4djjc51/bu2xd2vwHK7EAgxz/5kz/RX/7lXwbnwUmxGW+wKmAS8EzyUxFuSA43wABANbcFeaOv+J7cNTjjhiY13wAAIABJREFUIQz0wIEASgEYXH/j9ernA/X7Pf3i6adDOEW/19cdt9+hZ599Ts1WR7fddrv+8WdP6bJLr9DBg6/okosv0i0fuTmAZC++uF+7ds/r3nvvCZ/pP0InYZIBaH31q18NY8fMB2RspoiBRPdzDNpbP1hved5zDfPLOhU22RCWVau5fgplDHrBXqjLqkMPnTvNeojwql27dwfHHcfeuZM856mv6+cND8rxnDYo6xNMGSd2hGMAwXpxIz13PuzSxk6s6+r5jswdbm6AjzEFexkGDnMdGcXAFPOCMQzoxPgFMEIXxrIz0GVgzGODsnge4bMAZfQ3/cLcojwzZ7hudXVFhw8d0ltvHQ7jjPnmjYVa74cYnOCAUnev026vgTnnGASEiTcszCijLWavAoLRdsDo8de4HM+FfjrbMry+I0v+9ppEG9ABbD7EYxbZI2vYcQ5JNJBp59mgse0CjxmvG8wzh6mhnwABYUAZlI7nsW0XA8IeS57HG7X/dIAs3+dQb48bvkcGgFgwY3mec3t5LHssUl9kRP+jTz02/PxiWKpVtVWmpQbNVZXpMJx6mpaA7G21i0rTvSVd1VvVw1NdXVlW4fdXM+lrg2UdnOqo357RMNkaQyuE9kGoCsma6tC3VpEQJR6YYjN5pYeu+4j+l//iv1Sn25aeekrP/+Rx/er1A/qbt17SG7NTOjq1Q8tZnVpi3Ab2emSwGbmw5gBSBlm0GiGfE68QchjyRo2Sn48AraRB4n7CIIHNKjUJOS4rwWtrpOTyKlQMeuo2SjWmujrSl6r2DL8GoKrVzLVvuKZ7Ol3dOax01ZEFJWmq/Xtm9EynpcdW1pSUhe7tNnX7sNBVR5eVNaf0zOyMnulO6e97fb1Z5mpmiearXPtWl/TRPbu1qxgK0tWxRkfPHHtH77QbWqik2R179ZGbb9PTP/+FlpaXtWPPTi0vLoZ6kyssbTcD6xOga2qqo0Hef1/I+9nO1/H73QfInr8NuDMXGYdxXrcY/D3X9ZiUtzUJ2EeKbRjrNvuYWyt5ctdEAhMJfFASOO8BrRj8sWMSDLlRElGzC7wTjPEbdm9H+RdwTslzE4NLdszORugGg2xwYKDZeTBDyo6fd8JjwMtOiJ00O3N2uPjsHVrqi/GGUcv3ZqE44aoNHj/PAA/Ps4PvtrouLMQOzeE+K/PxPCrxYhyDUpQXg27+bOfIC8X4/f680Q5z3B+bOZSxUxsbeAAcMALY0cWJ8o4yTlCcJ2qz8s9mbJyLe23wIycDdJy4Z0AUx4QxYRDTz+SzT87C2cNpheVEv/O3QwtxHAiNAyiDmeN+NwPCfWvg0fPHDuS5aOOpyqCdBpkcioLRCCBDn+KQUUdAJ0LuAP34nrkf2n3iRGCFAIrQTsL+CB2kfYwRdrUfeeSR94XwAvowbgDH0iwLcqT9fA9TxExQ7sMRRKbIzaduOcEz1+Lscy9sA/QPzzXwbHCO9nOv2+fndaa7qrJE5HzaOTer3Tt3BEDr0KHDmpqa1sKJJRVloosvvkRTU92QVPiVgwfDTjV1WltbVV701WjU+fYcVul8abQRQMO6x8CPjXM7xgaGHNpmHeExwWcDEvxthgU75FPhtLrldSYp9XoPfErrHCvsrI8AemRB/QhlQ4fD0KJeZl0SNgwLgTEcQhJbrfexTT3uqQ8ypT5m9lGGrzezNXYS+TsGxQ1+b/cY36z8UwFazGkDzciL8Q/YEW/UjOvYdYd/1G9mdgL8AwyYvYss6SvK9QmCPAsgmbFtZ4DrAHKZX6y/PsylZn7UmBXzgPIBT7mea7rdaeVFoT179oaQWK8ZMfPMY8Vhh15nAXwYuzGz1OOUa1kbGWun2mk/E+Blsz7a6u/0DfX2WGb8AUTSh/QFoXRmcfEbbaMvPvvZzwaZI1cDXvweO2bj/c7vDrOlvjwDubNO8hsbG86dF89x56hzX4zPkfhzPFb5ftxWGJcT7Ubvca03FpibZowBYtGX9DNycMiwgTXmOM+gLWwEIBtege1ZpUryRHlWarW9pjLJA6DUKBpKyrYanNCZDLR76bge3r1bu5aW1SwSLczO6KsLR3V0fl69kiTqWwO0gm4hr3gqlVmlIoS+JWqUibp5op29Qv/N576of3nn70Dbkp59Tm/+zSNaKNf07WOv6oW5hvbPX6AjrVqPWZ5h3I50VTy+kSMyQq8HQKWR1qf7jQAtn97qs4xDTrHRwRfMUSIbM+ZsXueeUpJpNcmUpYmm8jpUO+/OqywyTZUNZWmllXJR88Warl/r6cGped21mmmQ53piR6bvLB/XgfZsAMpu7S/qvqmuPt5raFimerzb1g9WV/RSd0ZrgO69nmbygS5sNzQ739HBxbdDDrELd12m5XcX1Vtc1O5LL9H01VeoNT2vmaqrfFDorYUjGhYDJYO+Dhx4SQmnOjdT5Umtu5ppYwTibXWGbn4f/WLmuNdQA1rWSS7lfATVN2/hb+8V6BGvlfEmUazTfntbP2nZRAK/nRI4bwEtO302ni1+ForAMuLY4CRZp+TzPYY1zmpw6nq98DuAFg6dHUoUlv8+2y6NQQCj+jaWMSoNSjln1jirifudn4Q22Wj3zjtK1+EFGLR28PmbMllEceC9m27D0Ewsgx0YPN5ppQ7e2ab9ZvS43rx719TGpsEFXxPv6I4DQ7TJxvXJ5Ot2GJxx+WfSH7VDXJ/04x1ajFnADb4n+TZsHOcIMQBmWZ3vgJb70OOIdtFvMFYAoHDsGOd8h5PI9bSNsYOjwjvsHF7IinECGwij1w4KIA/OpoFQrh0HRd3n3GPH02DAmfTXmV5r0MR14h1ZwG5irtBuQA4+A85Rb+TC3EAO/V4vtJOX8zRxn1kKlIXcnAMIeTnxMCGeK6uroUzKNzDFWOI3ACpk4bljmRks8RgzKEgdzFiME2zHoK/nVEjY3O/r5o/erlazpdluS1VOkvX61LCllTXN79oT8oQcP76gffv2BgbXc8/8MrQXpqoBMgBQ2gdrDGeZevEcnFmHqJq9Z3CctnKPd5w9Rw1yeAwwzw2E85vnI+Ny584d2rVzp5aXl9ZPpfXGQ+0EDEbOeO1oU2+AEsaj8+EMIranwX7qT72pM20wmGbw1+wjA4PO7WXgzW0ysOK2xWxR66LzQT9sBLzY+HY9GZ8cigDAHetrg5XxGIz7Ljipo9BF2g9ACwCMDCmLMcB498YN9wKso0OsT1ibOGiAOYfO4TeuI4ca848QJOoEawrAgfsoe25uXpddfnnIoQZ47LntDRj6j7kEixIQk3nOvPE887yh3mYFU66v4Trq7j6MN1Wsu86H/mXcUn9AGRhHAHX0gTe7zLRyv9EngOuAWawD1kG8ey30ZgZlu42Wqx1wO3PcR95AwqV5GTjxJphBE88TO4Djco2d9tOVq/WBQ1mZqwa4PMax50gr4c/8zjhCRt7ohM2Fjef1neevraxqutVRkZTqNfOQM6pZpsqKLCQiD4niq552pYVumZvV0mu/DmDT3GVX6ucrSzpGgCKhdac45XCz9QwQKaTAqgoVqjRMAY4StUpp51pfX77uRv3bhx7SL//jX2gGgPbYcS13Ej2/J9MLczP6wdGBjjdnVFTvhXeuj11p/QAE5FeURThkgVfoO055bNVgHCSxUBdQLP6FEx35R36xGnUOMFlVKoVpGwCtVFm7o0F/TUl/Jdw7v/tCHV9cC/mzWlMtNTuJ0hPv6oKlJd217yJdOuQUwEpv75zVowdfUX/fJeovLeny/qJ+Z+8u7St4XlPHuvP68Wu/1jukEphqh5MW1V9V2l9TBluXU0ybLc1hR757XJcPK+295CId3jutn772azWzebW7s+rMTWuq21ZalXr99dcwDtQvB8ob9VrUrppKy60l9d+sb90PBqQtd969KRTPg3H79nTnyOnUY3LN1iTgjV36Ah0cA5CnA8hv7amTuyYSmEhgOyVw3gJaNqa822jn0QwRAC2MNyPqvGPwYOjg2N5z773ByGM3EyPdTqYNt7MVqg196uP8EnGdvfOKovQuI/Wwo8AihxGOwcbuNY6agTYcBE4+g2HkHR/KYxcep4LQKefUIEcO9/Ky441TibPhpL+wHnBYHCZlp9GGohkNOOo8zwDc+KLMM2hjvGsYy9OOJ22LAb74mpMt7u7H2Dg+VR95d9rONOUCZuIY0Hb6nfoYzDOQYPYc15/PL+ruBPf0K4Y8YQWAdIAqtNNOAE4f4Rl8BtAAmMFRJAwHx99gqUGpmsWztj5muM/OkYFkMyDc57zHrK2YCbIdcvROvYE9xqjBbPepnTfay7xg3jD3YRwsLy2tg53cxzXOOcZYQwaMCYc10Qbu9zHpACoAZcxNQGfmBqALsrezaF3jsCGPMRu1DsNz+IF1WRz2S10cPsezA/OmTNQbKCTWLvvLmplqanqqre7MtFrTcxqWlVqdKV1+5eVaW1nSsL8WHKc0qcI1bPrneaUDL78S2myGH8+nn6k/DrGZDW63nUyPgZj1YafaBmAM/PA39UaXAbBMT3dDyCFMLcYZzwE49WlqJIWvZTUT+ohQKuYu+pA6IIfu9PT7TiC0ExHPW9fFYBrvtIv+d2407qNOlE9/Mn8Au+18jG9EnI/GrOtkvep5zHxEDxA65lBqs8u4hzHrvGSAugb43GbL1OAAc8dJv80mNLOVd8AD1hbXgwTlgE2MZwPCrDXkUJufm9PS0mKoF9eQ5J1+gMlF/x98hbG5EsaEc7ZRD28CUVfmKGAPzzELhfFsoI/faRcyALz1Zorn9nbopXNVJn2HLJmbMLLIBeX5Rj8gT/rJfUN/IhPmGf9gcLmPqJPBMa4HWERPMU68TnKNr6dc5Ins77rrrrDxEYelA347v6I37QyAei0/W/0fj2mv/THriHagF80Ss95irAHo8WIssd4Rgmk7K+jcNFGaDwNDaZAlIeF7VmZKCTsM4a6VqmalQb6mdpaEXEwp6E7a1mqRKGu1VRb9GujZ4ovnACk18yqccrjaSFQ2AY8K7Vhd0UfzQh9rt3T/JRdo+YXnNT+otDTb1k93Jfr6Gyt6d26Plhpz66cVjoOyhGTTTwHMK2umLHljw/pFyOEI4AqYFYBW6cTwNa4FkMU7YFvNqBwl9FcNxK0sntDO+Rm10kqD1TVlRUNVo6PFZqYB6fXLXN3BQFc0W9o7PaU3jx5SrlQXXXy13lpY1TuktBoMdPV0UztmG3rl+CGeoCt2X6l3FlZ1qLeixbKvbKahrN1QPhwoyzPtae6UlpaVLx3WDan0uakdWlw5oaf2NPSCKi2WXfXUVJ9DUmZnNCzq5PdZ1lS/ytXLWHfaStekRrF9gJbXHt69IRKP4/g7r1kbbVBscXhNbjtLCXijOLYhYl17lsVPbp9IYCKBD0AC5y2gZaN5HNBC6YQjo0c5W+LddYNMGLQfve224CCxO2wWE9faQT9bQMO7qBjUgE84FQ4DiQ0z6oRRRh0wvAAeMFYffPDBYLBjlOF42MBz2Ie/p54ksqYcyieBNHmBePE3p6NhwNohxBimDE6b4m/uJ38QcsCZwyn5+Mc/vn78tcccBjIgkO/ZaIfJLA0zomzsxkCeF23vpscyjx0oWCMOCXI4Afecycugh9kIPtkQMAfHx0a4gQXXM2b/nMnzfpPX2unAQMVwJa8QjgfOz3uhPTUY4vwrOJM4KrSf+0hqDuDpE/q8i81vBiYZv/yOU2lH2eybGDQ0G8LAstku2yUTO+aep9SXl/vOQJfnDTIiVw/zhr6njQAXvBugoc4xGGvQ2UwIO5RmWhmI4n6Hvpm1Qh94vvO3GSJ2HLmeZ9tJ59kOh/J49W/uT/dJu9NVXqTKe2tqVj01qqGqchgOWVdrSkmro0anq0/87idUDNbUbqbKUkCsYZ27ReS0S9Xv1TntcJzNznDfUh+eC9AEAGS2E3W2nM0oRWaMD9rLGMFZNrMKXQboANj3nnzLwEYYDPrhOxwMg67cS5gk9SmKcv0Ah5htwt8vHzgQ9CRgIe9xLqhYt8ROAmVahgAozAs2AcxgMohLfdgs4DP/YuBgu8bzmZYbA2vjzr/HMDJHLzjciHbQZ4DYgPrxuhcc3hEjmPHAmmEg28AHMmaMAkCRi9KbKdSdvwE/KIM+Rc9w+ibXO/G8mXLXXHO1rrj88uAom/n36KOPhqTm5DQ8duydENKbpnXuRertchkfBja51/3LM/nMGLS+Qw58B9DPfaxhseMfO5K0wb+dL6ClgXmvi267+9Pf22lmLjA/GdOAxM6b6HYhR8BhQB6H2xssp/82Sn3gMGQzNrmGPIXYCw7Xdx9YX8X2jWVsZz4Guk815uNNL+t0vovtOd8fb3Z5o4U6oPPRDax3yMJrVLORSSOgo0oYY1k4+RB6UhIYSJXycqBmp6nV3ppabfJPoi9zdTuzGvRhF9YJ07fy4iRBQt+aStUdUkql1abUTGp21gWLJ3TZ8rI+s3NaF/VXtLuUullD76SJnmlKjw1zPd3eqXe780qyOt9gLIMg8yQJDEZsyuMn0KlTIYy33nhIwzODHh/l0Aphh6PGwDwLQFYgbVHWeyGiZVGGE2o7rZaGA6IGBuqGjZVcWbMj0ucPyc9VFepmidqDVRGcWWVpffph1VSRNDXM2CQj2fyakmqgjMYXldQD1sqUTnVUtDOdGK5qoEJTna5WTqxqrjmnvUWpa/Jl3ZZKtw6LEEr4y26lHy4e1+Fde/VO2dCuqTnNzczrtUNvKi8Vnt3pdtQv2Nwp1QxMvO3btET3xJEXniu2WzYax2frc2xlLE7u2VgC1qn8anaW/Zl4rk3kN5HARAIfHgmct4DWZiLcbKm6/Y47wu4tCz7GWmzMni6gMW6s2cC0A8zvGBIYgBhW7BLzHIzuzz/0UACebODdd999YTcNo5t7MCQph+8BKsxecBgIoNOPfvSj9YS73MO13Ifha+MVA9dsLMALK2OMGxZZWAkY/D4BCho/hiBhBnbo2SVGVt///vffd8y6AUIDGw5Z8k54bHBu9LeBhDinCUY5oBpOS2ycIhsANxvgfqbr4GvX2xed9OUwO8AMnDnk+WE3HhgHpkX7b5w3+gngxuwh+pX2A6giK9gM7lcAPox9U+Pj3Xrk4/xFjC126Hk5Z03sDMbzwM6MASY7IfHulgGC8TkcG+Zn2z8Yk7TbeVcYYzjtBjAoHyeHMQVg41wXMRhrwIly+D0OaTL7EzkD+NEXBlwZgwZ0aKMZWwaj+c1hb/xmfWEWgfPZmDEVA4n1jmGuTqurhWNHtLubarqVaG1lUWo0lTemVDW74twuwrZuuv4qDdZW1G7VIc5rg1wNHI/eUNPd2dDH1lvIhHqZdeNwXOaMQ1mtr1xn+pL6cgIkvyErQG8AKr4HHIlzVtXyWgjsMgANjxPqYLYsIYc8+5prrg0ApIEwz3GAyMNvvbXO8mRMmv1FP5jJGjMGaTv1oa94B1ADmKF8rveBCMiX5zFu0Jsk43dfmp0Xfh+Fq262Dm31d4Mq1Ns63/kT47nh+eZ5xmf+wXaCgUlfGnClHwGizMw1u8VsT+pqdhbjAPCDHHSUZX1AvZCVWUMO/+MZbNywEcE4R2asrYwFh2x4jqRpok/fdVdwrN1fACxs3NTzIVOv31enM7We68zgKWOJMetxaPDOcyVmRJgRzDWMT4Mwrh/v1oW0CR3nMb/Vfjvd+9y/lrdBbOsOr6UOEzcY6U0j62oDecibHGa8//SnP13Pr+U+tf5DDqwBzAP0P/Malilzi3FmkNJjhrESMzH5m+fACB4/adF95PcAmESsOvfZuIxikPF05bfZdbQXncDzAUmR4zq7r8PBJcPATMpKeFKZigSQx1F3MLLKAOgMU/JN8Q/2VqpWkYZ8UkqgGJ3ZBpvrnGeV+s1EWZVoGiJ0Ja20pJnBUDevVbq9ki5feFsfaUkXAfb0JchEK822fl029POspb/bs0MvAhKRtH10wjdz0YcNcUooYyNsQAJglWXQWcwfNhLC+ItCDv03oB6/0HaAtwBqOX36e4hXAPjC90kN7PGJ8MUkgIOJygT55VIyDAnDyFtGDGPCZopSlWmmspFqabiqdiPTTCHNtzs6+vbb2r1jp3ZwevPqslaSUkv9nppZW502NnFTv7Njl+5aWtDlbx/WhStLak419HJD+sV0W3+loQ6nLc0OWrr743frx//wpKpGW0WZBSCuoVyq6mT3nU6de812h8d5vAkS/+3+O9V3jmrg2o2Aj+0Y65vNhcnv/1QC45sWk36ZjJKJBH77JTABtE7RxycDtPw9RgQGBCfGYbgTCojiZPf7gfvvD4AWhiUgBMlcfYKajVpAHZhalGcnzYmlAX6+9rWvBePeia4p93Of+5y+9a1vBSPnS1/6kr7xjW+E5wNy7d+/fz2sCuMG5oTBKhZi2GEYqgBKnIhjBwowBEf0iSeeCM/zbq6dUerL/Xb4T4ed4x1YrnXOLoxPno0jhjNJnWknz+ZZOEhm1Dgsy2CBc6V4Jx9Hmvv4Z6YB95LTBUMcg/fD/DLbATkwNiwjDFqHzxmQMdPP4YXIHAMfZh6J0JGtc0t5rAH84MziAAOy4tyaRWRwaiP5mVERjw0DJnYwvUtpI8K/n8v+cNkGquIEw8xJh5gx95xkGdnhvHMvTp/HmueBWXHeefXOnZ1of087mAseY3zPKwaokDdzySCXwQUbxL7WDqmdwyDfgqS2ieY6qdLegoYrxwO/oMpaSmf2aIl8JWlbU9Mzuv2WmzTb7ai3BiCZKGl21GhxwupgPa+VdQtsLOYKMrCj7T5BxzB+fPiE2Y1cz9iDDUTd7czSNuagQQNkYeebU+7efOMNXX31VesAKWOCk9son2Tw6Jz5+XruGrSgToDyhEY3R6AT45WyfQ06EFDFwDflUhfndnLi/nyUF4O60zYDmXE4NW1h7BNehdzNVsFJbI9ODT2XYzYuy3I0QLWRs2Uw0exA+tHhk8gN3Ul73DY2BQAaYWZ6zDqxNmOd9QdZeCfa7CnWCTY50CsGVKwDkA2AMDqbzRBezCnrazN6DcgwHgC0Pnrrrdq9e1e4nu/Q98i6BiGrwNCCLEM9zR7zOuF1hnsdvuu5FjsqBvsYC4Ab6DCHmlvnGUR2knHk4ByUp+rbswXcY+DN+s/1NbjFZ8YnDEKvzfHJjgCAXMuYNmBDXwHSor+43/YCzyC/lkNqvWGE3fGd73xnnS0akqaPDpmhjxlHlB2zxbgGUIuDNxgT/O554372OsK7xx91tS7drnnjcmk3p8MyNgGuzeAM9SoLVSGBVZ0/CiCG0wUDS2vE2gkcpqRUkRY1sBOuzdTMG4HVVKaAWVtlaFUhKTvwDsnmqzTVWitROx/qikGu2welPp82deXKolq944G5BaNpoTGtwzM79EyrpW8un9DhTkuNVn3AAXL15gqnCSJrxn0AJBtZOOEvBu4Bk+P2r28Aj/Jo1SBWDWwFLld4r1ld9fc12lWfjQigVeejDOxfwhID0w0Z5SrTSnmSBVCrUZJgPlHeL5Q2MjW7ba32VsJdVVUEPXPZJZdIeaX9L+zX2qDQymCgztxssFdn2l0lr72ui155RZ/YOaed1VBJWulwnuuxhXf01I6uVlg31lJ94vZPaP+BV3RkYUFJq10ntx/21UCetGU0NsfXkHhsngq8sq6J7X1k7Hkc5BGObH3/axxM2e65MCl/IoGJBCYSmEhAmgBam4yCmFViwzQGujAqYGhh+LELzWKGMXnfvfcGxpNDWj7/+c+HnVV2E7mf73ESoY1jlAB8YaTwYsEEpALQIveVT/TBaP/93//9cD3OCE7cV7/61QAS4dw4RxbGz5uHDgVHnmS9OI+APBh+GPMkgoWZYCeKe6kPjDAzOsadCodf2XGNmRfjIrTMbPwaKAFcow08i910g1Ts/CMLHBqcXueOMgPDzhsOC0YdxrcZC8jbx3fTPocVGYz4sE5yAw44nwZikJf7njY7h5Rz0Iwnw+YkP5xcOyTIgrII/aHvkTUOL+AW7/Q9Y8EgjA222LnzrqRZjjHYyfUGtTyWt0v+MasgBmc8Lu2sEX4Do82MCIMu1AuAx2FKzrOFDLwTzjVxEnfk75BDM5iC0zAKZY5lEwOyntOxIez6byTjpBqqmQzUUU9333Gj/viPvhz21f/T1/9a3/n7X2iQTWuYdqWkocsvuUhXX36Z5mZn1B/kOrqwrO7MjJpNdu1rhgHPQo84BBN5EKrm0EozKbnObB6zKs2aqk+nq/P6GGixY8y1lMGYrJ+xEhyhO+64fR1IRe4/+MEPQvnXXntd0AMAG7zMRjHjJzAtRiCh5RuPQesXnmtQkvIBaAFdAogxCl+i3mbJoXtxqAy28z3sFUAQ2uR+DAy6bWZoxWw9s2fiseQwQAOgPpUUnW9WDOON9qMP3Q70H+tPrB/dXzWYWJ/uxHfud+YGuhVghfLNivU11v3uf4MbrHdsSlgXGOQgKTyHAnzkIzety5r2PP7442HMEXJK/3LIAS+DNWaico3nRwxoud/MBHL9DFKxDgPQsw4CyLAeMO4pC7YS4JzD+zfTS+cC0DJwFYNbdnYNUgJCsU4TQujQXtpFP5p9580k6kwfACQD6rKBxQaVdR16HH1Ws3Tqk0BpNyxe+t5MRHQTaypydv4863HnA2XtIGyXsgEtefmwCfeJWV7uP+tLX7eZjM/2d1jsrG9m0xq4V9bQMDCyAJXy9dBB2EVp1RiBWoWUDlXBxEryAGIBaGVFi52DwJjaagYt2ExpUYfx5Wmdx2sAylL0NZv39dGVgf7FSkO3l7CelpS1GuqprbcaU9rfndb3jh3Rm3t26lizDhO2nialwNO/+MV6LjQzfc3gov3ezPL6ayArsKsigY/4WxGYNQK0kiqAf0BYwFkZyfRDjq1BYGXlKYy3VI1idDJikitPE61lfJ+oUxRq59JcNqXBWi/kuOrMz2hJPa2oj6uRAAAgAElEQVQUfX3yU7+rF57fr5XjS5ptzWr1+KqSRlN33v9pvXHo1zr04ku6qtXWzreP6nevuVK9/mIIb2w1u3r81Vf06p5ZrXDC5WqpG66+ISTvf/q5Xymd7YSw+3SVEHz6P9NgFILJfHJORfokXns3A7S8fjI/vHlgEGsczNqorLMd45P7tyaB8b6I14wJ4Lg1mU7umkjgfJfABNDaYg/ZyMB4w/gDOGIX2jvJl192WdgtdeJpjE0ALcLhzCLgHYYWBrgTu5uxwIlfZnjZIeO3hx9+eJ1185WvfEV//dd/HQAKjF4M+BtvvDHs9h45enQ9LAhWFwASDjwJdDkxLz4piLpRT1hb3sHHSPVzMZTiOPPTBStiQx5nk2djfGKEYoj7d2QG2IXThkGO44ljhWOG8Y7RbUaDd8gAAGEj4MiZ8YYMzCxxfpEtdu8HfptZTjaoAPyQgx0OnDPGoPMv4dQ59wzfA0wBWtDn7HzyHeMHZ4fxgROFoefwVQBZ73LHLJaNWFZmVRiMoRw7XQaUDDrGgtxoN3OrgrbTbVaAw4z8XAMwvMNoADRljjG2GFOAOsiM7wB3zYREhgZSYwaImSt2GPxOm/jbzjyfDRjYqHJd47DMmMVmY8uGVpbkKtbe1cP3/67+7Z/8Cz3z08fDKYc3fvR39H/+h7/Qj//xOS0OMlVJUztnp3XdNVdpz67dWjixpGdeeDkkBN65c1Y33lAnC6evzUhDTnzHWAAIZ+7H4LWZZwauXDfmLWPKzq0BL+f7wSHnOYynbndKM9PT+tjH7lwHR2gvAD9yv+mmj4R5unPnrqAHmNPoJyfDDuDj2MmQjBOexcusPD5zv0+npK7Ins0AciwafKdvYXIA6jOPaLcZcowBgF0DSLwHxsk2Mzw9fgxseRzxbIOhtAugybrQa4v7hmvRmbSLdYX7DPK4XDMF+T4O0bU+9Rw2WAIgyD/6q2Zb1UwPgwUGadC7yBSgxOPcIFCjkQXn+Z577l4/mZf2AVhSJkAmIfEAWn6OnUzkEssk3kiJAS3Xg2tpF/WgrQA4jCUALa9bjH0YZnz2qa6bAVbnQlfxDDMLzYqzfrSTzbqHXHg5VNkysE7xbwY3+R1AC7uBcpg3PpmS59iGYGwzF2BeMi89Vy1Ht9F6yQAJ7+gF+oo11gCq77M+4zonk6eOcboAt3ur+n2z++h/xr4P0zE4x1wvOMUwASwFxakBrRqwSpSEEEQYWKXKJFeVErxtQIvk8c2QcytPQ5DdZtXY8Hfuyoha5CRcFcrTSkUzDafVtoZ9XdnL9aWp3boG5la+UANaeaKFsqHjU/P6yRtv6OiuOZ1o1jnmGLesYdiE5EYN9R8B0mbHeayY2X2q8V2HH9ZtMzvLf1ckzA/QFMnsU5VJxv9qlnWS/DxpBpiQKzJC72HDAXelrfCeVXn4Ps8LNdJMnVZTq/1VqQVbqxPWqJnpWSVFpeXFJe3etUtX7rtQu8pML734ghazXFmWaHZQ6Iq9+/Tu0SNqZpl27dil1999R++0Uy0G3dHW/My8brrhRj3+5BMatiolaam031cra6oI9fmnOXORl+cXbT4VoOWNMusa25axbMdZXLE+3dLgmdx0TiTgfrWP4XXMtqo/n5OHTQqZSGAigfNCAhNA6yy6wTuUAAcYmN5lDc51oxHAIcIzWEQBvHA62CHGoWRnlt8BeXAMULwYaPyO4YlTAfCAU8Pv7LJSxh/8wR8E4AyFzW9f//rXQ1kYnoBUMMFw0F57/fUAYuAM3X///SGXEs484Bt1AlyzMUr9cVZhKgCK2Yiy0qf+vMzW8C7XZqJDPjhZAAjspvI37XBODwNRyAHGBmFiDvsxY4Jn0g6Mdgx4n9xlsMF1spNnKr6ZZpvV8Xz9HZmbMWPwFMPWToXl47ADh4zYoMUAdp4twpSQOb8BKND3ZiHZ8TDjyCCm2UYbAVobySx2duK+28hwOBc7mQaYXJbDLewU+tS3OLyKeWV5IROYi84fBihgJiRl4Cjh/FoufGcH3/PB4bDuF8pGXgbXbNzGMrRc4zC6cRk1kqGm0p7+/f/2P+rdV5/VV778+/raf/yPSqd26ILr79R/9e/+ZyXd3eEYdRLyznQ7GqythaS9PZLJl6XmZttaWV5cB25oG/PHYCR1pg7oFHSNQWozAgJLapSXxuGc6BgAZ9oJMIRu4Xr0GnrDDnxR5IGhc9ddnwo6ju+Rp4GGubn58OyVldVQHwBuAGrkYHCCkD+D6ug5s4kM/PBOvRgHOO4Gs3hHR1x37bXhHofT4tDzG3U3A8hsQupuwMZso2J0CMF26QfGkHPkMRc9HwES0M/I1uFhDuNyPiqzspABDq5P4kTGXIts0aOAYYCMXIecaHs4UGXExHOuLYP/BofQ17BBLB/rVutzxgGh3awfLsvOXz2+SxV5HgAtMxp5p268jhw5qkOHD+v48YX18eh5ye9xeKHviQEhO5R25v2OfBhvrHEwtZjTyBLZmpn8wx/+8H358E7Wv+cC0DLwwPu4rnDouOek9Qz9Y2aWgdv4Xq4zu8uh9jHQhxydRw6Qi7lN2w0+YRv4MAuew/f+BzjM3zDdANmcdyy2B1g/DHzxPWOPOcu9jAXu4fnut3Mlx/F+Qg60jc0a7C7628BDyM02rIPqqqQIgFaD0+g45ZBcSyHErw43rAGtQllZKSMHFL+TiYkcUCNA5Mx1AMBZDZYU1SBkZk+bWUhWnuaFduaV7pzbrWZ/RQuDBc3tntewX+jEiZ5mpvfq8GpfB/I15V2S1dfh7bQVufsAj3XQd3QQhMfa+kbY6BTD94CquhVmao0ztuLrwomHVRHyivVC/q5K3bwfgCpS3RdJQzknR5JvD+CqTFWoXTO70qHytFTVaWuQD5XlQxqgiy6+RBdffKn+8ac/V5vwQA6aKPoapn1dkrb0kcVUg5VVHdxR6WhLGlZZYGX1F/tqZy2R6D8lb1dBCvlKSWdKvf5AD3z6bv3imae0MDihYdVXgNWqTP1hoiyt8y16gwld4HVgncE2Srgf93EMhgSZjYBpRxRY/3hs83kc5DrzMTO541xKYAJonUtpTsqaSODDIYEJoHWa/RQvYnZKuRUDDsYTxiNAgR0GElR699lhHg4LtLOCIYjxjRFOqA7ODA4IIBdOBSEFOGeU6QTesK3Im8XzALcISwTQAvzCMbv77ruD4/ju8eOBIYbj+Xu/93uBocFiDnDEbrWThVM3gCRe1J/nYzh5B38czDKzYTNQwkAUbaZ+vHCCYBYZHDAjyNfiRFk2AFjUl/rgqNlhsoHnXTbXz/XyDoydotPs3vPuMhumlg1GmR03gzlxX/A7Y4SxiQPDNbAUkBNAJ84doCthRQ5DtGMSh/XYabUTFRttpzL6vMtvoNHgTwzWMGZiAPJshO4xZGfdO68GPuxEeoy5jZYrdWFs4qCZCeh8Qy6DnHK0w6FAPl3NjpN1glkXZpl4DLq9HrMGKcdBw3/irFUDNfMV/d///n8PgNZMo9CAXHpVQ7uvuUP/5n/4X7VctpU222okpbKk0rDfC7mzyK1FJF857Gmq3QrzmHHh+RNYA8PhOrCHXAD3nB/J+XRspHusIWcAcXQKMkV33XPPPcFZ4IAJj70aOGnqwgsu0K233rIOSnEv4V8wUsihRRkAGuilwKqIToPFUccdpS4As7BMCB2NwTbaUIevTQXxOc8gYxv9t7y0tJ67kDnAP+eesz4GsCTvIc4495uJEsCtUSLmsxmjp7rXwKvnNDoYAIq5yysep9bFnlPUH/2NLuV6h3T7b4NaHAYCgONQQztnnvd29CiXF3LnubSf8QDg6/lP2egQnsnvDkuOWWPvOX95OBTgsssuDTrH84V3A5nk/HnrrTqPonNFGTijHDucMcOJ7w2W87eZpNQbEIX2cB9yZJyyNltPAA4Ras+6wlq53euDmRvuS887vqe+zAMDg9ZR1ie0wyeimm3lfGf8BhDJWHabHUZtfWOdyL0wtpED4YNmKzDf+YesKAuZsOHk+7AZ6BOHr8LcZv5yD5tj9BnjgY01yoB9zb1eM8i9hYz92g5QC3kgA9pslvK6ni3zkMctELQInQu5oGrmUWAgjVhIoW8cikc+t5AovT79j3xQZjGdqQ4g/1ShLOR+Soq+kioPgAwpuaoqUafM1O3lapS5+uWqZnbUJwwvL6+qOzWnpWGpAWB9q7nOViQn3euvvR7GBeM+jJWx/E2hf2GVpUl92m1IgzVq93u9EXhn9emH7w9DDPOL2yupURJ6mKqfNkOoIUGR9XmNMLTey6PVKAEM4XABJYH+9ENuMk7ZzatSF11+sW66/gYNjq/q4IHX9O7Kmnq9VTWrvva0pWzhLV26OtS9nQvUTJt6vL+g16YSLcxNa6lM1S6nlSYtLfdXNTXd1jAnRDEL+SSXFlf1iY/CQDykd1aOqSgGapObj3DPjLWv3oQya5vxyzg269P6anx8xgCxx5QjA+J5zW/+PAG0znSWbO/14/5JbM+M9+H21mRS+kQCEwn8piQwAbROU9LjgJadVxZLQv4wGjH8MBCDETpi09h5wAAESAKg4cXiihHJDieJkHEQyadFnhkMVOjlGGwswOzKsaACDJlt4xAgFmzKxogE0CIhME7HSy+/HL4HwMKxwTjFgMYIxUE0i8Q7fTh37N6aQWamj51wMxdsNNuJP5n4vLvPbi/AAc4szqvBAsvPxjty5Bnsojmfk8uwoW12Cd8bXIh37mOnfbP6nWa3f2CXGciyY0ubzSLh3aFxOKv8zXjgGt6RJf8ARXHs7DRzH2OB3Xe+YwyYhUO/eqfeJ27GwG1ssNlJi38fd14cluJr7EzFjI6zEe76TvRoB9vOvp1yMxJ4rkMC47p4TPEbLCWzHvjex8HjBOK82QBy7hk71eNMLbMSLEeuN7vGRrIZFv7eRnHsxCf5QNNJoQc/eZv+u3/9Ff3jT76vvbt36LqPfkz/x//zn/TIY09rLZlSqzujvL+kfEC+nbb6w0I9TupqdaRhrkZSgxNmPZkFE4ddGFwzqBGzY5ybze0ygEpdAZpwytEngCv+rQ6Xa+iG66/XRRddGLqYZwCGIEf0Ubc7HeSyvLyyHn6MjnBC+uDMtziprGYVMb6tR/mOZwG4oD///M//fB3U4tm0FV3TyLKg/zg4A+YpetdjhPqgZwB8+Q15EJZlByeANaNQu7MZo6e614wcxgXtQSdTdwPKZhxShh1Y3mGcARZwj4FrZEN5zhdGGYB0JARnbWGNsUFPWz1uPScNbCFb9AZ9wUZL3UfLQW6sC8iQe7kugI6jw0JiPVCDV0WQP+OAPqJ+DuXk73a7E+TLwQWUC8PPCeGpp3WZ1xzX08+J1yLq4XB9jxHLi7ZYH1p/AmrR52Y/bVf/xuVaVxkYZ+5gL8AqQvYO2zRgi6x8iId1jdvuNZGyPLdpi9dlr9vMG48BWHxml3AfICPlMXepG6A+6wLrM9dxUiL2BLKFvc1GF/ODzSZ+A8D+zGc+E+Y9Ng12BWOSZ2LDMNe3G9CK1xvsJNYsjxvBEEpHpxwWbalqBKAmz0rlGXmzCEFM1CgaauYtpWVDRUq+q0L9Jqf2FWrlgDpbGx0F4bpppiSTGvmasnygECxdpupXTSUpDKWGWo2GcphYJWGSNZOrPTWlYU7OqoaKsp77U51OAGOf+tnPw/wLa/709Ho49/vW3tGBC3kIu3wPoAvrzCgrWM3A2hjU4h6YbM2SJGJZCDGs5bZaJ8qvSJpPaOYIJEzyAHwVatUp45M1AXK1i6Z2X3CBpi7ZpRee26/GO0PNTe/UcfhvLamTn9Bl1aquXX5XV7wr3UW7B9JjwzW9vnNaL+5s6FAudardqqq2VnlOq9JauSI1UqlsqRqm2jO3R/lgoLXBckji3wgoXqW8IqqgZqaiF5gfAN2ObvBG20Ybs3xnu5d54lBDrw8nGxWbbfJubTRN7ppIYCKBiQQmEjgdCXxoAa3NGufQOpx3DF7vwsTG8WZl2Nm0M+DP8a4MRh8MLQxQDD/v9HtRxCDBeOV3g03U56677grAghlSAGHkdmHBxQHhH4sx32E4cg/PMqCFse4cMrCyyKXFNSSNx4DFAGWHHYOUsjCeAbxiQMnAEHVggWenNgZNHEplg8C7VN5xH1/gY9CDazHCCHtz8m07NbEx4d1m2opDRhkGqWzEj8ufa81YivvCfWyH53T693y9JmbSuP1mJNjJsQNrJ5/201erq2sirIuQLvxyDFjyUqytrYakrK+8+mpgR0zPzKooSg0Gw9FudqLWKHcQJxLVJnCd3Jb8GLXBVlv5GHyB0ZISSlGfBxXkHw4Xgu7PtbVB6XHjvrUDfS5kHzvqBjE9Dp3TxSFmBhEMctm592fv5sKUBFDGgecf9cfxpvw4vIbyDTh4TFo23ANoQllcBzCG4+fQMofTxUDXOtslH6hZlWpWAz1036f05d//vIp8qL/8xl/p7372q3DKYdXoqEdetCZ9UPcLIRhTs3MiWq4cDlXmdb4Qg5Y27m2gjwMGZtmZHWP94Nw7/G7GC4wp/gEeAbg7R4/1HuwsHGeHfqLXAAqtA2BpodeQCWW671xHM3Pi/kW2gFsALn/4h38Y2FWwPtG56BGfEOewZcr94he/GAAMQrseeOCBwHrFIWQMskb8+Mc/DjqWF22gPZTnXGHnYoxuVMa4rgIIsB6mf2gn9aRO1J1xCCOHlxkHsdNldpnHNG0HbECeyJhyDCw5NDbeKLCc/R0npCIHQA6vG9b37iP6kn+UaxaZxz+gFt8DqiFLs+QcXkn/e/7wDMaHQXDK8HyK1wC+47M3Q6gzsnLoHTIwuOW68ps3OviODRbAls1C0t0/Z9P/LsNzgvr5lErWfupA/X2SoOefNzOsJ63XaYeBcP52SCDvZrfFzD7GEHOUMW8GpZmBXOd8jFyHvrOevPWWm/Xy/he0BiCvRK+98UZgPHZaLd33mXv0s5/+NOQq+/6jj+ruu+7RgYOv6JXXXlOn1dY9d31aL+7fr1defzWcvGeb6WzkuNG9BuVhNlJ/5ImcA1tt2AvsKNaiOgl8ug7uhDBDTiCsCD8EmGkENhaAF+ysPKtPNwTMooitvAi9I+IxbaRKy6HSslCLhbjkTECYW03lwzKcyseXGQnjU/rWuQM5eZL0AmloE/105x136O9/8vfrCeHNULctFcb7aN4E+8wMrRB2GbeiblQcevi+NgZ2GjnA6lMhS2XhFENCCWFqIUugLORXh3TC2oK7xYFGldKQYL9UJ2lpZW1N1VRTWZKp00/UVEPLRa6qUSprDjS3dFxf3Huhrl/o6eaVLDDLntuR6qlGocdWl3RETbXTWeUkoO+0tDpcU5mVYbOj38811Z7W2uJqAM4xQ8jdVwyLINeyqnWFdV68seMNQOuI8bmOzK3XbJfGNoRtzo3ui/XVVsbO5J5zIwH3kUuLdfG5ecKklIkEJhI43ySQXHbJZVVsSJ1vFdxqfTC4cGw4iQmDOg5XGQe3bHDyrNggPNWzfR0OLrR+djlhU2Gw+5Q+J+llZxMnDHbCt771rfUdbhg0GNwGKgjhIXGyDX2MXerOTittARzC8SGkBoMOZhjGOXkk2FHFmCfJPAYseSWcI8PlE0rALlXssBoMoa04PgBfdn5O2f7RLhYGg09koiw7JTffcksw3nHCCANyGAztwUA7Fw7DVsfGb8N9sfwM4LwHKKYaDuqdyarMVZQDTXUa4djsqZmubrr5Zv3s50+HHeCV1Z5mZ+e1tLAUDM/52TkN+mshwWpZ5sHIDElfBwN1p6dHYEBWJ4seGfy134IlXCeL5X8cWgxLgyZ2tA1qGZSLdzV9beyAjvdVDJra+fZ3GKG87LDz97gh42s9Tg0oGehGZugKGAu+14wW6udcdcxpEs1zDfPehxRQd4Bk5hlzm/Lcdn4DMGF+8lzKcz4krjFwbIc9gIdBuCMnZAQsIuO43mZHBYd/BECmSfo+ED+WBX+bkWWj3vWJ1wKDTA5zsp7keTA1kIFzOHENLzPd0DUwSs0Mcbl2RHk+gJT7jHtjBz0GtAxicC06FB0HWPjoo48GvYvOAhChvgZPKA+ggJyCMO1gKsLIos5PPvlkeAfcgFVLqHMMoFBns0ysqwJIO2JJeqzwDIMsBoQ8nn2Nx7IBeLOHKAumDrrdL3Q7IBZ6nHHGmDLrBHl4s4S1wP1lveqNE4N1/E759AP613U1Sy8Gdb2J8d64q4JMkC1yYEPCLD3nqYod6Y30qQEXQDUYkO5n2oXsrQf4nvLpwxhUc329Jm/0eXzd9nrLukd9zUw1sB3rFeufOJeg13SDBWezTtgh9jylLGSHXcK4t7PtnFlm3rDG+yAZdIPbz/hhLCI7M+Wou8vhOYwPxjz30QbsAp5JOgODvTjzZjfzG30MsGv2Ke/79uzS6sJx9YYDDTgVs9PV/uee19uHD+nuuz+pw4fe0L49e/TYTx7Xnbd9TMcXlnToyBGVw0L3fPyTev65Z3Xg169qSMLwqt4Q2UgXb2Zfca+Zij6shnuY+z4Ah/YCiJqlRr+H/h5tvIwfVRiDOwA34y//vtFvZzIe1ssJDT+DO2ucaN0OZUxiO9JmbDpvSMabgi7dYIp1+vpTN8ptv0mdTnkLS/0oADE8c/Qgz19OmM3DSaWNkM9xipxZw1Jlf6AuTOJqqKWsr+7qqm5dlj7b3ac7VjLlGujpvQM9cvyQXmnvUG96R1j+Ypaz5Wr9lQ/qPLHIB93POOAd+aBb+c2bHQZ9eWeMmIluXWB5xQC07WPWqzj/oNfGM+jZyaUTCUwkMJHARALbKIHk0osvrWx0OBzIht02Pnfbi8ZwxLAF/PHR1l64MJK8+2lHywa3wZ7NABczVLgf5gFOLAaiDUbuN1jFQsguu3NlsZiSdwJDn2uc44b6Oh+Ed98x9h33D8MA5hW7kdQTBw0WBA6bTzwiFIAQDhxnXpTj/BsYuIBMNvC9E2VDCCALx9CG9Ck7aZQzg4XeLAyHQyCPa669NpTjI8N5hkOCKDd2ZLd9MPwWPmAc2ImN2pqTldbAJTuVZa4GR4cPB0qyVBddfLEuu+xyPfEPT2p2dk5vHT6s2W5XrYwdzr7y/qqmW4myRqo8aWhQJuHUoIJdbZ/+VuZKyNmxnsejPhXKJwvxXPyYGEAyiBSDJrHDN+74nKzb4utiwMpMMIcYxk7URjt0cTl2dqkb/wCbHX5lYNhMEIM0ZitxPcC2c905dAy9A7OLce9cQi6D0DGYkw5BNphlh8zg3sl2FmO5WZ7j4Mr7x0T9yeWNG+Trzsgo1M76zcCMd6hdv/vuuy+0FyDdzCL0m50P6vTpT3866DfkB0iDTJGJwSH0mHWzn0Mfuu2MX8ozywaQEBCKzziyADW8kxeOMCh0ox0Q9wkgEQ49DjBgmNl2MOcAbQC3HIaFU2R9hu6C2cX11CEGsWKnMg7DtB7lnTKdCJ0y4hA9/ubZ/A6AQYg4ej4+sdG6m2cbBDPYym/uP4NsPM8HQxiY4p0+II+WAVOcPa7js8Ewh8g6yT+yAjRjw4Q+BvSLgZOYSXWyOcqzAdccmspnxjsnitKP9JlZXaxv5PmL52Nsg9h5d5tjMM3jmfcYdDN7jGfEjDTPAds6bos3Zfid+WqAdqtLh8eI0www/gm/pJ8BKmmLD43xBpKZisiB+QVQ46TxjA3GC+OG9jB3DHL5N9sPhAIz5nk3e5L2Ou+Z5YwcHZ5O3k4+U6dWs6EEJg02zPSMfvnss2q22oGN+5l77tEjf/NtPfjA/aF+11x/nTjAYTgkb1pH090ZPfbY3+vgqwfF4RBbBbToP+Y245U+4m/6hTYxjvjb7DM+W0cYAPuw2xfxZopBLdrMvKRtZpBab2+k67c6drnvtDCwOk1Zva5EDwunKIZDNZKQ72rYG6hVJuE0x6VqoGyqERLxTy/3dM1qpdt27NVucvdpoKOtoX5+5LAOt+Y1mJoN88S6y/rCADxzCv3J2MDuZt0F/GMssK4CkqODkKU3S/jN4bjcY72GTsI+Zr4xZ7gGfeL8rbYLvCbF9tfZyHly70QCEwlMJDCRwLmRQAC0vBuOsnb4wGaAzrl5/PaVgvHI4uXE6gazvCB594+Fygsl350uoEV5BqNohZP5Om8H5dio5Xc+O/kxCzILpnPU8DuLMYsn3wWjchQqxMJpgAmgiB3zmIHik7AwinEYbbja4LFzyDMcYmDD344RzzA127u+lsPJeigYLaMTYvxOuzDgcVbIkQKw5mO/43J8/fb1/m9/yXG/xk5dMC4jICk4f+TVGDHqBsM6Pwv9BLj5ox/+QNPdjtaWFggu0Nx0W0m+pq4GAZA6MSBdxazUmdfC2kCNdld5MVQz4VSoIpyGFA7HJqwjHPPt48457azenTf4ErNuDH56LBhQOl1QKzbg/YwYaLLTOy4blz9ukMb6zsCEgSKexd/MH4Ap5iHzxaAUhjEGsYEv5ifzFMPYp/wZ2OFe5ill4WACHgD6OizQDKa4/hsZz+OAVuiCsSTBp5oFG83BWDYGO2Lgy7qF+sPqQC/BNqHuXI9zQR3shMD+IJzPDolBHoND6AdAKIMyZknxHuc+Qi/ibMBg5d7HH388HHRBiDfAPY4tjDHyD9InyJaQbsrh+Tgp1NE79ZYVABfPp3ycczYl7LigT2H3uq58bxAIvW7QKN71R36+PwbovBaYecPcQzYGbSgD0Ihy4w0Nbzh4bDC+LKs4bNff2dEzM8mgEtcC7DHOAFSY94BXjEnecQipS2B0VlWQE4AImy6AfOTh8ulgjGfka9biycaYmVzUyYwyrqVsJ5x3vekDsxZjAHcczI0/e/x7nsSMLPeNgUAznmNdwH0GX72OIyfr1bNlYBhghOkJk5CynR8t1it2qK3/DLBRJ+aYk9gzLvguttVoJ2PbLBT6ldBB+ph/jGcY3J7rnr9mqzv0incqyUQAACAASURBVPc/+qM/CvOKMRbGWwgrq/Sx2+/QI995RK++eSicUvfQZx7So9/5nm6//Ta9eeSQ9l52gd48/IZee/mg5uZ36PpbbtXht9/SgRdfUJWfHaCFbKgbsqH9MGL57BQMBh1swxm0OFsw8nywHmib+xxdwbqBPABo+OccZRutZ2eyDpzKvot/24jQtb5Wj9AvQkyD3lOldtasgeFOW8P+QPtmd+jI8gm9O52oSivNrOXalye6uEg13W3pzWRZg6Kvi9vTWlkd6u2qqbWkDkX3HDer2Ic9+OAE6uEQfrfdueRs13pe29alDMAvr+mAorB4WY/NYvUputb71quOeDgfxsmkDhMJTCQwkcBEArUEkisuu6JyXhOUvQ2vD/sOBDv57A5jFNjJsBHLQotxz4LoRSp2CONdxZMNlNhJM/jjnEZ89kJspgPydHiB834gd4Novt7vNn4d0uekyfzuXDvcy+LqfCtxXgU7S3b24zZ5QaZurp/zVtl538xhyUanYRkgdJ4wwi9xYPa/+GJw6uPd9ZDfYhQmsRlgNpmgW5cAOUJAmULYS4aTSl4MnG3GJVGEMF8Guvaaq3T5pRfqsZ/8MIBYaTXQzrkpffK2m3TFzq7efust/fzF13V4KddqOq2VsiE165PDqsEaaWsDqEX2DHZjyypRmWSByVUfwlSbwTYmGVMxy8Lz0nMvBsA2M8p9bXyP9ZjBMktwXJfFYE58f1wPj894p59rcfABV/id8Y1DSTuYPzic6Bz+sUMM29HJp2OAG8cT8IdyuA8GDSwLO9R2XOMREAN94/rpTEHA0FsbHFcey8tMJzvYfgafAZAAJWDW+KAH6y0AC+pHG5ALeph2GnBA9xmQh5UD4M31dtTtjHrDgHccdgAqroOJRRmc8MohFgBYlAeIDnhALkEcPuTrgzZw1B2OBvBInwFmAU7C8qJtgCoACJTtcQoLxoBV3H47SzGAZXnGoIvHjnUx9YSVC9AQhxIiA+oRh6faSbO+N0hDH/G3Q+XiE95YB7gP58xOPmUCZsFW4B8yMssjZpBRb0ArXjjQyME55ZCnwT1vtmymndwHboeBWmTC/ACcsFx8MIrXingtPqnDPQLoPV6cE8vgFc91GJrXS5eFTA0oWx+5L+00j9+zWXs3+p0x6FAx2mb2H9d6Hvh59AnjknscNkqfMK4JG4UtCLjljS/K4G/K5XoAD/4BdJgpaR3m8exQTLfZtgVzgZx0X/3qV8McI0wXEK7KCz1w33168mf/qF8fOaw9c/N6+BP3qJlXmt85r69952902Z036+jSCb3y/MshR9S9DzwYwNA3yKF1FoCWQT/XlXmL3oFR6f6D/Ypu8JyN52A8lrbSdx/0Pda7Bh+9Ceo1MwZc47VyHATeajtihtamEZNjTK0AaKU1u3ZQlrrqmquDTn3lzV9L052QxH2uytTqD9Ua5EpbqY6rF/Jx7WqSHL7QakWi/sZ6aDV9a5kwx526whsvtDsO62ZuMD582BDyowzWJUBfyuAfazT6lzlkHevwW+4xw8t+kUHhD7t/tNVxMblvIoGJBCYSOF8lkFxz1TWBoWWHIgZ/ztdKn069SBaK4WxH0ouhF0AcTpwY7zzb6WZhPB1Ay+CRd9FseNgRtMFhJzUG1ry77Dwb3kk3O8uOhgE4t8GOImU5jMXML7PBTL3nXjtUfp4BS7cRQzDsqI3CrGwEnk77zdByGygb5xUDnp2u5194YT1PAXWz0+o2ftgNztMZg9t5zUaG63s7phxbXak/GKjZaKrMK5VFolajExK9Os+Vqlw3XHu5uq1K+3/1MzWSge6562P67//rf62l11/UwQMH9NivDup7Tz6npXROa9m0iqxds67yvpoq1CyHykZ5P+BqAW9xRhMMvdhZtEHKdx5/drrjcXe6MvO4jUEzhxm53JMBWgZ0XBc7s7FDhL6wQ2jnyvMFI9ltMPBLWegWfiOcDXYLrBsb1DiZjH2HJeK42lmFaQQQZIaZw9NOBWi5DacCpk4FBlhusTM0bqTzm4Eq9x+ygP1KW9gUANSyrHwtbWOzgGvJo8Vn58CxriGZOywSZBqHe/O3HRN+A1yBfYWexpnlBbgPQwvH2SezUR/AdJx/AELK4V4O4vjmN78ZnJsYtAeQ4zCPH/3oRyEEjDJxmHGcaQ9rA8wkXq6fWVHIgrHhNTPMhyRZz6flsQFggC538m+eybrkcpAXbaQNOE686HuDSQ4Rwzkzm4myndibNlMHxg5y5aREZErdDSQBVvA3dUA/cx1rl099BExybi47dQAjjE2viYxLcqWZBbHZZgft8LpH2a4z39NmAF36yi/AXAAbO5SW5Wa6gLIsS5xQt83rlwGtuN8pk99hpTE+eCZAn/NKOaQ2ZjFvVo+NfqcuyAmZmonN2hiDVXFfu+6Wrdd+M7kdqsuzrC9jsNXzE1DTjO44RM06jrY7LI8yqRNjH9ATsJhQx1dffy3IhTFyw7XX6cmf/VTvrC3oit179JU7P6UnHvluCCVbbEhXPnC3fnnwoBrDNCT9JiTy2V89o9deA9Daeg4t2zOMdcY/4a/Wk2ZmmcVEmxzWbEbX6YzRrfTrb+oe2u8cTwa6bUO5Lz2Wt6NOBrROBmbF6876GpLWepDEA8qHwfao0lR3fPLjeuqFZ8Opto28UqOQmoVUVKVyEuI3M+VlvbnbBPjtDUJ4a6dVH3bgcHczSPmONQVQy5vH1tPMKca35x/18ZjwJoLtbcph7LO2OCLCm2HOl+UNX+rgUGTrxe2Q+6TMiQQmEphIYCKBrUkgAFo2NGMg48O+A8EC5NAIO9YsdhhH5ItgZ498HjgAXgDPxEAwcOWwhdjJYcFj8fXJQnZ+eHZs4Hvn1A64Ze58Ht4pwrjBEPbi6pwnPu7bz+N759OwQecF2s5yvNPldjvnkB330zEGfaKOHQrnt6FOMBvWer1gJMQGuh1eGxtbG7KTuzaTQM3QwnEZqtVoBVZWwTHkjbYq2FNK6vw5WaV2o9LFe+e1+M4hDVaP6w+/+Fn984d/T723X9XRI8e0/8139f99/bsqpvdpuWxJra6WV9fUbTUCO6tR1acahbkThRyGfFoRQ8s6xnMxHp+M0TMFZjYCtCgzzjc0LqcYvLEhfLId7XEHMAa6zZ40eOydXwMRfM8Jn4TGoAPMVmE+U0frJZx6nHuceYxqh5ZZl2wENsVA1FaAwM3Gjn83IB47T2bZcKoq8gMMQef4NEg+0zbAEMACgCLYWfzuvGLIAiAKuaCrzNYy2G6Wq0ENnoPTgcxxYAzy/PEf/3HI30WomsEAAz849NwHmMXf9APv3GvGE2sAffS1r30t/EY/wBriOYBfAHLU0+Ca+wSdSRne0PA49Pjm3QCXmbDWezCzADrNrkIuhKUiB74DZHGSeO7xMw0Oxeu0+4c20y4+kzcSNlo8VikDkA+wDieQtsEGM5Bone9wRbPPqAv3AHggS5gMAJh25uKxudGYch3MLDE7F5nQn4CUlhWyBqxw2e57r4fjczS2UyiDcWkg1IwtrvFYidlW1jNcD9iH/ABXvRZSPzPYTneubHSdmRz8xvNpG33sPFluO3VExswbHwJgNgj3eMx6jfZpx9afXmO51ptrdrwN8jj3mseJr+W5/MZcAIRnA5DE47967leamenq4x//hDqdab3y/As69spLurAY6o9uuUUHnnwynID44sIJ3fDP/pmGey/UWydWNSgKXXrBHj399FN64eAB5UW9eXGyfjyVfGkfckCOALUwzwzA0We8rH+ZK4C4ZoHyTG9GnE0ffpD3IjMDOTHAa71zsrqNy3q72uB59L41ilNgArgvlUWdY/Paa65Vs9PWL1/er7ws1M4TtapE1aA+Jblqt0KKhGIwrE9SbtSnHaZJpWo0fmiD9S7h7qwtjFVC1h0+jU7xuGcesNHik2HR89SXfLpsKjB+fC9r2d/+7d+GUEOzXRl3rGHoPG/YIHdvxpjttV2ynZQ7kcBEAhMJTCRw5hJIrr7y6ioGrzYzVM/8ER/cHfEuOkaPASESi5qeT9hQzDCwobmZHMzG8MLuxdQMMDPC7HSaycT3TibtHSc/yyEJBrr43rlIWFDj8ArvZmN846RwnVlidqjsFNkR4h4/k/q6TnZi7JzZOThVz5GTycY/TirOICE8yBMnk6OVMRBwjLiOsmkD19oQ/eBGxof/yacyXAOglYySqTZa9UF5ZEVJGsoLGHmZ5mZndMtHbtDrB1/SsbdeV6NaUzsZ6sH77tIVF+7U5Tu7OrGwqKdeel1/88MnNWjtUC/pKOvOhTIy8gVxWPcI0KpJWomq0Ul84Ww+qjFir3gMen55jIeaZdk/yV23GcAVA1p2YOzYeqyN93IMBtnhsePtevHOd3Zwze6wY2ZA2ECAHU7GNL/Z2CWsAaAEtqKf4UMRuJd5gB5izgCsE/bA9Z4bcV3djlhPW2fZ2Ynrt5nuiuVyMt1vwMQ6x6AMnwEjaAtAHNcBDABcAco5hA89Q9twlrkHFgx1xnHAKbdM4r6PGX1mnvqQDTNSuQan5uGHHw5hcDjg1IV/djooG+Dos5/9rL73ve+FsEQDWQDvtBm9CXuMU2fpQ8AeHGfnIgSc47AN6mxZO5yNuhl4om3WqQYZDILxzsYJzhfPcximQVf0JPJw+XbcDGQYCLFcvJbY2acdDgGkTrSNsRSzAm+++eYAaOHE0TZYZ3bcDMzx7pPxrKMpD8fRQAfXwDg04Oi6nEyTGvyMwTXXm2cwhjyHaQNAHGV6zdoIKIyZSdYbMYjtueo56jkcr7Muw7IzIOj8ZNQl7o+trhQGKAFheb4BdLOKqCuy5Pn8g7kHaEOdudchic4Lxf0Gr5AN9/NOXdElzBPaQP0tQ57Lbx5Hsc4wgIk8CLVlbDAvQ765vC8lhaZnZtVuz+nanXuUP/+8rlhe0AM7p9Q8fjTkSnxpZaDFq2/W/rSt/Ws9abqrS3fPauHEu3oTgL58P9t9HJg8lWy9yQEAgQwBJ6izT2qmLdQXUI42e9yP23Jb7b8P+j5k5Y0PgE7aiT4FuEFvmDU6LtPfFKB1SvlAAs9gWvV02w036dcchFD0NciHmlYjMLTaaUP9/kB9rIYq0VTWVtZoqpdUGqpQkpTKhzXrEjmYfU3+QdZNxgW6n7Bz9J43k+JQQgPI2KbcT4i7Ny3Y5OD1hS98Qd/4xjeC/nM4L/eh+9DTjD3u9TrgzdgPO2D6QY/vyfMnEphIYCKBcy2B5KorrgrubuzYnOuHfJDl2dn1jimfnTCeBY6kwrQ9pnWfiSwMCjn8IY6/N6AW7+7bYTYgZUfUDoATBztcgAU1PiGLsryT7TbFTDS3146Er7VDyvMdTsF3BsKcy8OG8qZOcZSAmnrgwOPY4uRS994oV5YdSYdr4diZQfFBjovf9mcnac1cSEnSzi55lgUGVX8wVLNZ7zbOz83owr27dcUlF2rhyCG98KuntXO2ozs/+hHtmmkHZ+iJn/9SRxZW1a9ayrO2hmqoPTUdWF/B6SRxCmwSDNNRnEIAWULo7nuAVuzY2nH1rivjJ2ZWnA7A7nHO+LLzy9+UaYfP5YzP59NxrAw6WzeakUlZniu0w/X2nLIjhgMCmMDuL4aywXSzRrgP0AXDnN/M1jH4G+uHGKzyuN0M0Dodx2YjOcfznmc4hMP6iXsI/6FNOOAAcQDqOFrslgNo21lnriMDQBGuwREzw8RhTzFrBd3nMDoDWHyHk4I8GI8OwfrSl74UdA0MW3bSkbfDUwCR2JWnDHblcQgNpiBvwhVpF+AOzCAn7ifpvNkr6FScHt4B5flnQMvACW0BCKB8hwwiB+pCHbjXGyleCwwiMQ5wxriXuhjwoM7Ux98ZOI3HLN/RDjZlCAU0AELZ9ItDBy176k5fGdiLNxRiEI6x5c/Ux+Asz+KFrD0WN1sf4nXHoLY3eygbZoTnFPWHbWe9EL/z3HFAz589Rz2GPBcNLBu02QjQso4AcAXEgeHDdwam/YytrhOMFcY95TiXZAx0WhbU1adrEhLKwQbMAWQAaGq2mAF+z1mDVu5zM7+trwC4mJt29v08g6XUj3UYcJgyHHYaNuIy0mFxumeuPbsvUu/YO7qkUequmSl9YuG4LgQ0SzO9OtXVE7t36+8WlrWotvJKmk6HZFPUMG1oWGwd0DIjE5nwN2zJuE+s8w3sAOYZlDWzaat9dz7c5/XS9hh1oq2cbM14Rnf5GtuUH4QdP77OhDolUtrIlBSVppKaZThsSGmrqd6wr4wTmPNSzaShVqutoqw0LErOrlEBFtbIVBYDNbIa4I4BWsY1OpYXehwwis0NnoEe8IbHt7/97bDmML+xSxnfbC4Z3GcjAdv/y1/+cijDJ2Xyjr50uKfHl3VYvGl8PoyTSR0mEphIYCKBiQRqCQSG1odNGOMGshc8jDXHyWOYmoXknXsWPYyB+++/Pxg/OAMYP85lEYeXfNhkcrL6mmnhHSUcRBsh/Mb3sdMUAw+nkkFj5GDiQHEP7AYMDRxEQLg0q5OC8hsy9665HYmzdRh+W/pnu9pR5EVwbvv9Xn2odlqDTI1WK4SCDPM87OhzElVSFrpk316tLi6o6K9p0F8LDK9mqxkcnsWlFQ3ySmuDXEucdNiakkg2ryww8ejTMh+o22lrbXVJTdgDI4ZWzCoxGBs7qXb4uS4eJzbOY8fYToydu1PJzs64n+l6xE7A+P2xkz4O9vg3yrHDbUfC9YpBCa4hpBAQgDnHXHC4lfNxOME8DB4ngscJhc1k45xnWC58x8sAd8yk9LyOwyBjZ2Bc9gYTKM9sUoNozpXkOWsWlUMiGROAWhj9ABF8jxMAOONrA6g5OsCChO6MNRwMh9jZMTDQ7n62nA1oeXfcQA3lmO1Em+PcY7TFjCmu517v3JsZy/0+7RV5AkrRDq4nxA7nx+Bj3OceK5ajw7fGv/eYMDBkAGhcx6IjYbN5jaJNyI/rfYqX8zm5HnwGxIKlAJAGWAFLzWCaGYBcz6YNrDO+A8zCmaMOBig9h+L54HXVfXeyjR236Wx0F7ma4vkG+8tjwcyqU5XvOhrQdr+4DWZO+qQyyvIGEPPJsmUOAiwje+Yq48EbRHH7Y8fd9oaftZEMvVnEuvjjH/94/eAIxqeZmB5DnvtcSyiUQXnq7L+tW7x+xrqHttS6vtYPm4WlxXKNdel6v6aVqrQQa0g+SLRjZkpF75iuOXFc/3kypZuVaa2Snpud0v+1dlyv79mnpOiqUaVq5ivqtprqD3lKOP92Sy/rDuSFfJxewfKwDrbNZoDfoCSycP/E603cZ+NyiGV6srG/pcZs4aZ4jXGdnYqCdYVxSqis9bjHtufBZoDzFqr0vlt4jvVNDIpTH5hYSZIqLaV2EXjbylNpkFXqtaQyqdQKebQSNcqa1d0DvCI3YZkoA9jKB+qMbAtvIJmlyHiApcU8hkXL5gabAwZt2cz4+te/HvQ4DCzAq7CBNz8f1lZ0LYzi7373u/rKV76iP/3TP10HQ1mj4nFztnKa3H/2EvBY9py0zorXsPG5/kHP37Nv9aSEiQQmEjhTCXwoAS030k5K7LjxtxPxxqwPlCILIjvnJANmkWOXywwr5zuxc3emgjxfr7fhb4d+PDn9Rov36TgskHEsM8pmxx15EzqCczDV7a4nSY6dgfHF6XyV24e7XiSAr3fgMSYbrUydTksnlhaVNhvqTHXVbLd19Ng7ajfbIX/FrTfdpN07dqjo97S0vKxDR9/W8YXjuvmmGzTsranIh1pdXVNRpTr09jENylSd6dlwsiH9S3hAllSaamVgZ2HXNXYQ+HsjZ4LxwJyLQSEDKQYBXM6Z9IkZU8GtStP1Z3ssxk6p6xY7AeNOq58dA74x2OYyXFd0jQ1ngy44ZewAUwczFbne4STsHvtACFgjGN+wNMweZX5hiPMP1gcgBfW0njNI5HlJ2QayYwaZ5/f4XIzBpfHQHdrqHDUOGcOxAFBBl8YOt/vP4R/UHyfMO+uEB/EdwBgvdsphqFnmZljE+t1jh1MCAZ0MSuCAcD8Aj507jymDa1zLP+rLPzN2fDKrAUOzVbnfgKgBf39n5825v7z2eJzxznf8btDe4wTdi260M8rf1CF2WB1W5nyPDqeE7QPgxvPNSmMdw6mlHNpAucjmhhtuCGAWrCOuNVBmwDJe42L9Pw72biegBchpuSMzn0Rp+Xm9OtmctzMTA1puC+9mBBv8df8YBI7fYX3AZmNuOmeO54vnyrgsxtfI8bnEZ+Y47DbnHjMrMd5442/rP0L/6C/+8fL8cbiV2WM+STTOfck4oSy+GwdbT6U3NwK00N9lf007Ol2l/VLpsK9OMtD80oI+t3ufdhSVlspSx3bt0LeW3tXR7ozyYaoMWnDZUxYKSKXq7AAtgzOMW7fP/RBv1Hm+IUdk5U3KM1kvxm2UD9ohtv6l7bTHYLR1MHOHttLfzHvq61BjPptNeiYyWL82OrUwkK432PJ2+QDzrFuA7NSZqAeAUIjbZD7IApO/UpFWGqbSsFkDWilpC/gdprcSFYwZ1mpOY+Z7GKIDgLH6ZELefbAI6wZAlU8H5iACxjygLvJxqD8y+8xnPhPWSX4nhyH1M8uXdYt6P/bYYyF80Xo6nhNbkt/kpnMqgZP5I/EaENt52w3mntPGTQqbSGAigXMmgQ8toGUHyw6bJRKzFhwaYnYERgBOAfHxOIs4hXbi/B7v9J0zKX9ABRkkcNv4bAabnTo74K7i6Rpy1chpsxHArhgOOyd2BWbEyAibLDofROcn6q/Vu/btVqZeb1W9wao63Y6SLNXM/LwuvvQyPf2LZ1RVqdrNDgiUppptNZRqx+7dqjptvXTgJT30wL2q+qsarCxqujulXm+g1X6ul159U0fePUG2C6VZQ912Sxl5L3qrajWzwAbzLrPnlD97XNrwMEvL7AODFbGDaimeibFisCG+x+MxLvtkz4mdVDvYLtNMLTvgG7E2+M2GPs4t+gYHAMcjZvDYGON7wvYArMxQMHjB9+gtg1fMYxxlAB3PYTvGPMuOT3w97TTQ4nnrexz2GXbYB4PgQHCv22tdauMScAoWEM4DYZXOrQQ4YCaXnWvaDCCDcw8bxsCJGbOAOgB4L730UgAVeJaTZDv/D6AfYBZsNp7F9XyHzPjMM+JxRj3sEMcgptvjvCzxPeMgSAxWWcYblen+8xihTO6lD9CJgG1ONB+He3u8cz3/kBdMN+rhehkE4RlO8u0QSRIXcy3OGNczbsgRgwOIswbYRTgmfWsWkNlPrmus73+TgJZPyrRcOUgEWXkebaY1PY/H57bvs5wNPLqPzL4z2Mj3DhN2vibkxviJgfbYyR1naFLGuBw9v/iNsclYdXkx8BqD4ugKxiUsRt65zwwlxrgBXm/Oca9ZO56z8XM3k6HrbRl6bjcrqdkbaLqoNF+luuO66/Sxm2/Uy88+oyNvvam3j7+rXrutdO9eHVxaUq8BI6tQ0sxUJIx9zrrNQm6krb6QZwyqe2yiD9x3lrlDTrne7DqPK7fNmxoxABrX7XwDtBiTTj9B3fibF+PBedjMjOV72h5HJ8QbOmfaB+PdBjA1/vI8oj7OUYVNfWJhQfOz88rXCD2twSv/A9SqUhhZlcpwkAxQVg18AWKF42rCO+1sqbdWhxDGc5g5wvPIOYdug9EIEOw1h+uZu0RfoOvYSGFNQX7oR+TCnOE7NrfRoZyCC5DtsWLg/0zlNrn+NycB69B4np+u7/Kbq+XkSRMJTCTwm5TAhxbQsuFrw9zGmI0d76jzu506jCFyMrDgYUBjMFohxgavHbnfZEdsx7NOBmg5LCd2YE62C3KyepUF2Q5qZwAn7FOf+lRwbu20Hx8xJmKWwrjRvx1tnpQZ3JRgEIad+qRUVebKskRpIw2hhtOcYHbdDXru+f3q94cqikrD/kDTnSk1s4ZWez2VzaZuuPEGtZJKrx14UWtLJ9RpNdXuTGnHzt06fPTdAGZVSRZ2iNlgbTeBwwpVZSEldQihwSoDIgZyYqfQzosdmNhpicdl7MRuZryYMRSDErHj5nFyMmBrHIj1db7PBv24Y+3rDGiYgQMQExIuj8AigzkxUOZQP9g1hJPhYJvNATiJUQ4wwncwcQhPJJwsZvo45wftd14cOwRmG1GOHQXrOgx9G4mWHW2x/Nwuy5B2wRCir3yaI/U3YDIOhiEvvqNd/HO4IN8hG5wLXg7Bs+4yEEA9uBZHBAAHRlfMbDNQNw4SGSzi3Rsb1BFdxcu5V0Kel+EwsMZwmqgj1yBbWHKsFWba8QzAJfqEOqD/zATiGv7hbCF//jY4aTaOw90MGnrticOGPO5jYIv7DbrxPWGfvHAkCUUELKQMZAM4aGAtHqPjTlu8BnhOud9PNsfOdK3YSCdTd+dvQj6EXwL8xf13Jro8BiTcr2boxXM9Bql9HX1J/9LvALUAxzDG4nA/rjUYYod3XHaxnDcCwH2f5xLjwAApv2GXANrCHDdLkd9jhpbHAN8b+I8BLoMg1rObyTAG6tyvDdb1tb4uaE/pdy6/Sv/Tv/lvtas7FXKw/Ye/+FP97KUXdSzP1d61WycGQxWwN8tcabuhQVqoJFtjCdNm64BWYOjk+fopo2ZkxZsd/I3egCEEGOoxHx9E4zZtBlht9vtmctyO3z0XkIN1COOCz2xa+HAHryUnA3fPtG7uNnAs9+A4U8usOdYBAKaQA/LAgfWcrFXhu0dM7cD6qlRmcMYBsMi/Gazv8DmwtgBSR8wuIlaTrLHOmrIeZG46LxbAL3of3Ys9D2uLQ0BgYmGTwNxlTgFqMXb5zhsqrJvoH0Kf/+zP/mxdt59OuPOZynNy/bmXgOfG+MacdbL177l/8qTEiQQmEjhfJfChBrQMVHnBR4l5Rz9mHrComb7vXe0nnnhifacvNnrseMU7uOdr521Wr3FAy+wLy2iz+0/1e6vZXGdlvX0LbQAAIABJREFUYECSFB7DwiEzMLRw4HFAMSRsiFmu48y6s6nL5N73S4B9z2aT8KqWmo1EvbUVNRuj/HKNpvKy1AUXXqyDr7ymufmdwfFmjnByZYHBzK7oKCdLM021fGJBM1Nt9UYgAHm49l5wkRZOLGpxsWYc8azhoB/AsxD2kefhNMXYYQrm6+gwAfo/BrcMQNs5MyCykZF+ug71+L2x02LndCOnlOvi8Tl+jYGJ2FH237HD7HARysPpwtDGkAaUou12VrnXgEzMSuA7dqI53Yq5BFsLcIX+AhDAuMeJw5kA4KIfAGAAlQ1KuR0+vc0J1qlnzGKxw0hdnJfG+iM2Gt1OgCecAcpzHRhD1NPOthO6885vvNtRdTu5ljJgoAHKmF1m8I3nMZ5wWAHwCB8xI8OhVegfM7LMTDOjxetA3D8Gxww6xgwm2oyTZpbURmMtBi0NmLnfDeBajmbCeo0yE859z7N8rYE2+hu96XFHe91vBr34zHhiXFEHgBj0LGMEOfkwEZ4T9zPPMpASz0f+/k0CWjjB1J02IjMODKDeHnPx3N1Mv8fAm2U2DhjHc9VrEO+sWR6nsAgZ6zjC8Rw3g8s6I95Ei+f7OKDlnD688wz6yACxGZ4eL4wD53EjBMpj0tfH/c5coZ/5LeQ4XFwMzXMu0HHw/VTyOxmglQ4H6q719e++8i/1x1/8kjQ1rXdff11/+oNH9f/+9V9prTOlpD2lcgDolCqvBsqzUr2sZuEQSnY2gFYMYBnYcig17wATHj/MFfrMfe/xHcvBv40D8+M6PL5us3G3nb/HesfOu79jnNL/tAWdHwNasR7aav1iQCvohVFBMVPLbDjWFQAjmFlmyXIgEKcc8gKkCuyrqs6VBaAFggVwBajlcETya3Hd9JBTD6VeI1WVZesgshl2DsV+8MEH9aMf/ShsPJAoHx3JRhDMVOYEADnrEuvCQw89pO9///shBNt6h9yPyO7ee+8NBzF4XY3n+lblN7lveyQQ63nbB3wXr8GxPt6eWkxKnUhgIoHzVQIfKkArNnLN8ECZ4dCwmGEQYhhyHYuawRVfa2cF44cFLzbiz9cOOpt6xc6BFT/GD0ZBbMiNOwSn80yMHBtSZqsgfxxrWAs7RvlxMLoxeth9x9nF6MHgPBOH5XTqM7nmPQlgkO7es1d33fUpLS8uaMfcnA68/LJ27dgZkrWGpPBFqUazpSNHj+rAKwc1Ozuj++69W0/+w+PBWMb5+lf/6j/TI9/+TgCmwklxeRH6D4OagxUeffTROsRgbk6XX1GzWv7hSaj+RQg5HIxyYNg5jMfjOGhC7W2YMGY8j8fHSTxWT9Xn44bN+Bi3TrDDaCfX19nhHA9Vsc6IndcY4PBzATKQIcY+eaZ48R3hEYRJ4ISZOWV2lMsxs8SJ3g2M8U4ZzDsMdcJ8efHZjg2faQsMIZ6BgW/nI06g7PpQXydQ9ql83vmPGSQGH72JgM4liTXPwjmATcY/5jknC1pOXA8YZaasHQb3N+9cYznzt5lcPBM2FvUIBxiM6orcYmbZOCvMOXQMlozreYN5lBmXY+AHGVtWtM99bcaTy3Wd3W/xddTRjDCuc+4ut5vfDVQ5nAjZsG4RFs8Jjj4NlufxG3PPjAQYsdSNccDv9DcOG7o2Zuy5rgZp+ex5xnce5x73duhPtTbGzvZW9S55vlgr/ByAXsJ+eDmv5emWfTJAy6y5uG0GVGmDc3ghR/clc+D/Z+/NniW7rjO/L885Odz5VqEGDFVAEQAxkCAATphIcKZESpTJloNt0Wq37eiO8BDRD3aEI/zqv8FP7QeHHbKjpdbQLZEiBblFigQJAgQHUMSMwlgAap7umJlncvz2ya9qI3WnulWgQOAmopA3M8+wz9prr73Wt7+1NjJ0gXW3z7+Pt2mtAIrvvOue78f5TnN1PSgDYzGw740kvMsacyoAFseagURBbPoYO8I4tD6jswa+trpgtBaglbRq9dpSttrXAzfdpv/+D/5Q02mmM4vn9W//9I/11BuvazFpa6Vio5FE7bQt1YWqOlfRKsKGMDW1FS+DoWVAy2C6+9ALIbbXZvPaViGLeOMDnx/b9/iZYz+Iv98pgJZtfmwfAawZ7yxmYAdYyAAEZuyPL+TyebuvcUArjIHRxczUwmZ5Q6D77r032HzsVfAF22molwUXi8Lvabhg2AdZdUJtNSmpmnTDwNpKapUBLauVsSMzf1I7rGhSsWPw12nZX/rSl0KqIKA+8w67YH7iE58I4BRZGCzqYE+ojcf86KLx/MaYATRGll//+tf1Z3/2Z0GOZkXu+Kbb1Zy39zzPV/Zd7Ot4ESv+facP396+2Ln6jgTeiRL4jQG0xg0Uk5xXQJnUYCvY6WESdMFMgik+MwHjSLr+igur2gjG6QRmT7wTO+xS2sQzOc3Bxp/J3WDBRkHLZvdhJzs7Gw6ScKJcxyFrt8MKKmwDAnvaYQaBt3/f7B47v29PAtSo2LXnKt1337164uc/0+c//Vk99sijmp+d06A/UJp1Qt2rO+68Uz/40cNaXl5Uu5PqgQfu1WOPPhIKvB+4+mrddefdeuPYSSlpa3J6Xt//wQ81GAy1f99e3ffxj+pXv/xF2BFxdXlF87vndeddd+tHP/6xBsNcyysrOn36THgAB+/+2wCEx3QcIDvYjlfgHGhYX9cKSMYl5UAm/t7BCu8Ef/7ssR8faxswHvDHAVAczMaBkNPoACYAs2BkEWQ5KGaceGc62x+/G7Th/rCVHIhxPjaL8QtgTMBL6gVpUlyXexDk4qTj4HMs7QAEIfAB2DK4BfhPn1BThKCE3wmK6BfbC4OQtqlOeeF3xjiFeLkO7aVuHumHBgm84QZtNfjkfjX4ZhDBrFHuw7G+r4Fx0krigtD+nefHjhkUjEEBrhXXkIkBJ/cfsolZWDwX1+JYp3j5fdxOjgMoMRvYgJ11zABgzBSLg2zXtjKIS8oZukEdJ6e8cT9fx9f/3Oc+F+YyQA763nI062g8gOcZ3Af8jXxoh8FTy+jXBWjBlCDV1C8ALeYF2uO6UJdi/WKAmWeI9SwGtJCjAU+nnTLOGCeMG+Ys2NtOFfbcxjUMGthejOtBrCdmEdqOEUQDOBqUNmDqcW/wE0YmY5JFA16MafrXtdg4njbCUILVxljzuDGD6VKCubUALbanGxZL6qrSrjrTZz52j/bPzenlV17So//wM6Vz81psZVooW6qSCWVpW21AQVLba9IopUIJiYeX0oVvOTbuT4OC42A4/QHY5x08DYLZjl3KzccB3bhvL+U6V+pYg9jrgZX0uRmtbLIR0v5H49k2bLttWQvQCro9uiCAk+t4pUkSFjawQ4yhsECUSsOsAawm8mbnwqrV6AMLauFKVS3u4/pawF34LdTZAvBKy1oZOyWOngnbZd8Sf5L0wr/5m78JcxhjBkCKF3MjbQPQYuzQNphcLpRPhgZtJE2exYPf/d3f1V/+5V+GxVaD/+P2frty3Dlv+xIY9/E8P9kfs42L2VnxosOl2MDtt3LnzB0J7EjgnSSB31hAyzV5CKpId+MztUSYuHh55xdvw20mhoEuDKSDVju5Dsjs7L+TOmo7bRkHtHhens1pLlxz3PBv1ZGLr20HH0ccJ4IAwWwGswhwOghgYMcRAG91BXk7z/1eP6dhaF2lT3/m03r8scf0gdtu108f/2nYNWh6emaUjtTTb3/5y/rmt76pdjvT/Q/cpwMHrtXx48f0xutHdNv7b9Hi+QU98thPdPeHP6rllb4ef/ynoWYJq57XXn21Tp08rldefikAK2EsJYkGIzbNE7/8hxCgmh1kFpDTYgxoWAfRO4MpjFHO47PH+XigvZnDspZDZL2Iz11P3wmIY1AgDvy5zjhgEDMGcKgBfFi1dvDsQt52zAyo2AmzLYqDN6/SO1CNWUP8jZwIapAtbCyD/LBDCM7pK6eq8RtOe9iBdGLiAphghgOAFmwo7GW4dl4EOzE3MxsC7E6vE8Ayivmy+yX37bQ7evONN0NfXXfNdQ1wmQ/D+QuLCyFoQNYALyw60EbaGgdf48CjgwoCdnSFQMksKrNLuZ9BUgNt9ImZn/HueTGI6f53H3Cu2WGuTcUxcZFp62nsLPt8B9gcEwNW1q8Y+IiDTe7hXcr429chGAMEJT3GbDmugfzRH158jx0lzYbxxa5dtIc2O+Wb9BnOWQ9Ei4EtP5fbMK6Pa9nSGIDerq2FZcLc7TYCzsCoMHCLjm7n5f4eB06tV9abGKhGdgaPP/rRj2pxaUFPP/NMAGaqstJwMAxBeG8ESjfgaYsczXBMYJmMUqn5TNBeV83ubMurKyFwxp4+8cQvlIfxkaqo2Nm1ErWGYMDyL00zTU/NKG2nOrcESFmqypsdYGGspEqU5lX4vPfgNdqzf5+efepp9ZdXNNFtNpqgZYEhRR3D8GqqbDeVii6+QiUjfqKtNWBCq7lPC9ChVl0PNdHOVC6tKilKddkpNpEmZ2f0xqlTmpjfpZWiUtqmn9jWtlRSV2rVo+dqpREEcuk9aR3jnT4zY83ANfpqBizsG14GsuKFNo9Fs+GsH+N2/62AViVYaqF4eStRhWxGT5NUzc59Bnf4LZQ3RxdGO/SZeXTpTx31zwiUj0F2njleeLWMkA3jnd/MbvR8tJ02GGgCuIIxFWRLQfdQtD1TUqeq82ZH48HqGe1JUt3em9XqykCvZy2dTSoNkjyAVa26AbIqwCxqe9ZJSEdlh8MikZbbzQ6HGTXXqJ9lLldgTbZU1GwyALjVDkyvLgsP3VTZRKqirpSkHVVlSysrA6VpoqWV87p6/14Vea6lhUXt3b9fx0+cAD8bjbFU01PTOnXyVGCWh8L1VakzZ8+qQIdJiRz5xWsVw9+6PLdfP+7CuN36zd51R8aANg9ne+15yuz1C30VbHEjc3R/q3HMu05wOw+0I4H3sATesYAWhgujZWaDHRMHd0ziODSswDCZ4xDj4DuAvJwJ/d2oD+MsFDt4axn+rQQsm00YnpAcPBEoELBBDSewtmP6bpT1r+OZxlfWfU9P/MiatEBSwGB7ACZ87WtfC7UiACa++c1v6gtf+ELYoc4shG984xuhqCrgxvTUVFj9ZEWTldcf/vCHod8IznCaOfcnP/lJuB5Uf+8qBGMIlskjP/5xWDU1oGXwwClztNfAgJ0Sf8czwEhg7MdOfLw6FwNidmCupEPj+8YrgGZTxODb+FiJgTeziczCMWNpI4crDqwuR4+4DrKmr2F7kA5qkIN2EMADhmBjAb8AF7wTH+2dnphSRlHesEreUlkVKqtSnYme+oPVAASdOH4yBNRTk1P68N0faTYjaGdNAJ0o6BwFrrkXjBzeT508GYAzmCWAM+5r2uaC9jz3DYcOBd2hmK/73frhoI1nNJjEbwY/x23LeJ9Y73wcz+uFDxfMt4zsILvGWZwOF4Nl4/bVgCXnG7y3rrjdDladcmoWlq9rUDfWddqFLYX5Ctjn3bnidBkDgL5OPG5Cfbs8v5Bu57aMHxsDANbDOMjYzP574cjtisc232EzDNpxb4qw85wu0o8+XOorBqoN8MUgsMG6GNQwW5Tnca23Qzce0u7d83ru+ed08sQptak7OMzV7fZUFc3mBmVVq9vr6vzCeXV63fDd8sqyZuZmtbq8qqqQJientTLohwWAot/XkVdfUVHmARgC7wn9m6QhZW91hQ0Vas3OzGtluKI8G4jsrG4LJnStflmprVRzJbUHC7V2T+m6Q9er6g919LXXtbK4rE63p1a7AZUBZALrZcR8CTZ2BGpdAA0CVjFKBQugF0waYAcpwFEXMDCnh13skYBzNOWQwuvygv9L7emL6duwk2CYGti2DtCf4wsBrsXl+Ybxx/zInEbfWy963bbKfCUAJnWnoyKhRpjUqkihqzSRZmoVRZBXjm0EFAQIrAFmmtpQgDlvx8vjjmfBbuEHW8c9ZmNW/nbaENqeJSqHQ03WAJzSsoZS1lHWmlLZrzXZmlCxck57d0k3t2p9uX2Vzp5Z1F+cPq6l/bs1bPWVp7X6Saphi61i0KlE3aJWt2qpXdQaZC2dmkg0TFP18lSdcgRsBeUqVCVVANIEkFt2QvpiJ2w4k6voDrRaDtVusytsok57Wssri+pO1SqKVbVrvusGfR4WhVppO5RC6K/0w0IMKGRdAsA2uy2GZw7ZkE2/kYHQX2lki554kc0LMF4ER9a202aXBsZkK1E+LC7Uk/Q80oDGbCrdgC6xH3fRpjbpl+/lF7IwMB2n08Y+wntZPjvPviOBHQn8Ywm8YwEtG3uvPntVnpVbgjQCZwIkqPwws2D9eDXP7KCdDr9Y6Ncr1A68HDzFgclWgKytytQTv8EStmmnr2CtwBKJg4+tXnPnuLdK4K2ryo0D5HGDk/7JT34yAIiMFWrGUXfn4Ycf1le+8pUAaLkOFufADKGPACE45vqDBwOYRVoO/UbqF8AYwQPjj3MBs0gVIt3MKUPUxmGM/vRnP7uwY50DCLfPgeU4eBMHIwYbYjBjXGdiACvWXbMHL0dfxmXr8RMH/k4nMvuT+5nJZcYVvxHQAuIgSwf6GwG6sZO73Wcw08uBHraSBQD6Bgfx6aefDmOQe9G/gJek+RlwdBrWuYXzITBcOH9OK8srmp2Z0a233BL69oXDh0MNtvff8n4def0N3XfffSGVBDDSqVUARdhmaodxr8mJiVD7hzSh2Gm13rqu1L5R3SBsu8E52mtwCDn6nNjWxKCRZTdu42yTkIWZH9zXfcLv/GZQ1YXquQ5202xD67Vtagyc8XcMoPgYM7W4PrIxmxUgxy+Ca3432DI+fpAzYxBmihnJvp9lFDMIfV3rqcdHrOOeM2OZbjT2tqKXDrC5dsyy49nuvffeC7ug0mbqsPHOM5tdtZV7xMeMA1pxrbW4P2L7YCDD6fL8Nj0zpanpKfV6XZ08cTKwmACeYC26gHyWtUc1dxKlWaYzZ0/r4/fco9dfPxLSspNWqtWVVfU6PX30ox/TE088EcY/115cWlSlUhMBHB6KGHeqN0XYrmJYapD3lUxQn6oIjJZWkgXgJIMlNqxVFrlW2rWmZmd044GDev7pZ8P9YLIMANza7ZDw14TnDdOowa5Gc0SIqUe1ikacmGoEaME0CocScG8QU28GaF5q313q8YA52BRSum0z0Jt40YBFHUB6615cs5DvGPswTRnnZuWHBYyi0Mfv/oiOHTuqE2dPa2U4UJKx96NUUwRfLaWjClBlSJtrGFq8QiF8yG9vE6DlOZR2ml1LXzDWeHbPHR57lypXji8BE9JE1TDXjNglvKXFpB/AoV7dk3LkUOrQ7KSuHp7TJ2ZndPOx88pXcv2sKvVMJ9VLk22d6bTDTsgAfjkMbLU0UVTqwMSqKuWptNTh95Ym8iSwtAIMG0RZBpCJFMQK9LduKysTTRYNoLWcrajVzbS6mGuyO6tBv9Ls5IRaxYJ6iZQUMPZKDVpSnrZUpKmUZhrmRRjHnaQNqhTaAVOSOl5sZmAgshwWmpqYvJCWbn1Hbzx/ONsBWRs8peVhA5CyCrbdaevoqFl0wRaFOnPN/BvbyYs+0HZ67t11jhdynFJtWV7JOOXdJbGdp9mRwHtbAu9YQMuraRg1DBq1Eki1YJLgMy8cRIJqmFmwR4zkx4HAe7t7m6d3kGJKup0hfx8HTD7+cuUWO1bclwCGQAYmj9NnLvce7/Xz1wrULRMAio997GOB+QD4RLFU6u489NBD4R3Q6otf/KK+853vBKeNv3G4AF74DHABi4aAAIcLUIZxBluLwsUAYI8//nhg0JBOFgCOF17Qgw8+GK7xqyefDCvI9L3rGTloNjNlXO/82cFnnEJGGwwK+LnHgR/r85UAS8eBkXFA2M6W22XWldMkvWoLSITtgkHqOn4uVv126u964J9l7HYaQIAtA0srrDIPVgWQJVI+qmY3RhJGSPko+0MdOnhDsLUvv/aK7vrYR0JB33a3qT+VJamOvXlULx1+UZ9+8NNBLwCluA/3GIx2OuQ+2G7kR+AJ04h3jgF4O/ziixdqH5q9xbHcF7tvtlkIIpMmbcogl9P5YoA01g2+5xj6wwwxp2GbpeP+5bwYjPJnsyAMYo2/28Y6+InHqlNJAaVc+N3tAIh2Wqh3cbSO8azozgMPPBDeGcMeWzG46zbGgJqZhpZDXI/IbYxZZgazfJyfb6tjzGAlcnaw5/mHeRwQ3O2k3wC0fM54WvyljBP3ObIj+HQ/OXD0OPbvlh/6xDGhGHyrFoXXn3rqyRE7owz9NNGbvLgb6ajeXJP6NhMWDZ5++qnQN2yWkWSJ8v5ArWGtQ4du1BvHT6ikSHa3ExhWpDl1JrpazQdNem+7q6xO1SoIdluqs7phcwWCSqqCXd/KSh1SDlWpn9TqTnQ1kaQarKwGhlCAsEBX1Ao71r4F0BqlHYZfw65zF2siNfBWA8q4fpKPuRTZ/zqPRYf4B1iOjWXMGIA2aylmzNge27/x+Cb1lX5n/HN+2LSmn2v5zLLed/0hTc30dOzEUb15/GgASJBVf3UY2KsNi6ZU3aqC3EZY1oj19vZKg2dzmrRtN21Hvz1vbrcFJeBY2g6g1VxVK80qnU9XVNalpqpO2KGw1ap0+9SEfmd+WntffkW3LQ/VrRK93u7qZ92u/rSudWRqWkmJXBINkob1N5mXod4aMgOsypNmd8Ne0Qpg4BDwacSUalI+paKVqkgaQGtmyM1zLXZWlXQztcuO6gE1vSZVLi2ps3JOU3Wtmc6UlvtDVZMdaWZS56tCy4w7xklZq8VlCuq+NSm8oZZXyr0a6iHpj1mrkTH+illaHMsc4RRlL1zZvhp8qUa7GNuXMYjuRQXKM3COf/e8jN11OYHt9t+75TzLJo7r4rqS75bn3HmOHQnsSODKSOAdC2g5UGFCIb2COllM3EwmrErDFCHYxtH0yrnTKcycuDIi+s29ShyUO/g3dZrPlpN/i4/fDBTYbIXWwZF324EdxP0Iwhwc/eZK9p3TcvfDeH/h7MPQQt6f+cxnQsogOwPRLwRtpBqyZTXvBAQEZAAa3/72t0OQ//nPfS44xmawADYAfhFIU5QYEItaP/Qp9dFg+cAY+epXvxrSFo+OCiBbUnHQHKdAOcCIU5ysh2Glc7QDWRyAjwNZvsc4wHeleikGRnxN2hWzWsbZOOg9AK53NSS1xTYtDq6uVBvHr2OAbVyusaxiFo+Biibwb2k46Ks32dOQXUqHA/W6PbXTTP2F5RAMhDpVWaKDNx3StQeuU5ImKgZD/fwnPwkpV60k1e7dVwXd4j6AqiHQHK1MIwOCAuw3qY8wCQFNaS8sQWoYAXi535266r6wbsSrtfEzjwNO8fPxt1MKCYQNgBFIeNc4A1K8uzaPgxGv0se6baAktm0GaDjOdjBOo6BOGPcHzON32mywzvplIIZrmPUGGMRYhXXJPBiDTJZBLBcHWw4QLNNxkC8GrWLdsG7HurOV+SGueca5yI3UV0A7AHfLjGcmfZn7eBU+rvN4KWPE7TLjxvq/FrhnYNnj0cAhcrnppsam/fwXPw/B7PLKqjqdbgOc5oXaWRpqal1//UF12x29+srLOnXqpN5/882anp3Wo4//WHPTM2r3Cf4ztefmtJznIVUxA5hNWxoUQ+VpFcbZYGlZgl01Sl0Lqb6thsWRU+QeBgnAcSinlWiYNBu+DM4vNbs5J4BRSUiPhHkCkHAB0gr1oBp4axzQao6JAK2RsAHENiIZbdb/l9Jn2znWC528k4IL6xN7QZ/hH5ppir5hdwzc2y5wHraZYxl/6ABAOv+GeanT5xZULC1rbzvRDVfvU1HlOnzkiM7A7pmZV458Q5YaHKQGoOE1knBTY+ttzBqjvYwhfGOnTLO4FG92tB25ck6oG5ZkSspavVAvrtRyNggpeb0ya/Si3dINnUTXvXFEH+l2dShL1W5lOlGl+v7JM3pq736d6k0qYeOAVkur7SYBtgeIJJhXjcxI+QPQIlWTZNdiBKqOKpOFtgRAq9UODK6pvOIorXaGSrqpBou5ukmXDEVNq9Y1aa17b7tdN113o55+7gX99PCzOl0OtDrR1pIqDUKdsUq9tBN2WkzKpt+80yJgWqiXl3aU9xswixc6hO4ga+wD+sSCBDrnucngOGOjM9r4BX0ELDerFxuIzYdFGVSE+nXRP/tD2+27d8t5ti9eePNcugNovVt6eOc5diRw5SXwjga0TBUn9YkgmoLi1PfxbioYuziIsRPumgJXXly/WVf0RBkHJA7KHKTF4N+lOKmbAVoOVugLnEsYWkz4rMRfDh3+N6sHfv2tdb8AQMEWQNaAwMid2lY4vS7M/gd/8Af6oz/6o7DSjT4AcMEuQEd+93d+J6QlmkVCmuJf//Vfh9/QGepxAYbhnBE0UBgeJg79/Od//ueamJwMgLNThb0aaTAhZk7E4Grs5NmJ8SqoC3jHUrXOjoOkm+nnVnsmHhMxKBIDGDHoYPAAnad2FYAOaTE8rx1inONfxxgYB1diO+Ag3iwZAyDhnKpURtDBjlVZGgLqUCi4qDTVmQi1UBjL17/vBt14680a5AMdefU1nTlxQv2FxRDo57V0fmExAC/IITjxpGtUVViYQGdITzWzj/sCqpohBcMPW0+bY8YFwKBTAGOQIk7biGtExfrE3wZTeX6uS+F8g6ZOQTSYZcYH7XVKoGtj+X7xYoBtK8/iucl/W860wTaRwu4wTGgH93S7Q4A1qrFiEIrzXcfLO3sh01/84hcXdkD0sxqwikFXX2ccTB4fB9Zxs6k83mOm1lbGjsEp673TCAERGBv8s00AlEMODhSvBEPL8rMdiJ8r9hPcL16A4XMAQwaDYD/PnjunF16k8H4SdobFds7NzoTi7n1SCCnGXTR7+vE3AW5/uKqVckWTWVvTQxhqtfoTPU3s2q25uV1aOr+gmW5X/aKvl06+plKF6nyoDmmFLDTsf2PaAAAgAElEQVRVqYqVWt32BFCJ+lWuqpOohrlVFYHBRQWnlaVlHdx3tU6dOSNN9pRTX6ioNNnuKhlSpN1A1caAFgG8C5vHffs2Zs1tRYU2PMZ6zNiBTQebmPHgDRE4GcCYscv36JQXFdBFxhDphpRAMAhE39L3Z5eX1E8SzaaJru2v6KrAGCp1psh1fnpWS2lXudqhZlab/ggVoppaTKA+fG/g8LIfdJ0LwPrFJ+bZ2D2T+Rs7ix4b5N7+vamZ2FKnlYaaVYB5eadJk8sKWLuVllu5rutlOnDiuD66b7dmeolWVvpaLrt6+uyyXpuY0WLWDSAU6bLLHcAqqU11dpFuCEWwVLeslPKd67GRYqtaaY1Mm3RDZqOyRTF6UhYpMV9omAwDM1hVopR6WVVLc1WlL95xm/7H/+IPdc3+Q3ruqWf0f33zL/Sj55/U4kSm5aylJWoIkgJdMc4UQK1gNxNSLWsVZDdSC7JMwoYMnhM4JjCMB4PgE8FSZ34ADGXO4uV6gcGOj9ihzP/swE6tN3SOfuLvxRHo6vnDPoTtLnbzvfyyP8I4tyw8n8WLNe9lGe08+44EdiTwVgm8YwEtO6Q4/9DCCWJYkSZIxiGxU+wigQ5+DdDgLL/XX/GK+/hqvFewPZHGAfalAFvrydir3bzjABDI4Gz+7Gc/C6f8OgL6d3P/j0/q/ux+BjAwA8spTIwl+oBVaJyzz3/+82HLapw0Phu0Ygzdf999wZFwIA8wAfOK8cZYpI4PgBYgGeAZ9ycg4NoAz9RWIkXRYITTwbimHUD3T6yDbr8BF+yAdxw0oDWunzGwwTWvFJg1fp0YIIoBAgMJMauF9hNwUBg/dk7522Pv7dTPtWRAm80qcwH1twSwrp9DalRLQe5ZrxdW2IuyatJsioahgr7c8aE71J3q6fCLh3Xi+DEV6NGoxoiytubmd11gP9FH6Ed/dTUAWQCgpB9jzw0EcU1WtNGpk6dOBSCQF7+jMwZVaBer3gaNPAfY5sSAVqwbcf/xvcEmGE8EgQQnnIsOM04Au7gHCyhOPTHo4j61nGPZxmCU5ez0IG9y4vOcVsg4YVwxFr2QEzOGDLTQPuwp6cQAXIzBGCyLbet4AGAQIG7zOGDr8cOxtMWp/36OeE7ZSH+Rj4HowCQa2RhskmXo8UL9PcBLXpdTQ8vt8dhcq31uvwGsOGCKg6i6qgPQ8ckHHwy27OVXX9HExGQAQe655+PKh4MAZLVZVMvzsMvf7vl5/e1DD+nEay/pjgN79YEDBzWfzKjsTurRo0fU3n+1du3dr2E/V1bUuubgtfqbR76rl19/RW12CGRXwyJXN+2qGkjddk95WSivS6U96hFhCwdKkyTU5mJ3w9nepPq0pdMORczBCahj16QcNhBLkw7X1NH6RwytUY5hSDccHduc2OyCuN7rStnYy7GBjBnmJQAtp3SbgY7usfEA7E/GM33r1GfOwR9hF1bGPJ+9kyLtAcyfrGvNLi/rwNKCbpqZVpbUepXyFhPTOt6Z0FJvSoOEqlBlALTYx69J08yCwJsaWm8fRYvn8U6gACXMwfQJ4BbgXlyT71JlHHb+Kyp1Ox3VNTsOF1IKqtdSTVEq4Nt2ormspQduOqjVU0f16pGXlGZd7b/2Jr187JQWWqQTNsBekbS0SpF5atFVfAdrC2ZWpXYo8t4cC1SVlSyXIEhqCqKDqaoWNeRSJVVTgwt552mhYZFrz+weLZ1b0PRET1o8r3/xxc/pf/rX/52UZzp78rT+z//wp/rmj/5eJ+uBlhKpD5hW1uokmVolwFnjLwBokd5Y8g4LMnxoalyhU+gQtpd5iIUI/J9HH300zO8AiWb6IetQrH9l+cKOtLCTH3nkkXAe+oauTs/MaDBsdvz1jn3enTfYpoY49p59xf6sYwXb7B1A6z2rFjsPviOBDSXwjgW07KTjSMP64J20BBxjByJx/RcX641ZWzt9v74ExicHBzuNL3v5jli88gQDiHQiJn9W4h3o7PTP9iUQT/hr9RlO+j333BOcLoJ177RnJgy/ATzhXBG8AybASGDFms+/9cUvhsLhOMaADOyEx7U4jkCB68HYAnwAXAgFj0c1gTjmzaNHQ+oY37t9BhdMGx9vt8Esgw3WoZj54nOsoxwbA10xE2P70r145jgQHIMiBuLG22QnGLkge4INs1Fsn8bT1q5EW8ev4bZaV8yWQWZOpbMt5VwDQ512FoI6tj5P251QuLrbndCtt96ml158Odhgzv/0pz8d2CIPP/yDZtV9OFCWtNTudLS42tf8rt36rd/6rcAAdOoqAQ7Pzuq2C9Q7fZAAk9QhAtSZ2dkAeLERAbrGC10keHBxfddIioNr9xfHW2/8necUnpndcbk+fcRngBZSZtF9ng9AGIYHrA4CYS+gGJgxQDsOaLmfuSb3dyFqzgOw8oq/mWdcxzXCCJg4BtnEOzsZ2HIRaMYjGzjQn9TIQy6xTTVo6TFiPY1l4zG2nq03mM21kDP/LNOtghkGlgzwcT7pYbTfYBbv1OLj2d1uF1DeaExsFNRYp+Nni2XBdQ248bftjMdLAO0np5STWtjp6K6779bPn/hFCKBhEX7h85/X4ReeD0ySdpKqA4ugqnXN/n360cMPa/X1V/ShTq0P7btay6dWNH39IT3XS7Q8P683zy3qtdeOaqrV1v2f/IS+8+O/15snj2qm11VCcI/OpOyyx0ZzmfIyD+BI2mFxYRDauntulzoi/XdFC6fPaHZuTquwhJKWukmm/rAvZWlIo2qYVxfrO70V0HJa4cXaWRd2LRwBYuv1wZXwES7H5tFHjCXacdddd11INaR+IyABaa2wY2AwMo55scDCix1XmZsAF5ir0L1QO22kF3N1revyXDesrujGpSXdNjejtCz0/LkFvTgxo1enZvRKp6vzFD1PmpTDDNCxovYSqWSJioTaWtv3o6yT68mIcYOdxF4ABntHYeQBAL/dlN0wHlQ3KYCpNGiVqqg5WKcqyTqsu5qZmtPs1Iw+9KEP6JdPPq7Ti6e0qkIlKbJ5R51WS91qRanyUJsKQCunBibl9Gv+JWEnyDQAsEWopbXSBsZit8MsjKUypZYdNa4yVUo1SNOQmkhReICwPINJXCkbwmpMtLy6oP2zk7r/pkP611//A+2Z2adXXn9T/+7bf6VHn/kHrXRT9duJ+qq13B8ElnFIGa0a0Mr146hzB6DVSdIw/uyr2KZQOxQwFF0iTR474n7AX0L/2OyBGqRZ1rCy8Zcoz8Bx+AMsMN7+wQ+EazC3eJOki3a1AaMvFLS7nIHyG37uZuPgN/zxdpq/I4EdCVxBCbxjAS2eEacbp4Xgm4CIOkBeqXYqRFzfBIfY6VTvdQbQZoAHcnR6lGV9KWklmwU1MVsFyjUUbXY2Y7c8sxWuoB6/5y4VswmC7zNWhwFHlwAY53Y8TYqxQVDJ2CGA51w+G+ig7zx+cPbpa34nuCdAN8vIQQ3BAwAaVHqnErpNZnm4ELxrCMVAQAxYGVg1S8VBBveiLXFw7IA5pqSP6/2VVgy3O5YV33nseEzxvOg5ciHgMOhGoBGzR9+uwNCyiQE+g9jumzg1zTYg2IWaQvANwEWx6mJYaLI3pXvvuVff+/vvB71CvwAn+qsrevSxR0M9lE6vo6XV5VHdEQrEZ2FlG4CG5w6MoaIIYBJ9CTPHzCf3E849dWGuO3AgrFx///vfD7oHIA7YxXcuNA4QBIuKe/AsDj74m2CBa3sBxOAX96Ed1GTkOFi/fAbA4j6chwx4NvSdzwTI3uAgyKTXC80dB8rMiOKd+7kYusEtGHvMZ7AozDpDjozBOI0y1llfy0wpnp1nhuXGnOiUxbi/DTh6LBlIXs9mx2PRdoRzXBPGsotZTVvRW46x7XG6DgEhLCe/GAv0cagDNWJV08f07UavjQCt8fPcVsvIAGEMuFnOtm1lUWoSUKsoVJRwo+oAaMEWp07Wyy+9GOrMwdFpExAPc91/7z16+PvfV/vIK/pMNdCdc3M6fXpF5XXX6dndkzq1a17Jrr1aXC2UDRPddvsH9e8f+paOnTweUrGqHCBtQoNBPxSNJyCuYP7AdIFdMhhoZmZWN914k86dPKvXXz2i6ckprfb7ynptDYb9wIihvlfox1APqYmLQ634UZDclI33pocNqOVi8NuHYK60pd34emb9AVoxllnspA/xM1ioYaEFwOrIkSNhXHseYxzffvvtYddJf8fYQv+8UcRkq9Jc2deDc7t035kVXTfMVaeVXu+19dPpKf3g7Hmd6Uypn7aVkBoXCpw3BePTshMYSNSduhyGVjwm15KEAWaPVzNJnTbpxYnt9EoAtKhUVRdaTQq1slSduq1iWGtyYk4H91+ng7v36VdPPaGz+XlV7FTIGBnWmurMqGYH2oo6ioBcVWD4Ut9NgFkVMmsALdhtrVYe0jmpAdekFwIIUiC+GNUhy5qaXqOiZACH1N1qwQDNS3WonwV7OKmVlQNNq9Cdt9yiG649pDeOHtfPn3lSK3WpqtfR2dVlVWmmvAKtC3mkF+rENaDWRT8q2IOkKWliVi2lTwBPsd+AWSzgYUuYO9ApwCoWGKhB+aXf/m1NT08F/wu9+ta3vhU2wmCuwtafPnsmzH/4w9hrjvE8QXqzx+p2+u/dcs74QkM8325l/nm3yGHnOXYksCOBrUngLYBW7PCOr2j6cr8uQ8JEQUCCAww7BDCE+j92Pi5nwt6KaDZyKC7Fmd7KvdY6Zq17xLLfDFDa7L5eoY9X872SH4MSm11nvd/NhuB3JnBWRQlS6EdWssxQ4V60JU5JMxi23Xu/286LmRUGfxykuv9c2DoudGw5OoAzCOyd4nys+8psDPTMgIwBJJ9r3eAz16EfAShgt+CYORA2IOZ2hlgqAt04z0E6vxmM8LiOHXUH1P6O4w1g+HizjzwuYuBr3HZtZew42OXcWI7+bKaV7ZSfx44p7wAigH0GVTiX4AuHGJDEjBzXT4qD+nEdjoPy8d/i57GuxKDZWrZsI3CD4GFAGk2LFBBpIutqqjepq/ddrZdefiWASgSM2OaTJ47r+cPPByBL7UTqZsqLXJ06Ua/dCc/onZ8AqkhlRWYwA3HocfgJOGmvwVf+vv+BB4K9YJMCbAfPD2DqlFkzpTiXwOKtAUErBLK2Keh5zBSkT/iNlXZqy7mek9tKfzPnEGzwsq3id67ld36Lne5xYNbgCN97IwVW8DmflEtYFTDQ4kWZGCiN2V0G0Xin3bD+YFPCNInHt9luTl9xP7udW7WNBrMMivn82BbZXsTX9LPEYJbbh+4DZqE/Lq7Mb9gOxkMAU8tmR0FkZ2aeAfZ4TtnKGN7qs651XEiLqkZpeoB7ZaEkS8NmGB+++25VZaEsJTCXZiYm1F9c0szUpL71V3+lD+YDfeXcSR1YWJKmdulZVXrqut3q33KTznen9PqJBSX9RPc/8Cn96be/peOnTqunLKQ/BTtSUR9ooLKVh88AXIBbyKM3OaWbb7pFT/z8CZVlU+Y9zQiAS1VVEd7DjqQjPKUihYoHTFpNEB/gglYYT2/d6bCRwlYBLfcv/R37EvSbwdz1+ohzzQA0UMyx9u0Y2x5nse2yvtn2miWKPwHwzBgD6MVPhJUF49P6aHB5nFm5Zt+3cqX1sm48s6B/Vc7pjlZbZ+oVvTjX1Q/2z+mR5RUt5gBXHXXZqS6ptNIuVQWmXmfE1CoCaDPuL/t5aPv4RhGeWzzWkKttiH0zy8CMzBiA9viwbH2+bYoBvM3YwQHQYmfCaqgh2D3gUb9Urzutuz/8MdWruV56/OeqW6XOdwsVLGaULXXKTJ0KiFfKW7nKFJlQ7Q1mVxLYa0nZCX+Xw4GmprtaHpxT2io10+lqJS91jtpR7a664IQUlE8agEsAWWkdrhdS4as01JgrypbqotRUm+vnUtVvAN28kX0AdEkvx8dkh8Ki1BDgHLDKtQpHik+arncHLcoG5PQiGjXLYMUyL2C/+J5/LgqPLQdMBeh69dVXQh1JgC1kDZOZcg1mp5JKf+zE8dA+7LfBe56r6edR/SyjzJdjyHbO3ZHAjgR2JPAekUDrpvfdVK8VLK0H6LzdjmQsdxxZVuZxVAiAmDTs3L6XQY9LDU7Wdtoap5Z/TpOx03Ql2G12Opn8CcJIO2IVC7ZGXAg5+NpJ42hbD2OG0HtkHG74mPGYc585hRD54jQxRlgh9Gc7y77wxdW/hk00HkSbXRKv/NohtqPtwJSAA6YJ7wSpfP/CCy+EIIT+BWCI62SNt398jJthZfYWvxvgMqAQ64iDagMItgWx/saA/DgQHAfG6wl+I0DLsnRgxjUMitAW2o5z6h22/Dwcg2PMrpAAGQRhBO+MDwOSrv9kQM7POm6Px+1wbMN9znqLD37+9Wx5KB8SxmUaGCh5v0kxxPEe5rl6vQkdvP6grrn6ak2O0n5InXju8Auh1gqOfKuqwnmwM0nTMkOLVAwzpwx2Ii+AbgBAAgR+/9KXvxz0C5vPuU8++eQFxpNTamLQ37rAM6FPAEYEtXxG1gS5rI7THvrFzC/kbyA27GY3YpM54IzHBdcKwVSWvaVOWwy0xv3ltErawy6vAGT0MzVvALZgkvh6MUDN3xxHuwz4M55oH+MclgCsP65H+2MQzGPBu3Nt1346+B23AQEQCUFXswjhe9uOm+lkuXlcoPPoPrYB2TpQR5YEgQR29CvXpu08F/ZkfHFlrYWe7T7jhueRjsQzlmXYHCHrtANjC8bl3Nysjr75hmanp7UIo3DfPp07fVpD+qjd1t5TJ/XPO5n2Li5pmPbUP3Ctnt0zpWNz03p9ua/X3jylKU3oE594UH/34x/p7MJ51XkZdgBdzQcaFkPi7ZDGOzHZU1HkIb2Kul533vVhnTx5WkePHg87iZIilRS5eoOBZnsdVa1cy9Rh60ypTlLVCTwYODBNbSDSx5oqRsBeDVOreTXgnWPozXbpi1m6TjmPbZgZuWvJmD5Ed8x8gWno+cxzjOcCvjdIy30AsF30HLvCmEZ/PFb43RtLsHBg4NR1V70ws5H/GFIIk0q7zy/qn+29VnsB2KZ7eqUc6MW5Wb3aynT46OmQChcYQ4Fh1BQ9cg0t8MON4EHPL7RjfK7x+BpfTLL98VwYg2LjvpPBmHih0H7jWos9b+2nOtSHAygtAsuqpVba1YGDh9TuTOjVFw6rg04q10q72XCgW6RqlzCrWmEDhXxUJ6tOSJlFNolaFemEnVA0v5NJ5WBRHa1od1Vp71IhJW0dn+3pRNiEpKsq6ajOuoGtWOUryigi3wlFr7Ra0Kaeigo9TtQJm5YMlA9XlWWJWtT8Cv0xAqlqwHLm5gbQgnXmMv5U2OAqoctCkfha7W5b/f5quIYXZLBd2DGnhPPOYq1lj81kTucd9ibfE7+wAEENLXwldNdF4au6upCCHtcFDraXLSV3XjsS2JHAjgR2JLBlCaybcrgRaHIlAJXNWmjHmFURHBnq9zhIXi9Q2+yal/J7HBDH560H9F3Ktbdy7HoyvtL3j4Nz2uUV+a20caNj4pVDjsOxgnINS4NC0KQDMInTpw5+XPzbbIvLbcO76fy43x3UEfzDeCAFCWcL0Jf+M8NhPV2JgRicJweNZkz5PK8CI0cHGF7dpd+4N4wF18DxcVzf7JLxPvC1Pb4diMQBrq9jZ98gQXBQca5HAXXsoJupFevvWkDaeiDOZrrsscG7AxCDwQaIDMw5KDfrCDAXsIbvaSdBF6wj+o9xQJqdgwwHgu7j9Rhu8XOs9ZxmTbi9lp3fYxDQ310AxQLrI9MwB7DAzaeGD/V8ChVVE+DzDKReEQDsnt9F1o2ee+55LSwsanlpURO9ntKkAYC+8Y1vBACGAOBDd9wRmEWcDzgDu4KVbQIBbDxtQCce/NSngt3HVlAHh+/5mwDWQW/cZ7G9oR+4PvdGttwHIIvgg4LJBBQc73RHsw0ZC762g0bYXFzLjK9xJlisg9aRGDB00GlADzDNu7FxPAG3t3Sn3V4AcFFnX5/78jsbOdA2Ntc4c+bMhfFgRpXbMJ6StNYctpHOG9AyoOZnivXS9sLfWb9joNLgOUWUYZXFRe9du4i0T6eS0ibv+ui6ZeP3/nX4HxReDyxHbE3GAkAZACRYiXffdWdgYRTMXysr+uDtt+uxHz+iD33wg6FvXv7u9/SFJNUNWVunV4c6Nzul49depergtZrYsz/sIJesltq/d7/+nz/7E504czrUW5qYntRCf7kBlSCRqKVul1SkKhRpn56c1h133KnHHntcWWdCK4O+cpXay2Yc55Y0m1QqkoH6SUvny0xF0g6AFilf/tf0eZOH2PwXLETz30V0qzlqA7qW+xwZ2dbztwGoeO4Y1zPONfgV2yn0yXrO90715XzmOFK+uC4MF97xJwCtAIZpg5mwbo83j4gZsDGDcD39RyrDlVzX79mtve1SZ157SVTx23/ger2+0NfxfqFBb0p5SrpmEUCtNmn6ofYo6XEtFU1G27ovxoXZ1bHdiO10zMKyPcJWYUv4zPzhEgBm98Tzazxvxtfd3H8mB7VWp82GB4PAblqqat32obt18uQpLZw7IxWrgaHFc1ITq1ekYedAqraF1MG61+hTMgjHIRMKvDcpmZAFC/XqVU0NzuqGfq77ipkAPj3WWtaRia6WO3NaLFNVYXdgdiRcVUcDdethSBlc7U5qoI5yQLIkUydNwu68jBXmqj4Fv2CaBWaYlJZNSi/F7ksAM4DeAJw1/kRT0J9/ZnYBNDYsdPs+APJf/epXg8557meOAojHrrOow1xFv8zPzYU5nfmKc/7kT/4klE7hWGz35BQ1+vIwJ9pnifVhO37KRvZ857cdCexIYEcC73YJBIbWWg7HP/WDM2HgHLGyzd+sqHuC3nyF6fJbvx6gdflX3toV1nPa3452md1gx+pKMLTMVCGIIVjB2SQ4ZMWKwNKr+3a0CGJgUuAsBBf7ChSm35qkfzOOGtcHpw0SbMNGIeDGOXLw55Vons7jxcFDzD7BETYQ44DCDpbTNLza66A5Tu9zUVrT5uMUlPE+HAde7NRb7+LVagMU/i7WCa5jlozlYmfQNoJrj98vbs+lOIzxmPN5ZlLRLtriXfgM1FkOBMDUeYFFYN12oX0cZPoMYMKyd8F0A1sG7zay0ePPErfXcvQ4s7w2ev7A34CmRR2tBOefJexaObWNsnZIyyDl8HlYeTPTmpmf1y0336pu1tXjP3pUVVlpNe+H1EPApM997nOhVhU6+l//y38ZnHvYUzCVqDlCKgZyoEYWDj+A7Jd/53fCIz/88MMhsHUqk5l744DfODBvuSFP2op+EHBYh13TyWAu4wkbhB5zDACYGV6Ajj7XtdAcGMfswgCAjEBX7B1AJuCV+9sAEM/n4vC0g7b7Oz7zt3XcwCNtorgw7QOUQ5+cImlwzkCSdf8CQBnZ0q3qfczQ8nXdFj67EL2fP2aYGQQDgCCgQy4wm7g34yQuZE2/A1SaSePFDQfz4/W7ttr+y7XqITAm/Qm2YmBpsavcZAC0bnn/LSHVdjgYaGVlWfffe19gZLz22qt67tlnNbna152TU3rgg3fo5dff1BlJp6e7uurmm/TzJ5/UsTeOat/MvB64/z797ff+P51bWgjF30nZPbeyqCRtq93qqZ22VdVFUyi+3datN75fxcpAr778WmCZ9Hpdtepcu1YHOnRySbftnoMzoxeWzuv1+at0KuuEnQ9DyhXPwntQUIL/pnDWRUBrhHONYJiLNbbWliS65U0vGDtOXx9nlq51tseq/QzrOjoVA06MEewBdcsM9qI7pBJyDcYozD4XdOc71170PBin7Jn1GC8SrNU+UuKmu9NaPn9O09MUIy901wdu11NPPqNzC311Zua12qLQOTKjphMF4QG0gFDgdwUjsKYfEwNOniu8SOQ5zGmFXMBM95h5CbiHvGF5mkEZM0eRg+dun+/x5PlxY/+qKZROGfdysKruxKSKtKOPfuxe/fKnT2g4WFWdDMNOhQEQqmBnURsL4BTwin0IOwGkbbUAtBqWl9QAWilZAfmyrulI1w2X9P6VXJ/QnJRXemx4Tq/vntPhiSkd43plrW5SqweTqxzo6tWhSGJ8pdfRQndSZd1VrkTDrGEfZjC2wrzV8K/oE1J5SUsE0KpHOxeWjIsRhw5GWdB3UnJHDK2iKkKaL32DPWY+Zh7/0pe+FNLgkbdZhfQNBd+RGYBWSEnvdMKiFf+YV1isIV3RGQrzu3aFc2BuMUfEgP7l2q6d83cksCOBHQm8FyXQuvnGm0PK4VrOr53zWDBvB6CyplMxKlxNfR6cGiYEO8r/VGDHdgPi7ShWTImPV9rcV5cLOjkgjAEQvrtSDK2m9kezBb1TTLg+u5QR5Hj1nd/5zDspNLAnvOq7Hbm9V86JWRBekXb6kVkk8aqunWP6wIE1OoZjFh/HuTHwFQNG9JHTRAhmGI84ebBrYOAAXjJW7eitZT/cPw5qXDeK+3A964z10/oe2yiDWx4XsZOO7jiwicGgcZuxHRsyDhQhJ6/eurArbfOqLo6sbVYcTCFHnFjXcvI5HvNmGsTP53EZ2wLLIZap5TRuM+K+sGzHz/cxBAHUREnbmRaqvtRuqa5yZVWlSQIMtcKOmN975Ec6Pexr1/792rf/Wr3vwCFVC30989TTWshXlXbaYWwDaLGjIM/8ta9+VX/8x38cQCbSN9j9iV1s0UNAL4IBAL4vfPGLQY7YfeSCLGk310D3nFJnPbIMYrvIeYwJQF+uBTBGkOzAkXEAgESQ4fQ2szoAswCO0GuOhwHpfjKr1MAu3zstyjL0OOP6DirNvvKxBKY8Ky+eyav1PBvBDs9MgMQ1GFsAfzwTrDZAIO7BcyGzmF0ZA8XbBYDMeBwHVP3Z4IPnD49fywj58c9jxswbdNsAodmZfg6PXbPkzJiLGbvcx2PubbP17CoYGDTFaIzvjikAACAASURBVDGAILmlTrsbglJShx798Y/DXIYcPvjBD4wY5KtBlw8/+6zIjPrCZz6vp595VkNJx5YW9PH779c3/+qv1E1S5UsL+v2v/Z6++/d/pzdOvKG8LpR22xrUJAimaidTSpSpLIYi+5CaRrfd+H4df/HVEPjDzproZuqp1Pv6pe49M9Adk5Mq6kX9qljRT66+Ri9kmVZzAICmDlIVwJam7lZTSQvWzEiK4U8YKxdra23E0HKKFOMCXaGv0FEAJm/Ms57u2f44VZFxwbi0/fdYRA8c6PMbJQvQHeYbj3/bYANhnMu4MbBle+gU/HjuW09/Qr2nfpN2nU9IeVLqC5/9rB57+EdKc6kYlqrbmcoWNZ3YMICd9xqGT2AlwQhKml301r3HaNMF2yvrepwi6Tk7XnDkubEbzLsAe16cMrht2+baZLY18fjcdEGY56IYejtTNVhVwnaH2YTu+/j9+vmPHtcw76vuwcSqml0LqY1VdYJOVUmuEhC4Re2rSkmrHwCthrHWAFrsoDiVVdrTX9LH24k+Wqa65dRQE8r02kSmn3Vb+raGerPbVrtO1CkH6gzO6FA+1D1FW+2JSX17cFanZufUSqa1kmQ6k1Wq00y9YaIqL9XqAqpRTy7k2QZAiw1JghxCQfgm5rngV4T6cg1bCzCbNF/6xot56A/j/Wtf+1pYZLEdZH7hN+YzfB/qATLn/bOvfS18NgP5u9/9rj75yU8GEJJ/1153XZj/+J5r2KbRj+7Tt82+7Vx4RwI7EtiRwLtQAq0bDt5QjweGdlLXCki3EwhuR244MKzgY/RxYA4fPhwus7UVpu3cceNzxp97u4HCVlvmgILj42B2rSB0q9eMjzN4xXdeFfe9zFrYznXjc3Aq7Vx6JdEFX31f2uE6OwSP1Lpxmsrl3v/dcL4BpfhZ+M4AitkSBAeuReIg3+eOg6AxMBOnKvF9XHvHaUsELwTV1CzBqXMQ4ZpdMG8oxkuRbwc2XjXfaJyg49zPbD4HITGjbPz5/dlMHTv940wZ3zcGdmI7txU7Fssp1leuY6DWqWEca+DCf/vZeB4CNl6AFmazcR0CNo9Fn+c+9f3jdsTyjL9fi3VgYDJm1sS23ToVyyI46gBaVM/KEp1nt6pWpWkWGIpKk2eXNZu0Qx2nX718WEeTQscGq8rbbX3kIx/Xwfn9OnvqjE4vntOxkyf09a9/PdwGJ50+2zU/H3TXDALkB7CHUw9DE4CL37/ye78XUjc4zruV8bflaBaT7eG4jUSuAFm8nMrM+d5NkHsQjPOb9T4GQzmP9ro4Nb/F9c9g27kvYhah28GxjAuCHacDGYgDlONFCgrX4bm5BueSwgsQxFjiudEpnoOFHcYg33PduO/HU608PmN9X6uvN7KPZpuNz7m2407/t72wjjkYg4kLQ819b3lyPCmn1EyjLy0fj2PeHZwb4IsLh3P/mN37tth4AK2M9E+C+STUjMvZ6a6qA5gFaLW8vBL69cUXD+sTIVB9RVk70959e/XQt7+tajjU3j179PKrR9TuTeiag9fr1g98IASwMzPTuuHAdbrxfTfoO9/+6wDS0rc818L5pZDeODs7H1J7KaWTZI29n5ucVmt1qLqslE71tLx0VlNJqXt60/rKaqZrzy+o0KKOXTWr/6Cuns06oZ5WqJ+Vwre5CGg1O6mZodXgWqGK1giFMUCznnzpR+YbGJgAWTAYYRD+4Ac/uLBRwkaAFvYTgJkxAQAAEIYOWZ8YG/Q7PgGp9OjCpz71qaA3fOdxjQ7F7JYY4Pb9zVhEr/jdaZHrPRuYVKeVhrppZ5bOqzs1qY9+/OP68Y8eUbuVhLqCrcDkAbgZFR4fMbJCDammzNO6LHPaZf/OABbPgG7HqZgbpRxif53q7wUUL5oYbBmfR20rtzJmYOG2WrWG9VDtdkfdzoxuPHijXnzyGWVZS8taDHXDagCtuq0WtbGCfz5sdKnuBF1KtCqNGFrsnai6G4rmZ8Wq5pbP64PFQB+bndXBVrP74bFKeuz8Of1yqqvTkywGZNpd5Hrf6qLuKGvdXSRKs7YeKQc63OvojW5PJ0mJpKJZuyf+qwCv6jzs1gtAS2cA5CJz+qVNgbqyCuOI2nQwu8yqa3hbDTPOgCR9g0wpsQCgRYqrbawXD7B1+K6kE6LDu+Z3hQUR/v793/99fec73wnzHCVUsBsTk5OBkUz6LPOc5+UAnHc6AVDbee1IYEcCOxLYkcDWJdC69uprA6Dl1WZP/nZoL6xgRGDSVi6/WcC4GSDEhHHHHXeE1SgcYJy+mDa92fW30satHrPWvTZr/1avvd5xDpJ8bzM9LjUwWe/6awFaDqivBKDl4NMrj1w7BrjiVUdAS1I5COBY0TJgcLkyfDecH4NSPI+DVMYH8qQ2EwGFiygb6IrHbSwHn+cgACcvTtczCBP3gQNmgg+n13EeABfXw8EjmGErdNpBoBMDY7QlHi9+BgNZrn9CO3H6cPAc4MfPH4M21h8fF6dZ+bdxGdjOxSyejXTEYy9mrDlIcEqWGW0GuDgnXhU3ey6seHe7F8ANB+Vms8UsRo9DB2fxexyU+PncV5aBj4nBP75zmuZaNv0t4BlMTdgGaUt5TxosLWh/1tH8wkAHlkrdvu+6EIgeWTmvxxdPaHHXpJa6bVVpW3fd+AFdu+/qkOr05FNPXVgBJ/DkmZcWFwOQwf0Al9BDb2TA9wSr6DRF4Wk/K95OyUDPCRLMlrI+xM8T0sNGdX286s3vBgy4ptPlAIrMKKSf+NsBMuc4/RDZebWee8OqMoAzHkAb0ILBRjqJ+4LvqR/IMxDIxPbd7BGALAACmBccC3hM0I99REbIBjALdpZ3PeT+cVF769GmLIxNjOM4yBnrFM9Cu3hHRg7GvDDC82APHGhzDG3kHzJmPjcAb5Yc13fg6PQ17oHOWnccaL7dgBZBcFEM1e11A+WmoJacWgHYmp+dC324vLKqs+fOisLOM3OzTV8tL4U6cyeOH1Vd5I3NSzMyBnXg2oMh1e/oieOanJ3R/muvUT4c6rmnnw2Mq17SkfJaVb/S9NSkCuXK66Fa7STsIjeshoFpMpW0Qx27flYpzSpNqK+bzy3pv63ndAv1KJMlPd9t6081pee70xrAWIWdBZt0VPSdWmBNFmpcEr4pmmX+1maAFvqBraaOldOsrBO2lxsBWp5nAAkAA1iwjHc5/djHPhYAG66B3qDvgIn4B1w/rvHmBRf0z2CodWR8rlkL+P9HQ6FVqShXlSXspAcHrqX7HvyU/vbv/pO6vbaq/kCTYodLgBLqZVE8vQEI2RUWVlAF0LVO2QQDTga6rdcs4CIPZIPt8Bjm3bbdjGrYPj/5yU+CLTOoYrA3bN4xHF7wl70wFZcM2Mh/RivaSaal/or67ULT8/M6sOegunWmN198WYMhu3eWGgZ2WkoJ9QBokdqX1oMA+NUB4LoIaJGaWNVttjkIcuvUhfYMV3Tw/GndtndO07MT6ueFVvNMTx4/rTfnZnW2m6nKUh3MK31qZaj7q0Q3Dwrlg1zH5ncFUOsHvUpH2qnynAmLelq9kFYIoxjmXEWdM9h0iUQaYfBDSb0d5AGU5F8AtMg2DJuhMDBcU6sZH/QXNok6WTDjWIDAztrHxW5ht/ns+lpZmmk4yIOPxMugFXMeNoPNVRgvvABr6WP7EgDppDvuvHYksCOBHQnsSGDrEmhdve/qCwwtr77GK8/x6rMnYjvtWwkG1ztmK4AQQQETyQ9/+MMLLI6tnLf1x1//yPEJ/9d1X7cIGTvgd0AVO2OXC+htBGiZKXM5cvQKlp0sFz+2s+s0Ep6RQI46UDgKMBAIYGLm0OW04zf93PUArTiId30dVrIJClyPyUG32UvIwmmDBOUECXbMDBY7BdAgk1eNOdfX42/q43AtMywAHQj22e3Q93cbDWg5uPAzOfUO0NppXFyXne14DgNPBqhsd3w9B9BrjQ+312Cd9d3A/VbGzzigFaeVmY1Fm7wDHfLEsYVxgB5zb6e0GbQwAOdaWQYm+J7vvHI/Drq9BXAaASx+Njvd8Tm2V+5fjnHaF38b7FkLJAxFqGHKFLkmp2eVFrnuOnCN5o8d0/Uvv6E7ZuZC0PX4iWN6eu+cjkxN6XhRq2p31Otkumr3VSHIYmWf5yMQQEasRvt+cdFz6wWBq3WM4uf8DePDIBXnGhS0DhhQMlhJu0PQMqpr5sDZjBJ+b9rWDkEGoFZci8rgkGXJvbkn7Yc9ha4SwMcMptjGWO6kphGgUvvR9uwLX/hCAOjisRcDUB43tp2AQpxL29nlEUDLz+3n5LPZbgaQ4gWJ2E5YT7ZiEz1G3TfWGV+DdDzrlMchMucfQdtHPvLR0NeMY9pD+zmO4M3syrjeUTw+qcGWVIlWl5bU7aSamuwFXSyqWkm7q7wMWxCOwJcLe5WFej7VaHcwfqXA83ZeIW2sKSEXNjtIRv95bLZ7XQ2KXIN8EHY8LPKBysFAM9RfW11tioNToDprmCNqdzXIC01PzSpf6auTZmqnBOG50lHKKAyw6d60hkurAUDrTrLLG8paa2WwqnYPlkxHKwtLarcz1RmpU5XSoq/584v60lUHtHeYS62BTmSpvrc01Il2N9TPSkifhHEIuDVavKxGDCPL56Kkmr82q6FFX1LoH3sPyExfhudJ06CvMVgz3gfWSdJqGVcsZBkM47qMG/4B7HpsGrjx2LC+xHbAYyLWf89r8RzhelPr6gbAHimg9NEgDzWkbrntNr3w4uHQXvo3AWQKVaZaIc0w7AQIe2tUmCkwg9aoBRr71vxu+4TdMWORMeL2hjaw691oIxSeB1kDaAH4mWFq2SMPAEKuBeuNedkLHpa7fbCNxgbF07NOpiKrtdof6Kr5qwLwWueFBoMVkVNLyiFgX03dqjoNtRUbTQMkaupSpTXpmKNi+UqUJ1kATtO6UG+4qv1JrQO75nXy2HHluXTg0C06fOyEzqVSP2V3zlJ7Vpd0z8qyPpG2dXeVKctrvZlk+tHKgh7tpTq5Z4+Ws0n16QjSC6tSg0E/sLLYzbDd6YQi8EVIIS4D65J6WmEfQSt+0vRjALfCTqB1eB7GflgEGQzDdTrdXlisGeRD5flQk5MT4Vo9gPdOR0tnz6udpaHGHZtJKEuVtNvq59iLJuURsCsfDDUzOaXVpeXRDsCwygAuk4aZGYHN27FhO+fsSGBHAjsSeK9JoHXN/mu25fXZ4XeA4nc7wE4x8epSzA7YimPNKigFFXHSyVlnwsdRdt0NBz7jQJM/bxawup0OiJxuEn8ftzMOxmNn386Bg+7x8+N2jK96x0FqDBzyvQNmr9I5ELecN3u+rSiy224qvllgcdC0lets5xgHYoAgAACw8XDOCHwIgnhZJjh9Bg3GA7Tt3PvXcQ767tVUO6W0HX1GRxwQx6lRLgztAuPW5XGdHnfm+Z2iy6wG0pcGlRwE2DkGbKHWAywPryRab63rcQBrVhH9Qz9BqW/o8E3tIXanoy3UPiLFCpYCoBpjlOsAZOBUu86PQYc4pYjVZIMuAAeAm7xT9DoG82gL93SqUwzSxWmt4ykb3IvzHDA55Wzcbjn4iPXL49BBlAOLOBWT+9E2F38HJIFtYMBmPV2L7dZGNmItW+njY72w/YqP97OsZSvMlkQefnbrZFjJblWanZ7XZDKjcmFBdx7co9uWzuqzJ0/quvPnwjO/MTevh+bm9FiZ6I2VWv00VW++rfOLZ0VizkR3IhxH4OqdHmHxISMCrljX3AZkzL+vfOUrgenneiUO5Aj26E/OtW30XBQHbFzDAF4sa4Njnpe4bwyY2QZyPnpvZpEBeNhSjDXAuThgHe9D7gkgxdjgeQnQGQ/YNwNX7rMYqPV1GAMPPvhgCF5hYmATPR7iFKomjaZ14Vk5Pw7it2vrYtvj+16UHWEsOzQ2wAVtZEECxg73n5mZbQLDqknv8s5eZtps1j5Sj7Rah0LbqQbqdVO1kpYGZa086ahKKXYOqkvgWagFr4JgNHwaMWWAti4D0OLK/Ed6FP/YgY2HhnlTAHh0Eq0OYKJmSqtSXVJGB0PNtnuqhwPwNi2VuZYnOuq3M+UtdltL1B3Umkk7qvuDELwOU2lI+5MmeE7yKgTPpLnBGAn3HEXdMDsCsNGiplZLk52O7rnrbj3zy3/QVZPTOvrqa5rqdTW3f5+eO3lSwwx2GGlhTa2g2DeJfRh+83xl22Y9RO9tc9ElMx3pQwOoZkQa1LKdtF56IcD+BvobF9U28O/zAIN5UWrC9bXiRQ2DN9vVbZ+3lh3lt5jt65qO6LFTQ2PZrWef7VfG85FBdssNO8LY8JiNZY+sDAoyrmwrsNfM3dghjmee9JzMOdgs/ABSM2G6uu/j2mJbkZsXWMK4Gwy056o94Xru67CYUl9kHaOiF9KryeijWD6MNXYhrFKlVRJqaw2ySkVKbSsAcepwKfzeKWB5tZudOfmlWFG3Qz2roa4aLOhDg/P69MSEbj3X11ze0kLW1c9XlvWr2Wk9PzGlE5O7dKaslLVIDc41zJuNHOz72J8M42e0WLyeHAAj67rZ4APQkn/B1gdLI5WAY1QEy1JVxVBJVcI7U0JKe5Jp0F9VOtEN9fD4p25XJYBvqFGbSWWttOS5+QeLLST7NumRo90xK6PqW+msnWN2JLAjgR0J7EhA2wa0YmcgBns8wZuZY2cpTplzMBIHBHFfcA4r4QRCpFcQFHgicgpbHMSsdx1fMw5o1gIH4iBnPMiKrxH/Fv9th2QcZBsPJC8FhLLz53P4bBmOsze2o8cO1g0s+fOVSDfcSnsM2PGO0wo4gpOGs8bKLLI0EOI2GchxILuV+/xTHWOHFj0xmGunyo67U69c48cBuFkiW2m7HV/uB6hE0EwAgaML+8TBI4AUoAtgC45pPA5iEMfjjDYTiDMO+fvDH/5wWEkHZOAf45IX3z/zzDNhtd51fwxcffazn9X3vve9kIZInTQYJmZ+0Yc46lyL9rqgMAETNWrQAfTCYKsBBY7luZxS4XbGzCsHUAYPzQThGIOGDhY8rsbH/ThYZLAnBn15flg7LoYP4OfrxzXw1urH9QAt27K1bFZ8nZghZF0bD1w3ui/tA0x0mpefH92bnZtRUQx0950f1huvn9KZY8d1zx03qfPic7rv7FndNtpB8pmi0F+srurYrr1aZpt2mCPqixrCdZ2ElAt0HBlTO4T2Mb75ZzaWA23enf7K3+gOIBhBLbqG7qAr7jcHlbYJsQw85hyYxkG9bX0c6Nj2mSHnxRPrGHKibdyfIJSAG91C7/mO5zPzkQCVoJNzAbEIMNELat5QDBg2i+8dgsKqASk8J1oeALuwFQGEmf+cHsl9eC6nAXu+jefXS5lnNrIx4yCImVVk0lWBuUYhaIWx7QC7eZ6GZQCwBdsSgJ0+9DjczH6D42TU2Vld1sxgUXsmOyHQO90faKE7raI3o2GNrhFwUmsGAJaC5rAs2hLsEMCfywC0qlFNJILOpi5Sk35EAF4ltQoBsHe1fP6s5no9tftDTROaLvcVymO3YJhI/dkJLSYtrQrQsatOLiUUrS5KtdJWALRyaGBpopSBM8hVwArqTTTJT2HjNZ6N94uAVlnk2jUzo/mpGR06cEBvvPKqTrz5ZpNCRUrhzLSWowLTBuWRvQN6+xH0K30zrjeuyeiFRLM6kUPMajSb2nrsxQL0wosajPl44YxreF7n/vxtm0laF+MHnYmBM9vqeKFmK3PkWsfE/qt9rXhRk3Owjdgg5MDfzKHIbzPbbhtuHycGgWxb+I4USsY3/zzvusaoATzmQxahPJfTFuZwPpOWzNjygpBl6mtxLH0Xp0l7AWYzGwEAxvzP/SnGz/HYO+w5DFNvrmHAzjY3+OfpqDI+mHPFLpGAueyAKA0p3t4qldUAXs0WBQxuGF7U2KqoswWQHHYorFUOB5pOCu3v5Lqnk+kzy7muWylUtdo6nHX0d1MTejwvdLJsxlK73bCzWq0MkuRbWOXxAshGz98AWgDAkMkAkD3+A3QebA32DWbmbK+nSVJOzy3oqolJpX0GeEuny4HyblutXld91VqFGdamrlgSxnenlY12YBwxSUdgebh3M0OMdhjYrobvnLcjgR0J7EjgvSWBbQNam4nJAYed93EG11qgTBzE4SATLHq793GWxzijycFcHJy7jb5ufH3/5kBoLYbD+DPGQa+DpeDkUlhy9G8zuYxPpJsFrnaO7KQ4cF/rWTa7d/x7HAjGKSBboaNfyn3WO9YOtgEtwA0cJ8ABAkD+4WS7uLhX/+I0lSvRjrfrGsjXIIwd+bgP+RuH3Ts+4jw6KDYIZV2JnW/ay7nWVxxPXi6S7aLZnIPjD4AEqwU5E4wDZsVFlq1f42CIAwyDtATYBOgUgncdIJ7LjBWuw2cCehhg/E1hX5gsjGOu5x3b6HuCFp7X6SY43gY0CIQADWDzEEi41pLlZ/YTbcbhNkvE4BgOPHKAleWgiXORBTLnd7MO1rMNBgh4/hhU8/hAlgAdvAO2ELi7BsZ4DbG1dCwGzC5FB8fbGwM7sZ7EgNdatsJBLc/mIJdnpq/eeP01XbVrVtcdOKhHHntCwyLXLTcf1E1ZSzccOaLrRvVDzs3O6ptnz+rMzLyKqq2b3nej2kmuyYmehkWtwbBhD6F/9Cl9RVBEcOvxz++WG22xLQJ85Rx0JP4d/ULWZh94frEee3xwLzOfxsedbZ/nJD4bKOL+6AZttD55pyuzWNAfage5oDvXoe22Ta7pY1YZbaFIOilCPAt66dpqbm88V9EPgFn8o2YQqdiee3xNF5H2M8bnx3PvpejW+LExoOWguRlHgEawDZq+Q2cA0w3UgyN1wm5z/bBzLfbAteLM7twYFACMKrS7ombbOV3by1SnlY4Ocr3Zm9Xp1oSKdCpU6MmoM9XKQ/pTU+S8Q/G3dQtyb0UeDWjVZCNRS6qpJ9XQpfiNoHOYD3XVrnktnzmtbJDr6t6UpquW7jx0s+645VY989wzevKVF/Vmsar+RE9LCcFwKzAzKDgeUhIThSC8SOrA0OIerWGhYnWo6YmGOWmG1jigReuG/VV107b27r5Kh64/qMPPPa/F8wvqTU3p3GpfrXY72D9eni9s1+K08Jjld7EP62BDzSDiPDOMsMf0uRc20OfY/+JYNjGA0QT4wZzBdV0AHZ1lDGEXPL+7blrMxDbQRfvdXvsLZjNtpT/XOia2lbaP8YKk/SzmZdd7cy04rrfR/bk2C0Fczym28aKcZQwoZWCf/rFPSXuQrdPUzYoz29j1L5kjAcndf7Zz3NOLZbCmGZswQw06+fiNZIcN4/73339/mDNhXnvO4Nm9MGDQznY42Kc0aepTBaM82k+zblL68qTZmqBTlUpDanvD0hqGTQtCjm0At1L+sb9nXqtMay21V/W+4bL+myrVB5YGmqzaej7r6v9OpGfZuRbQNymVdJu0wrpIVZcNi3c8JtjMxx1h1xfEE5InR3ksococdfOmJrR45qzmu13Vi8u6Kuvo3ts/qA+//1Y9/eJhPfLKCzraX1YyMRHArCUYwxOTAcCrylrtFkAftoXaXw0HM9RduwCmIYeLNe62q+c75+1IYEcCOxJ4r0hg24DWeJA0DtSstwJix9yTtT/H7wgf2jSrYxTQZYI2nd2rdHaEYkcqDmo2A47srPuc8YB+o/bHQdR6AeVGTtRWlCsOJgy6mQkQM362cq21jomdOAcXdnavVEC0Udu4h1cjHSiymsuqJQ4chYPNAvIq7ZVKNdiuzC7lPFP27VA5gLUzyzvAEDLwzndmEDnI30gHzczi3SkHMRDmYMQrqcjYRa8tz3FHL+53jiFwIVjhnfvAMqEGkNN+aS+/U8+DwvD8g10FCA3Axt84wrDvALPuvvvu0AbSIViVdjDOdZCBV8A5BsYXO2e5Heio63YR4PMbx3MstoT0ZIIPGD28KCoMIMYzGigzwLgRGO4+NugRA0gOOPiNZ2F1nKAtLqTv8xwcraczm42x9X5fK/iK77EWeBU/k+0dASR9RDsJrACIAGn4/smnf6VD7zuol156ORT7HfSHmpzuaLoY6MPzs1p47dUQHM1ef4N+ubCkU0Wtukz1qU8/qIlpUm0HJJuEZA30nECQexEkAXB63JuhFDNFOIb+om85D1tAUMbf6LKLkMesEJ4pltdaMrA99ZgyiOdjYwaeg2aAGALGGNB0zRrah6wI2DneQJOfhTaj44wPCj1zDOAOADbHxMw49w9tMXDA3AfAjywYc9yXc3h+z4eeC+M5bKP+vxT75Wt6jCIDj3uYSewORpQHSwQGiQu3N23KtLyyoueee/4C8Mj36ABjJQ6C12oT7I35LNW+hXP68MKiPrRrVlVa6R/OndVTU7M6Nk16UVsFQWFFenOhMoE7QdoehdwJjLdVSSE0B8AqpPuFOlzNToC8B1ApxLZNSYDB8pLmul1NVlK21Nd9t9+h//V/+DfaN79LTz79lP7oP/6FfvDsr7RK2mGnrT7staJWr83OruQctZQTs1O8msC/qpXmteq8VK/bawABgLULDK2ADjQLGgX1qhJNT01p4dx5FXmumakplQXJUC2lna4KdnEbpRquxUKKQRZuZR/LfR/7Geg3wAhp6+ggID72ljnaemHd4zzmDPTU44rPgDzoP/Meuux5wCxHp+KF56MG0Yj5aFaUQaYrwdAyOBPPsR5/3IfxR/t4ef5Dd3lus5zG7Wqsy2anseDBvWBmGvhjnuT5nJrvRRnOty0xiB+ne5rpxXH8bbvNOa596TnK9giZY4vwo2Nbt9aCctx++ysu92DA3kB6POeN+8AwDy8AsKPxA8uxeTX1qWBP8h5GU6hBxrgL/wujuByijx2xgQFUqbwaatfqkr581az2LS+rU9Y6nXb10LklnWSBKqnCMZ2QeEwBeIrQk7L4VjtgGaznW12QQSjy32z66WOb1jaAivYuMAAAIABJREFUHAyyYnlZeyanNFO19MAH7tD/9j//L4Gl+cKR1/S//4d/rx88+Sst50NVnUx9xjCF4gOw2wtphwx60g0tAwNaTVH6i6zQS7XbO8fvSGBHAjsSeC9KYNuA1riwxicIr37bORpPxwuTxYjWvxaoxfFM9ASsTJ5xIMe9YgaC7xG3aTPHftyRiQGu+Nz1Jr54he9KKc5aMozlZwfPYODl3Dd2cL1i5wBps2D7cu7rc+1QGvjxiiDBESuPOI6sKsbOo9u12QrblWjf5V7DoJGZe35erotem8WDg0hgbDDLfztgj8fJuM7a6UcuHl8EE9zLTCTrjOtgEUzgoFOXx4AC9/B4HQeIvRLLdQGZCVIIZBiTcVFtH8cxONCAWjC6vOMSrBraSVDE/QEvAaYADGg753uV3qlfyIT2Ul+NdvFMAJ3IxgET1/Qz4bwTiMBqAQwA0DLLxgy/uN7IRnbDIIblFzvtfAfwCphF0OO0i/GV68vRoXgMjtsaB3wb2bv1QB0/M8/gtEPGHsAEfce24+yoVmeNwz08Nww7fV33vuv15puvaTKtNVxpGBm96VmtlLB0JjQ/OaO7P3KXzvTP6PBLL2q6O00mWNBrswZh43kns9jeWg+te+iDx73BLYM5BIj8o8/9inXWf7v/4mvG+j6u+9yHf+gHuoUO8w7QRwAKywSAymwJM604xnMRMgXgQl8BsR599NELzCqDAwZg4zFnG0Gf2QbTDlgwMBlpA4Aw9/SOWJZpLIPL0bf1zrVdQJ6uCUiqIYAW0zdMHGTlRZGGjVPozNmzeuONNy/snmzmHfbAc/p69+yVhfZWlT7R6em3l/raT+2erNTR+Wl9d2JCP1zNdSqb1iClPs9QauWhLk8Ikat2YHi0QlHu7YFaoZZNYHw12wJeDMVHgBZxd1VqqtNVvrCoXVlHM7n0h7/7Vf2rf/4NqdPTysmT+j/+3f+rbz32Q50ohxpMdENKbllUIV0zuD5ZSzm7r9WN/aNWV6emsHhrlLZ1EagNDA6eMORBjeo8UWpslAoHWGJAqJ21w9iloDkvdIlXSAdLkqDD8YKggS30kL/N7KVN/I1dZcGAMYjNRgc9PxnANxDDZ7PxfAztAghj3GIz0RGuZSaj7x/btXiuj+c326/N/LvNxsJGgBZj1YXt0VvvWEoJDEBu7ED8Gp+X+c3AEvMP8vb8yzvXZI7yGHbNTPu18fzndFBv4GI75bkmXhQy+OXfePciAG22LdxMNv4dGRus9MYWrvlpMI5r8qy87IOUCawq2IwBDRoxHCkQ3+wCaaZjw3YMPXphrAaQKwDSpB+mGoY9FFNN111NlEMd3NPRyumjaleFdu3epyNn+jpb1zpeLYd0wHl1VA5zDbh20hR0j59nrTl/LXmQNk07g8yaJgcgm9qSSV2pGg60Z2paWl7RVF7q3/yX/5X+4MtfUXt6VqdeeVX/9qG/1kOPP6rTS4tSp60B4w8mfb8fdktl44uGvTaCyUbMT2TCvQPDbYehtVVV3TluRwI7EtiRwPZraG1FdgaqPJHGk8s4g2HcQXEqDM6QV59iEGT8/uPnj3/edEUmAtjWc1biiXG9OiBXCuiyo+gJ2J9xUi6Xbs81LUsHdg6mYmBjK3283WN8P6eLGdTAeYYpwmeYCQ5M7WybWbGV/txu267EedZ9s4HGnT4cVJ4TRhFOsgNlH+/zgy81csourBSOivyOr7LGwTspgugJgTVOMHIm2AYUwsl2EB0H4wYK7aRynpkXOLD0hQtl29HmnHhHRF/PqUU4wDybgxu3metyTQN/TiME6KLtnEP7aTPtJRACxAAY41izfOzEG7ACMENenAvg5h2jvJOig+n1GFSWtQEfByfIxOw6+hLwB5YOK98cG4OLvw5AeJxdYZ2NdWTckY9tYpwCRF+RWkI6YNixrJNpsb+oXqcbivquLvd17fUHg74+/P3vqdtpN4WMq1r9YVN/55q9+3TzLTfp6Omjevb559RWW2XeFNa1jrj2ilP4HIw5kItBJqfSWgcN/HpeiNkj44Ga+9agmW3aeEpRXLuOdhrY595c/9Zbb71Q6JyAEIDU9phrcT56bJvEfWBNEPiiF+iq62m5mD3tR29cJ8/B+nhbbedhKvIb9elIcfT4MoMinm/G7cTl2DG3x7pslmMD8KZKA4OhDixMp2LxG4H6qVOnA6uiLBuAJH7x2cDKeu1rAxYNBzq0tKL/LO3ptnYnAFZPD1f17f6qXpmY0WDqKg0BtGrqZxUqKHYFs6HIQuIhdXqAgLb3GrFIRgyt5hpNuqH/kW5ZwbaQNJO2VZ9b0oN3f0T/4mv/eaht9cprR/SX/+khPXb4OS1T/L3bVr8sVAwLtalxNWJoVaQiknIEMFAn6rUyZWFXwiYN6S3AdoiAm3prpDy+/5b3a8/evQGEpjZPXhaNbNXSZLc3YoJVATzi+ga8sKfWW76PU2UBJ13nDR2lb+kzl3zgWJh2Bmw8vm0v3bdmw/p7LwxwTXSJecSMa3Q6Ti80gy+eOw12eW66EvP/uI7HY9BsNfQbNjALbNSLhGWJLYj1eq0xyHhnvkLW/I68+ZvvSD+mxiVzsefD8esZ1Oe5PfY8x3jhB/l5HrU/ymfubdsa+xGxb7HZuODa2DK3334I/ebndz/FPmOYC6si7KxJah56zJhhNFJcvVMkoSZdSWH2ME5hIjX1sgCRAwjWKpVUDfg6rNtUYVevSNSupYluS+fPn1KaVZqcmdLKoFCZZloKtc1K9VoUamdvRIZEw7KKX54rxn2n8eMAlUzuagq2N8xN/oOhlSUKtfJm0kzdvNRHbrrl/2fvTZ9tv6p677Ha3Z7knPQhHQSSiFcICDyAXBEhBOkRBcErdS1LLcvy1q2n7ounrPsn+MKySq3SwhdaaBV4EbwghDZ0IgS9V5DQBkIa0p8mp9t7r/apz/ytzzrj/Fi7OXufE3LIWqmTtfZa8zebMcccc4zvHGPM+P13/dfY312Ixx4/Gn/+v94Xd957T6wN+jFsNWOD/jUasd4jRLqqm9xc5UPJ/2cblayZA1rbcej89zkF5hSYU+B0CpwVD61Zp2VuvhoAKj68bwcGUUYQS0XG950ALtsZlCoumRRnYgzk8dbr2qmitd0JY1aS/KxSWDcSdsPUKjdZqdtuk99NO5s9I0Cnh5aAAWPj1B/F6Xvf+14Be1SmsjKyUzqfzT6fSV0q8noeGW4BMAOIBX9jLKA46t2kV6JrZKv2BDRyOFQGOjGqOU3n5N5cUoZ/eeq6Vf3wp+CBp8PWT3/xQkG5p+4M3jmfGkB5vfMbyrj1Uo+33Ql4eesevxlaRf0m6OV5PuupIiBgnhPDMnw3sTGGBGAZhgTjqIMgdSAo01KwlToFYuk3YYf/8i//UshoiAj1eDPWmfDLTstmuZBla5Zfrq1Z8s1yej5hqMEr9B/aMK7eoBejMblIRtFudYsVf+LEWlx9zbVx403Pji/f8ZVS9XXXXhMXXrBarilfXV2OxeWF+PqdXyted60mnjLVCXcOo+E52sCTDsMI0NG9AYBIPtBTkd/oq3zlmDKAmA1R+U1wNssOZR6/2acMRvks9cGH0IS+kicO/iJcMoPPJsumz+b4AfQDNEV26VEFgKXxSd2CYXkvk04ZUKV+wnWRhXhUstagkbmIZs3/Tvlou3LSlHdoLU9VfcZDieTijSKroQ0vZBqgKJ5ZFfBSAb2uJdeRHjyb9YHcOu3BRlyz3ovXr1wUl65vRL8xjEeWuvGxQwfjge5y9BYujGGzHa3GKMZNbk4j71YzWoMqN82o2Z+AWtuN9Ed/x2uiNc1vUzhokssKQ7zKdQMIRchfB/P25MlYbbSjOxjGi5/7vLjpWTfEnd/6Znzj+3fFw2snI1aXY6PVjOMcJPSGsW95JYY9PMsMbayAq2Lw839yspFXaxJeWOIRMaon4YPlmkPWxXAYV197TTxKOBt92HdB8dgCLBtv9OKG659Z1hnACZ6khotlGZJ1MXgYfgM8Zd6YV8oCYPFiHgWyXF+uV73ABFxdt37vGuY51gO8LG/IW3qHKQ9cj8rcDHCdjf0/6z55P6CP7BXQjhfgNGuZvH7ILID5We27D7onUY/05XnpyGEIHrEc2PHKeyLlzJ+VdctMA55xL4Jmetshq/BwZ1/22Tq4X98/Nlsd9J3+ss8DzKO30JYpCKjHg4l8OFT2fUKjAXnHo+gRCtiM2GhWgNZivxXtMbd+tkrOrBImDNhKrqvGqCSNbzTWoz04Et1OOwaxEjHqRnNjGO1mN8bccEqY7sIwjq8/Xm417LY70Rh248Tx9QI6FUwMAK14WU1Cdl07E/tjO113Emg89R2rwo2rWwgB8lutRrnd8OLVfbhJxnI04rnPuiF+6unXxze+9a345r33xQmANYD9ZiPWR8PgoglyfQG8KefpZ+X5JWBmzjHz9p25/Jo/MafAnAJzCjwVKXBWAK1ZhMubcTY4VJC321BQgNjodbHWYGVTrT9bVy5y27lvdSAqb+47BbQslzfxOji1Wfv1vsxSirZSOBi7IWV7ZVYVURUljSsVgL3Wv93zKrMCJ7yjIKFEEXJISJfXvVOXytN2QOB27T5Rv3vCSnsonIBCjAtgBaUQgxcDIxsJlHVeBF3yfEyVoMmpraGn8oxGA3yCpxKeTijNGu/5NNgwB7/TaJUf9LDidxRsXoJUfIdyjwLNjUuMh5e3/WVF3uvCmT+eRzHWUOIZwSpDATNYK+AlKEV7hK5g4HvTIcAWnjP0l+/gHwEL6AIAwPe084IXvCC+/OUvT8M9t1qPht3wnDLI/jK39POWW26Jz3/+81OjRSDLk+uzxWsZoM/yoS6/6qDWrLVc5yFD2whrIxSohBn1e7E0uQERo2TMNePRjNXlfXHJpZfH5ZdfUcDSm266MZYWyVrCifgojp88Hv/+718ttO4DTvUqbySBKkMzmb/Xvva15SZL8pBRnksh6IugPTSGr6ApcsC9IMtfZZayWCNbIzJ/n2lRvAgmQAs0NFzONcffrB+Me0Fn6qIfhNLSLz04sucKz7AuADnlEY3A7HEmoDNr7dlPnqMu1jCgH+uYdQA9BQDq+9nZ4jf5nPqhU/a6qWg8KrmaCD3E4GV98aLP1SHE/cU7AucDPTn1qNzJ/l9y1JBHazSK5+67KI7ef38M2o3Yd81V8fWDh+IYoUhYyeTX4UbNViOG7SrnTGeAdwNJrUr65V2TBEOzSgZfGcfT4KCpl1aVHJrxLGF4nzgZ+xYWoz2KWD95MjoLneg3xjHotOPkxDuDnEAx4B63yogf4bFFHxuTG4wblfcKtxoStoVnS5WQukqwPSYMSQ+tXhV2ffzEiVheXSkG8ZHHj0a704mV5aVYAzDqVV428BAHKshKgC0vVDCsV1CXur3Ig3nX+9VLNPL68MBA8CYDQnqCyROGqrqH643lWtdTUjmX9wL6Zv+oL3/e9eQmz7e6DmafzNeIx6Heoc94xjPK/oKcVGbU9xBlEnIDTzf2ffoM/+fDG+jM3kl9+eAmA/HSSdp6iEWb/GYeK/dM6A6gjqzQ2xSa6lVn6o6dgIGUQSbjTcb8IHvgHWSR3r2mTvCAirbow8bJtVjhRj/62RhxB2m1EvFMKjcYkvuuAmyq/HSV1xOhfLzvG5yI61trBfR9oLESxzursUb57mKs4RG8vBDr4/XY6K/F6vJCbKzjmdiK0Wgc3U4jxsN+cc5sVujTNBRSebuT8TuvJWd76XoVHFjA5AaHMosVcDwYRIdQcbzDmoB14xgCZOEdRvJ8wMcYRx8eGAyKXATQmuo5gtUlRLoCtwxynocc7mWFz5+dU2BOgacaBRpXXHbFWCXJwavIaghn12Y2LJUYFZC64aASopu1RrubLBtKPoky7Ij2TFydN53cP77Pp4o/yRNWp4FgnvRwg86eBypUnuBpIAlUaFAwpzl8UZpmo7juQZBBvM3obt9mKQ3ZAMsefJ7M6krPs4RAoYARToFiCL+YG8I2cn/ki6JzFGOqUhA0PPXsUemSdiiTKP3UZUhZ5q+9AGgZiMD4yIAdnjEYxoZd5LnUe8ZcVfzGP/OM8e44DNfIBj8nwJzKo5ASpgSIJKhDm3q/qCjPAkZoT7CDxO4mEFeJpl1AR288NJm3ssGQkzrIooKdAVWVTk/3DXGRr+XhohNPwi+liXMNzTT0eV6wUPCC5/BE4vZMgQHkE/OgXGIMAhiuNcM9oBm8Iu/BV3inCOgJYGjo0BdDeZSfghsaORn4cuzSTUBU7x+T/DOn9AMPAp7HuKI+QyuZZ2+1pA/my/GAQGPItUEZgD7GwXMYu6ur+woYQQLbMYmwRuNY7SzEqD+KbmepKOTQ8vLLL4tvffvOOHz0cBw6caxKBExOrXIL1qB48GQ5QF9YB4wNQAvgB/ozDkCuN7zhDVMjEHrgDQFgaMhUptde1qX8lNeMAKa8iKcDBixrxzlnTUEn/hY8dnz07RWveEUxJun3rJBA+VfAlTpsV6NZ+cV8s77IofXP//zP07xFGvt7DTun39Iwr1HlOvXrycna1xhn7pjbm5/73LjkkotLHcpWnqnyff17udYeD61sROY2t9q3Sw6rAvRUqXXwbBhMbrEH8GkPG9HaqPiyh8dUp13y1OCR0emNcF0iBU8xDrPsyPrN1u2XmSoxQHhqJceMaWhQFXpYhSBRoAqbmoBgxeOCpO/NEmbUH41jMOT3RskH1G1yixs5dICCAa4qz41Cr2L0R4zbjYqGk9viyv49MXUBtrolsfy4AFpLK8vFW6vVaU89tLhpbmmhCvWGz5g/gS2ACTwNmS/4DsAKmUgbeJ3ikUPeuPorrzkPLfKcZnnt3pcPF5RxysUns+7m3kj/1VUJ34eOeFibKkHPK9cl4yZMGDmBvGDMWbdiPvR4nsWbZ0ITvUIFvkhEz37MAU++yTjr6c4H3xn2TJs5r5p7D4A+vIBODo94Uy25EPkHeMb+Ay+ddojV7cZ4o1/WTZUTqlpHrOGTnWpZL/UjlvDQGiEDN2JpZTFGpCcYjOKq9ePxsvZGdFvN+MzRQTy2/7I4jIdbqxUtPLR76yU8sT/oVWHtzW4Mm0tVHrpYi05puLn7HFQTcGkqF0cTUKwJONiJFh5hAFau/0paTMFvwGqAuWptNGMAmNXvVWu8eO2RDL6CrcqehrxC4o2HZd/wsLHT7k5TbpjWIYfrbynDknx3j9oO0Kvr7Nne0KY7EzDwTHh5XnZOgTkF5hTYKwUaV1151Vhh5QaL0NJ4EMDibzZjN/I6yKQiLrCgYM6eKuYP8USO38zRUzajSRu8uwmrMGWg5KkgVOtAQDaGNLoy4FSUBjb8Sc4SjXvL+ryAg+CI5WcBWip11u2z+ZS0bhjlzVNlTt7Iz+fT4WyoCgQQ5kNScQAIQBkBENsWzJIvMr3qp7gCZoaFYaChVKMIYkhjtAqQ6AmY+Xs3i0wFT2WYmwClNcYC48rAGeNGCUWxzM9q2EtnAaWsDDteFRbGRBJfgEDagnb5tqS6kTkL0BLkwUgn3Mm8HK5R2qcv9Bf6CTYKRhkKmddvbifLGj5nxV8+tnxe73meM/9rTBXDb5IMVtBUgIv8MCjg9BsaAViQbJv6vTGRZ0w4Tzk9zAT3BciQW+b0MmREGtu+AJlGj+0IvkkbaEWbyldBLWlE/RXQVHk7md8JcBJACH6mLwBTgB953ZpMnT7paSPYTTn4ndwwJDDXa6lHUt3eoMzt+trxWFpciIVWK55907Pjq/9xZ6ysrpZnup1O3PGlL8ZwXIVW9PrkTulW7Y8GJSSL+fAEH+86jCDWtjxOGwC39Js6v/jFLxZA6OUvf3nhua985Sunhbzldb+bdZlBDeeBuVUe+DseFNAbgEreZ1wagcwDzwEgMj7eGR/GpDmynL8so+RPxp9zG5lrTj6GRvAntMGTjfb0ismyfS802O5ZQVr4Sw8zxswthy964QvL/LrOC6+sr5d8Qw888GDxMirJjRunQM1ZsmBWH8otaAXqacSw0Y5RCU/CAKw8t/jXGFdAwUYBhCpvLXLS4ClBOGSr2Z62n4GY7cZc9kty/hSPDDypSGadvLWKu0aVnevUbYhlpqdGbQXGYWjT48ltazwwiuhEM9oAV8XgHZXb3UoerZJ0uvJgKXt1SY5deZhh/DK2kmOb0KzROPZfuL/IMrwCyVm2/8CBaLaacfDQoQIQ4D2nBy91uPaRW944qjzSA9YQV7wvATK2emVAy0OFrEe6v6t35P3qTOdjJ3N2tsvkAwrGh3yA1iS257IaXoQN4snFS5oCQBN2S1gi3znWvCfUPat303eBDUOQ6S83+xLujb6kHuM+nfdQ5B5zzVgYAy9AK4ApZRL7CR6iAHPIY3UnZBtyju95HtCLQwe9bwvQDj8D2gA+FxauksQPccuKYXTGw1gZDmP12Fo8Y9iNZmMUD+0jdDji8o1WXH1sLV6+3C2elp8/eiLuPXAgvtluxaHFheL1yH/d4gXcj96AtdYuq2RMzj5CgVl3tdsNz4TGFaBe9bsKAKzWbuEDwpxb7coDtaxZE8afaqHy5WJ9E1pYVnpsbPQKQN1s4klGDq5WuRyi6G5RebZxirS2drLSP06ulTkUTPTAFfpmmWqrdZvIPSKXrQObs2iS6xHQKsOfeEqeCR3nZecUmFNgToEnkgKNq5929diTs2zoajgUF+JJIk+UIZVSNsU64l8HFRCInlzxHO2g+GKImVuBZwx3MuREF/VsmM1SjJ5IQj3RbdUNgXr7dSBJo8w5qdMrl+c3DWOey3TOCpggQzZE/H0W4FhUgEnC8jrIkoEunoWnVOw8YZQXaJf8FXjAoGChaKG8m6BUBRN+EQyTh2knb7566uipxW9ek42RpoeEIQHyZl1BONP5d4z0FQUFgxcFEW8nXpzeOkeCuXjdoCx6+xF9RplESZWu2SNLLzt/kxa0DW1ok8TWgBXOBzTUY3KzMTrH1A8AAWCVT/QF3fjdkCue0YiBlrTvuq4DT47bfjtnvGdQtq64zTKEMh86R4IGgnLKMOp2nqEB3giGvEErxmh4KL/DCxrq1JnBYgEIvzPvCTylF5z8rPFhXXpLCSDppSfwKjgon2ejRS/Cl73sZQWMA+iCX6iLkFZAYL4HhMGbyxxn2YNNjy6ME57lNj28pQTzCF1aWFiujLHxIBY6reitr8XPvezn4v6HHionzoSiPPbII/G1//N/YmN9IxaXV6LdXYxjx6uE083mOAb93jSHlvSjbRT1X/qlX4ovfOELhd4AcfQZz4bbbrutrHMAJcYNQFR5BVWn2PLsXo1igUm9ReAR1z5zSF94ffazn53mx7J9aKtXEu88i2EH+MRa9bAgy2DHn8EtgXX6YkieoBU0Yf4A1AAtBQ0ySHGmMimXn7W/ZJrm/SKDbfDogQP747nPeU7JpeX6hw+hH0A9HnxVQvNTSZnzvM0yyHLfMAHbhPM0mrHRXIwhQXrl9j8+rUeDu89aw+jHMPokmC5gUUkFXwxmPjVGeGxVN74qfzL/bEU78mRttKqE1djgAFrknD/lgTW5l21i0GbDtho4MNagyjVG2FOVgKcY+C36VuKYALyiArRazfI+JOfYJMSwDSg36aTeHHikAWixHm555avic5/9bJw4diKuuOLKsh6//Z3vxMFDB6PVblXeYxOdS55RzlCtnkKAH/AZYD97BfmzkPfqf5vRbDNDWUBWb+v6QYOyPuspe+Hjc/Us/URu63lMf5GX7OF4aMHrylT3WkBo1jRhijxvuC19lAez3ryXviO3mCfmDs8p2sSDDM8pDmsEQvIhCbKFfQ6gHJ0EeUUdrF3GmdMQUD+y2ostPKBmXOoPyGlugIQeHJypdyxdsC8ePHy4rJuVXjXKYwuV1+LKsFf+tdePx9NPDuJ1jUsIyIuPDB+L4VLEC9oXxUsWLo4rHz4Yy0uL8d2FZnxtuRu3DXvxvXYjjo/6sbqyEu2T/ehvDGK9hOhGdMaDaA5Zeu1otdvRH5NDb/e3nJYlW0Igq9BIQOhOs13+NRuszAp4rm5qrIBr5QC5wBjrOIaTgxtuHO0VzyxoVNbWaFwufxDQ4pIN5mfYr/LYPfPGG8qBJPJf3U19Ne8vdR7KOl22x/JeVLcFZtWR9yllwF514r3w+/zZOQXmFJhTYDsKlJDDurLJQyhBAksa3J4OeEW0Qm/W6YAKgRuqJ7z1EwBPePXKom0NPcvWwZudKqbbDf7J/PusjSmPu27Q6Rmj4ZM3s1xWsMcTyFmAVgZIrC970Hg6K/3qG6f9nOVB4zMa6yp+huioAKNgk58F/uDUH2AHo09e4HnAH05NDYexXfpKAmeeJfwOJRLlQOBMHhNwEIwRlMiK6G55RLrqgUJ/MRgweL3xTKPBORHMoX2BFfsozVUaKVPvJ7QRZOKzJ3zZaC9KGKf825xganDwLOAiYSq8csgE/UWJ56QWMAhlmt9pN4OK8off5XXtnClLPBXMa36WMSxfzpof+TfzqSAX3xkuBgDk7ZJ8z6mzHlkAKoAsAikZOJVXMQQYK3XQpp6nGDV8DyhCzqV8myP9FdjKHjc8Q705fwxlMTiQxf7D6IDvUXpvv/32YmQJ2tL+zTffXMZAqC70Zm3wO8aOuV+YU8owfsaAkSMQQ5uDfh+bPPrkB1lejI1BLy48cGGskHT46qvjB9+/u4QcDkbD+OIddxSFvtVoRW9tI1a6iyW/Uqvbjo0eSjyhZ6e8R6EjtHnd614XH/vYx4px9JrXvKYARy960YviIx/5SJkfbhdjPMyBYVPO+VZzv9P1qpFA++5ztANd4GeTuwP0UUZQgOcEhQ2pp036K/jm/piNCGmQDXlD+uQx+85cAVAwN3hHGjIGj52Nse+ERq5Zae+apq+EGj7v5ptjMOgXkBd5Rj89NOh2F0oInEZfHYTcDtCqQnmwTjFWO9Ect6JdACEJQUQtAAAgAElEQVS8Mfoxag6i3+bWMEAbcuaMowU+VK4Om4T59HEU+VFAaye6A4BWHw8twqUm3lnT0MNpTq0JqFUmeeKpMSHsKWANgxpAawJJTZ7l9xG3HBasi9sTvUGxWbzNiu5UcnilkMnJQZEeWs/5mZ+Jxx59LA4dPBSveuUri+F78sTJKnR+OKiSV09CYwUh5B33fuYSfkcuIKsAL/Ascm3shE9yGYFndT95SI9Q90Q9Z8+0/ieyvDqv+4ayGvAfPifxOmsDUAgaoq+giyDvPZCwv/J/Xvvb7b/bjRWZwD5C/2iXEGl4QAAuH8S4X7k/CfLmQ446UE5Z5BuyzAMT+uTYXMPoBowdrzTmF3CNMvf84J7KURHAiT2l1SjrttnciIt66/Hs9WHccGQ9XhoXRKvbiM+MHokj3WYsrTXj6Yv746al/bHR34gfxFrcceJI/N9uOx5b5MKScSx1l2K50Y7ecBDHuBmxOY72uB/NIR5hS9FotGLYIFx+dzn0KmBq8t9oXG50xTMLAKoAWoBXZW1WoFZ1C2K16n121BwVQIxny5rc6BcwWkCL54sn9sTjkpoo97Qrrix678LyUqEngDNgJevSEFMvI6nzyKxDnqzrycs7kYF577L8dkDYdjw7/31OgTkF5hQ4lxQoSeHz6ZEGiCevxYV4cjLuiVBdSGaBpyCse8RYJnt1GKpD+4YFUXcOq8rCV6N3pwL5XBLuXNddNwI2a89ydUArG/MqMIJHnhJm8MDNSkXFEAWBRkGCrKTVT74z2MRnAQznl3eBMQECjbSy6WNIT7yLvN0LJRtAS5CT9ikr4EOdKnHwnF5+fI+iRzJcvHDgXQxVThJR0FTMUPwAEwSA+N7E4nuZY/ubvYSolxNVQ/QE2Oizig5j43tDBlR8NHotJ+1di+ZYoBxhD7RBPSib0ADPCU5tUYY0MBzfLEBShdnQKoEggW5Pe/EqQ+lF8TJkkmfqr2zsOIa8njPgJA9mIEy5kscvT1rO5/yevpZTz0k4M78zvwASgoeAQ/xNnwWo4K1XvepV8bnPfe60xP0a94anQXOed44ERvgeABWwj++gPbTB6OA02xujGJNr0PBFPdvgFZNtK5OhM5/NlYIRYf43jSXGgncPf6MI8zf8DkCHwUNfAbjw5OIfIB5zzXfyHufPzf4wWt1ODJcWYj1G8TPPe058/7vfjesvvTzu+e5d8fM///Nxot+L7z3yUNz3wAPl9rYLF5ZidPR4dJqtODnsR2Nyyu+al4dZA+985zvjAx/4QBk/p/yEGlLnxz/+8UIfPNCgHcC0hpiySB7Yy/pUPkpb5RBzCwjOP2QF4X7KFNrVs1X56FolpPjTn/50kUsakM6JcrEub5Vl7ok8y/ok9JI1+9WvfrUk3xcEFAior9/d0GEz4yQb34yXPkGjnN+Q3Gl4aBHaxm/wDrx4KsSqJM45de19yufiOt7KoCchOrcWYiB2hs3oDhuxMKjC8AZNbkIbx1p7HKNy0xg5tcbRGXAz4biELZF8GsO3BOtNkqhnY287QA2vC3N2mRReYMtcOZvTvEr8VZnx5NYqHapCl4rRW+XcKiFR00TQFXhG8FEJnwQ4KPmzqoMHblQsOs8khyC1AUYvdLpxzw9+UN18SU4tLjpotkr5wXgUncklC/AoL/df50DPT/digEnDrOsyvG4sz+Kf0teUM8owNfco14Nrbjd8+0Q94z6njNZ7ib/dr7M+ZV4swULp7djrutFeAS3qh9aGD7Ln43kFqA7IJoiJ/Mdji/xpfGb/UX/O+puHPIX32u1SFzKIgyoOE91HeUc3gVc4TGF8yCx0C3gGr+dHH3wwTjxyqKyANQAdLj3AKak1jLWFtXjayZPxK6PVeOHxUTxjfRyjdsQ3lodxT2MQDx5fi/37L4sLWiuxPujF8aVBfOmBu+P+5dV4vLUQ7dFCuSWxXL7QGMbRxWEM2qNoj3vRHDajPViNxrhVbjnFW3M3L9Zikc0TQBk6QRMALfL04alZLmo4Ddyu1ni1jpFNUd2ECkBdAK3eaYBWc5IaRJ2XvJPM2Utf/JLqAof1ypOe1yc+8YmyB6hT/7gA4TmgtRtumj8zp8CcAk8UBRqXXXLZGMGpsuNGqxGIINXwVnlHya0bndm4FGRgEBhc1MUmi5Kg8mR4jQqAAtsNta60Z4BnO4X0iSLeE9HOLLBhljIE/XQFV2FVmdKQEjQSbKkDUir/1G/CZD3o+C0blAI10qA+P266zpXGrN4OGOcY8Xq3cAKlokhZDHDKAmhpdOcTJseocuZvPKtLtvzKO9/jvQK4AP86LvuPkc0/TlhR1Orj2s1cQ1/Gh+cJ/M8NYIAmRTmaJOTVkKZ/AiOuOZVnympsUKeeZIzZ/ES6o/M7QAp1ATIBbgBkaICrBNPGVi+ez15JlOVv16UhCBrvmf7Ki8ynKsTWw3vmP/92Pp1fjSSfy2BYvWyeM/uvEqbxoZJIWYFd+UPvLOYMQAMgVDA4yzvGAhiE0o+xAJ2zTKINwAjBGsJMmXeMUOrL+dP0hmCevvWtb5VyyEnXPZcjYKQQdkb/eJ65zAAmoKLha9IEUASeY+0ADtNn2pUO8DjjBHjjxe+Caf3eRrRNattdivbiUizvvyAOHzoYKyTcP3a8gMX/6Xk3x4BE4I8fjR/efU88+uADsdKteCTa3ZJTS55RdtB/8rYAGH7wgx8saw7vEDx86DOAFrwuoKWHlvtR3md2syZ9JoNieml5mIKcEPxmTsxpxu9eKMC8fOYznynV4aUAsInsYG4AEAU3+V0DnnbkE/c9PS0NbwKsxCikHW7kpD7GbpJn6Hc2jOFZtKvXqxxSNnloctVVT4unX3ddyaHlwRVlALUqfmpEZbCdfinATvdtDcrK44EgvHEBeFrcijYmILEZ/RKmV4FEGJYtctGUZMxVKnhM2VkBR3mP25x/Jk/WQpbq9VV/eyeZ+JShj+nXSVhUGZf41iRPVsnUVW574xM5tCpAa9Ar2cHKZwzr4i02CZ8kV9ZFFx2I6669Lr5yxx2xsrwcg16/4otJWFN7YWF6O61ylrG79zsXHgzl/UfPnTqIlf/ezLj14IJ397lZMn0va/eJeJb+572Kv5GZyFTpCcjl4VjeS5Tp7p9Zh1PPrtP2TMfkvuu8ISeQQ6YYoG3z/RkdoT6oLJ0eYEzAkuxZxlj5GzCLviIDs5xUHxSQ4TfaQ34dPPRojIa9Ego4jG7xsFwcAPYAaK3HRRsn4nkHT8QvXnxFXD5qRG84jPsb4/j60SNxX6MRl11/fdz9nbtidd++uODyS+PbjzwQh7rteLzXj4XxYrSjAncGzXFsdEbRaI4rwJv7IBqt4i1VravdhRy6qr3VsKy7TnW7OmHEVU4tpFC+BfXUDFZ5tVolj1gLb6/hqNz6K1+wngG9qptgqzDEsnbH4+K5XMpNbnPnMwc/6snK/yyrN/vsHKnrqYPZ5l558Ex5dl5+ToE5BeYUOJcUKDm0VJoFtrKR7absSQy5f3L4YN6sNSLdGP2bE3cUfpR8T6OpF+WATRgh7U12bJwoCiqeWQnOgvhcKfXnkthnUnddeczPzgL3VDoyeGU5N0FPT1XUsgcB3+UTVEGJ7KEFD6jo6UUnUJUNBefJZ91I4QtO91ACCavBaKQMp3uALvaP53/hF36hbOL8hlFpzgqVST2GPH0WzNPgzbnfOEHEO4Y+Y3QyBk9g4WX6Q4gPoBqhV8WgmJxqZ2X8TOaP+uFvxksbALv0DQUxAz4ZTJa20AGwD+UQwATjlhAHaaBhaXmNY40VAAPGzHh4+a6xIXCx1Xj0YKFOEwnzzlhQXE0kTP9Zuyr28IHjy/ySgQhBoln8RznH5drPc2y/5Lf6uqjLI5W6PJ+CB7TlyTufDdEUOGKMKpLytGAFdPFGRGSaicD14BEE8Z3vqQMgBGCTMB/6xrPQkNwszCu8rkcOnkvkmdKIoj/wBWOxb5QFzBKEdY5pD/6hnxg5JFeHdpTlGYEm6Cd4bbjjYNjj0rjorfeiHQvRXViJR44eieWVlZLHqNOuDIpLLr0sLr/qmrhg375YaXXi+LHDcdcPvh2PHnyUO9ajt1FdLe/cC/YQrghgSJghp9EAbgCAJIInDBF+xVuLcQLm5Tw2GmXyzpmsyVw2G2LUCQ30ToFezDtrldDNOp8y75QFZGStEYYEqAlgKGiQjWHBfde6cySoJi8zJ4SbABYCRFIf7ehRSLm9jlsauLbcIzJAYb/yuPU8YwyXXnpJ3HTjjeUWSw+v6CfeH+Rg4iYwEiBne3LWutxs7qpk0uSBGsVGpxeDJvmohtEeNmNh0I3msENa6CrnVHNy02CBucbFE6SYiy3+P/FsmnRkpwYc9RQPqQmQVHldVPlyqpw5gmUTz6tk2IqBVfQ0KX4U47Y8V/LXV14bBaibJJ1vkANszPflfrToD3ulbDF6J+GPGtjQnTKveMUvxNe/9h+lrisvv6IYxPtWVkvS6nvvuy8efviRqRGtTifwwnwiM/jbMHK98bY77HBPzHMqDyvzleHwR9Yhiq2fLgrY7fo9188JyNEO8icDOB7MKrv5DR1Xj6V8uKS+676od+9W63gn9NHzysMtZYq5sZBf0N2Du+lhRb8/Pbz2cEegSr1d/SIf9OR9g+/NIQhfuX/YXnTIQderQtGHC7HQ78Rqj0C9UZxYWI+VwYm4/uixeOGVV0RnwNpux7h7YfzrAw/HV6MfJ/ctxWC4Xm78bMVSnNjoRXO1ApQ6/VaMB6Poj1njrMdBdIaNWOl1CkscX0BejKIzahXvzd28Crw8bFQ3GbZJFNiMMTn1pmC0t5pOIOgp/l0B6tU1Dp2SJq8A7MNR9CbpMgCqyvoeDKLd7RTgChrCY8zRa269tfLEmsgs9hj2oM307fr4XJMeorjXq9MKgFpupzIxr/Xd0HT+zJwCcwrMKXCuKdD47//tv48xrsz7YZgOAozNUndiDCI3r3e9613TjTIDGSrx1PH+97+/GGIIaoz5d7zjHSV8gxASgAxBMQw8hC8hJ26UKAec0mcFPhvE55oo50P9Kqj0VeXRE9G6sqQyJfiUvSVUTnnPgBZlASHxRGH+mEfmE8UGJQmgiXf+Oe+ePvKsgJFAKMAl/zz54xmfRfniphzABTw2MO7hO+rDY4XQKT0e9FCxr5n/3MT9zZNI+BjvGIAXDTfpR9uAWfA/5TEm8ahBkcivMwVQrZ/+0XfaMRE+fM5cOW8ZhBNkwesGw5l+0X9og1LDc9DIfEjZq01jgee4fQnvFn6XztQtkJF5JAOkjllQSv5gvdI23isZZBDwBqBgzZpglvlXIc7gUzbe60Z1njfp5ykyZXMIi2Otz5H1C3wJkFEPdNG7lOdU7uRbvlPx1zBTHjoWAEbBEMAMPgPyC5gJKBuqaTsCW/A//IZHEn0T5GFtvfrVry7Kq4nSkbnQ1Ms4mAPBYQ0s6tfLgne9gPQABCzyYgUNDuvRuJVGghMrq9BpLVaXV+Lk8bWSdLuzuFgU8JPHjhXPnIp3GyWsEGP62quuiuWlhWi2GyW31ne+c1c88vCjU48+jSUAOTyy4Gv4iHUJPRgreag+9alPFbrQb9rIvJa96850PdZlOrSQx1hfN954YwEAecEn5tzDSwp6UV7DVr7hBlCTLwOEA0DZR2WP81+MsYnnncanZZSVyFk8U+kXFzlo5HjLonN7NvanfFCVAWQPDPzOfSEnrUc2v/SlL5l6fdJ/aAjduK2SuQVUyXIlr/UMns0aCwYlxihJnQetYQG2MIZLUvVhq3h8cLNZ5QECUDTmYrVKXyiODtWNabzv5lV8pUo4UeXtdQrAOvX5lO9H8tAqwrJq8dT+XCWBJiE0hixgVuX51q9uZZyYvyXhOw5Ww2n2nmi2K+AZw5pns6HbaleeuPtW98WJ48cLzQk5PHH8xETujqYh5soIeV7Z4QUZyg09PwVgpd2steb4sl6m0ev6UN9Qbp9POpxj0RM956OU371cRqCaZ9gf/+POr1f6cUSRvQuGfvaqS1Ty2jqNPws+Okk2XvivQk4Nc63u3Tz1gr7wBv+4CIC8dSc59LhgXwx6a5VnaLMVjeEo2uu9WGg1o9ntRA9e6yzEcNyIAbfmdtoxiH50Fxaiv94vvEreRA4w9PJSZ8wh1R4EMNYcvTEAyekAxnI5A+GBhA3D6aPoNfvRHfXjikYjrlhejiOPPVpQ3gOXXhn3P360eGIdG+NlXx1q9zdG0V1cKDckFt3vZC+4IzRaIMMVeN0cjaPThw6N6LVH5UIELnPA83HXr8mthqzBBv8AtIrSMV3gk0Di00MPba+BjzPekmQDHA6rkENzIFYR2aW+wbDyYuaPiw4cKPK/6DCEDg+H5aBXL2q+V7euHyQrt+trMNtQGczKPLgdqJV/P5/W8K7nfv7gnAJzCpyXFGj8xq//xphNltPoHNZAYl+MD06rSYyLYs+Lsr/9279dTmI1sgUbBLwwRgC0yP+BIiBQQPLfj370o9McLxgQ1IEyTA4A4vWpCw+G795114+EVuzk5Oq8nIVddHqWUcCmJqiVwR3K5jxTKGKCHBnY8GSW3/QS4aZBQSRBmGz0UC9ziNHFPwEv86lQD3mcCM/CYMMA5B+hhACXAC+ASHyHsgSQAz/QBif+JCP3JJRx6MW1k1PkrcgqYAsQw2faMtmmypunn3oNmvNN41w6ZNCk6DwJfIE+gIKCUwBlGhaCIOboMW9J9ojCUKE9Pa4wvPmd8J5ZniM+SwgboAnzYH4PDS2N2a3oowHvySBj51pwPNyYZ/quUgTARhJtwGo9OKFdBpf8rHJE3zWUNgMnBJXkdU/7BaAyUFavQ8ULuuspx3hNoO4JvEoeNOYZDRh5PSuInnZblrA5FE7niPo9BBAA8Bn6DI97qyDl4H/6Q5l8qu/arQOBjkkeq89fnQZ6AwhqCupBD+WEoJoeZtQJDfRwFASkf/KS69HxMjaAPvYLc7bxHfWwrtgH9B5EzrMPcJsh9bEHeEvX61//+ingCP/B4wBaFUBSAUoCQxkM3oyPKSOwmQ0y6JplGTTAI5Tv8IQ0fJMxk0eLeaMMdIT3BScFCPEsE3jLCfqZa4FQ+qKXJvQzf1EGjgH2kIVcrgBARjl5IXt50f9NjeIJMTKY5Frzmbz+9RyUHpRRHjmHAp30BznkWJxr5l25jLzOIbWMTzBfg06QmHqgEfXSBusBPsogdjbU5P9tAbGaB5DlXcubyZtdbMObPpLpn/ct6Oz4pYc86lxkr4rcQO73dkZoPhxQvsjDeqVm4KoC2SrPG3hc8NR2Mui5Ez3MOeRdTzDqVB7Kg67nesi0XkM8D//wol/whx786gCUkZaUc82czfms1yUYLU8i1ziIQ4d94KEHowdPA4SwVgfD4j1HPqXNIBaB07JHT8JPBbK8XVOQtcK9TiUhL9na9B4sxwzDGG+w7y9EH/hnvReXDCMu7HZjPQbx+EY/1loLMWp2yu193MrXa/RiOCZAkIOrTqyP+sUbcbNX5oHM6+5N8hp7DTJDj+Ist2fxcAYS4ce8H/vZOgQH/Vs5Jy+47uCf7OXqoZ68ot7MnHo4pNeiHsZ62vm9hxvSgT64x5TcWaynSY4zgOYig0TBG9VNkSdPVodVBVBuVrkk4W88OydpuuKTn/zk9FBo1v4v7RlD/ked89ecAnMKzCnwVKJA43/8v/9jzKkqRkdWfEiAiAL+y7/8y/EXf/EXhSYK39/93d8txgbCVMMNJYMXmwynDO9+97uLYszpggAK9SOwqYfTRYwl6vj6178et956awHOqKcAYSsrc0BrC06sK/Vu4myUbqw+noEBfrOMxrwbu4qgiqI3DQJSCMQwdyioKCme/mSwwg2WuvDW4W/CimgLY9Hb8srp2+QWQkPrKIOiYCJ4eMETKUEg+poVkt0uVg2l7N3CuEwIr/KggacRX05FJ6eoWZnJp18azI7R/Fy0CR1pE+UcT0XmQk9GaEsZvR3oi94hJvcm+TQ0pG7mhX/UQX3MF8lf8cxiDeJpRt2ZXhrDOzGIDJ+TVhiuAN/ynkAGp9J4WAqM64mS+SK3l/tQB6UyrxblfnK7l7wmb2ejZZaBpcGkjPIUPRvV5iUzHxh10nf+AWJkANO5UHH16nOADPsk0IHiTTsaZYzD/Fz8hgzkN+bUcQgcuhY1DPL7mfC6Hlo8o8EsDfQeQy5DA8epEcJ48sk8vC8gpeedJ/V1GQMPs28AzGDk8SzJ9Rk34DHAJ3URogcdDDfkbz3XmE++h9cwEGlLg1t6bGdUy6PKDUET5ygbAqxDgGL6BSjLvOBNilziNw5Y7EcG/hw7YBihofKaPMSY9bKiv5nOeuZBf9o1lxjP4p1FHwS8HWuWK9sBWq4d11c2hqSla02DLgNJPC9P8qwHIN52yDPwDwce8g1lAOO4xIO6CCtnXM5BzgHH/iGAQl3MMUAYdBYAq68B56y+99XXRV3GWT6DM9vJvzNZa7PK5jY1rAVY9eLLxn19LrZqf7vx82z2/tO4Zczu7cgz5Dm/OQ8C/3X6S3f7tN3aU4bpueMteXoTK5sFewUi+J2XnqOCWQDahgMLtmUa5D1ir/O20+f1qqTv8DLyCr21hJK3uJSgP8kjV5KgFUBrctfljzQhzpFzx+n3JwhSsKWJ12Ch7+SSvQJ8lIUiEFYVLF5hvY1YOLEWVw1Hcc3x4/H0C1ZjfTyI+9fX477uchzqLsXJdid63WYM2sMYj4bR6TeiFYTyTjySdkqQWjnmMIfHZ8/VDDzV9zfXgYcX8FrxcJoc+niYRLmsuylb1RPcr6hHD2fa8pBAGaiXnXqm+7SpBShHGdcu5fhnmKX6oDpS4cWJt2gGtMo4E6BV8W+VgL/UHY3A47cC6SrPUCaVnJKZ17M8V8bndenvenDtcvrmj80pMKfAnALnHQUaf/j//eH4r/7qr4rQx0hTQB85fLgo43hj/fEf//F0YGwIb3zjG0s5PVrYWEz+bm4dFHwADQQ9oWsot+RJ4XcSH3oagrDGYPjFX/zFEnbCaTfA1re+/e05oLVDdlLhVGEVtFKxdXPT8Fbhd0PUUKKevHFj0GHoYaB406CnxwI8bOwYOfAC72z+bMoYgiol1KnXgYlU4QNe8Ad1YtzqCYDSaj9UwFUkLL8Tg24r8qkoqdDQd8PpDCNCiYaHM5iWaeZn++Z4qJs1QZ3Zm8tQBcpjGOORQFnDK50nT5yZD37zdjuTkENL6Q1YSL2AwjxPCBdAFmUBBAQV5RHGksPhNqNR5gX5SvBDA5Z+PfvZzy7gD+3wj3k0tLKurOa2ssLlyWLm1zy/Kqm+72RZyD8Ckln5o/+GgfJZg8m5AowBKMweqJ7MUhbaY8gjtyincsx86z3AurAdFWD6oAEpT9E/gSboIDAq32fAb7NxzzLOBQngM2Wt/dRjy+f4nfJ66GLsMkYMEvNFwXOMTc8iDTqfdTz2n+dIbs76uv3224shwT6Axy/ANgYPRiA8A0DL8960SPvsR34nCCn4l8HMrfhXLxWep794fwL6Km/4XlmpjCIsnr5BN/Y090TGg5cyfRMUo21oxp7FGHnJVxr9emDlcEU9CzTsNNLoG79hFAsuZXmXAYk6yFCnQwYd/JxBFuYpez9IK9t13VDOtah3kWNhfpE/zgf1scfDN8gh5l4+pH/QWsPPOuEL5wBAhb1f76A8przH7XT919eOdFA27KSevZbJa8y14ny7DwuACyzWAbnd9kE57ZrUSKd95Bh/l5C4hYWyX7MfCRRkHrf9nQBZloVHqIu51VNR+Z7rcw1kGSaAyvpTnlIX43C/znuyz9ZBxN3SbSfP0abAm2NkLyhe6CeOR6vTrsIBJ642RYalCwRsI6ctPxUhZxjbJO/apHDO3VaBWBMXKhGtif/XiHQhg3FcNG7Edesb8dx+L551+KG4ed8FsRHD+PrxE/G9Sy+Pb3FLZqsVR9rNGHa4kW8ciz3yx5UA38ntnDuhxo+Wgcfwvgfk09M9H1DW5RM1KHvUDQSs8r4oD+nlSJ16vnp44EFA5QVV5YxUdipHspeoXtzZ89bygqwe8MB/tOmelHUTPSwJkSzeZRPwixx3ZboSoMVYFxa6Zb/ghYcWh/rVq1FyaB0/fqIclGQAUDk95Z/Jgd8s+b+7mZs/NafAnAJzCpyfFGi84+3vGONdwYn0W9/61rjzzjuL0v/4kSPltPotb3lLAHjxQvBz+5SbkRuPSiplDJ1BUcXzizKEXCGs8bwh6S+A1kc+8pGS+Bejm9N5DER+o2wxLh54YA5o7ZCnsrLvXOTcSs5TPhlmk9ew0nshK9J8JpE6Bp0n5yrG+dTL09HcVQ0JgS42d5Q9QTAVT9vXAyPXkY1RjZ9ZhvsOSfQjxTzBy3mHAGdog/ECzGDUezOcAJjGiDQXfNKoU8Gx//xtiIeGGm2rkAuioPR5Cm3YkoY3a4TfvAmPvzESeMb+eIJJe8wPxjvtYCTaJ0PJnO+taKfCRhnBHGhl+EBe8yp79FGlsg44Sq9MN8pk4FLFTcU2K4t149Sys8Zg3+V7+Vq+g678ZlJ3gDpDqeBJcjyRnB0QBzobKgj9eAbPI8AY5BXfZcNQoEBFWGBQ8IT+qsTSDw166uEZQQbHK53z+DcDM/L64LNeVBrSJhjnN8bpTaPUJw0YK7QAfAKsoD/wECFw5j3U+HBMzrU8Tf2UhY7wMvnx5DnpDN9CN4xoPTagizKG8pR1zpxvy24nC9yjNITxDiMkyHWpB5t00DPYQxjax4uYPuDxyL5EX3nenFYCZSRyBwiTLtAOTzToz57HeiXRvfShDugq77uG5RnDY5QTPidfbwdmFZNoYuzOKut6yGCSfcl902iXX/hNegJMQhOBTdqBd7wEg7/pv/OgB4XeQFn+us4ZNzpHBrt3I99pWyAxG4CZJ+qG4W7a2ckzuc0s6wR7BG/kJWmc56aWVMoAACAASURBVG07Xp/VD56Bf5FV8B5zg15HCC1e89CY+WeP57CR3zkImRrYkxBs+5H3Y9fkVuMX0IK3BcrlS2VZ/VCD/tgesgH5pBc/61N5nfcJ6swg6ZmskZ3M32ZlBL0zMCgfA2YVkDJBQqc8rE6v8ZR3VfV99Qz/L4GEp/K3neaBxe2eFVhWEpiPo+SXM+dWgc7aCzFePxmXdHrxc0vdePmjh+OZw2GsN4Zx7/JifLLZjG+0uvHIoBXH8cjqkN8toj0aR5MrQku9m8ccZh6oyxr3PHhcb22AJeQb4BM0y/qD5eEHAXTKIj/dY4wEkYcEE6mfujwM8XBI3jInprqPMskLVpT38Jt50mjTS27sj/uOh0FZP5IHBaY7C1XfuRij9GNyk2Ed0Op2T12AddH+AyXksBpfszx7553fKCH7ypCs19T3+sxVO1mfe+H9+bNzCswpMKfAk5ECjf/5h/9z/J73vKcopyRo/+u//uty4rz/wgtLfphf//Vfjz/5kz+Zuqr/wR/8QXz6058uJx94VRF6iKLPCR/KEyE4CNs3v/nNJVTRnEpsZIAEKFOAYiq0uqVjOLApIcD5Vx1snX7troL9yUjIH2ef6sovdDKsUOMlK34ajXzHRq1XFYoBCoI5K5hPTttJyl7mZJJHhufqRkdd6aYuPYGmbtXcGjMx6PkuewhovGlEZUCE7zzd53uBsb3Q3Pqy2zp9wuhlnPAiPImSb9/obx3QouwsPqWc/cweAQDHtK1XCs/q1WE+L8AD6AeAhfGMQY3HA4YyebGYHxU6Ty+zMayLPH0Q9OKz4N1ODWIND58TEBVwqyu1GdyZZTBmWqkoWof8ahkVzwzoFIV/IhM2A7R83tPSfAOTirNKLvOjTDFMjHaZd0AKwH2Ub+rCYwdakggekBewCw9G+IO59OQWpZg6rdt8RIZs8VtWkp3HDAQKKvAOr3jCnMe/Fe9LI5XwvM6cU0FKT82hP3KfMQLAAMQouwWebdMxKC8cq4YFv0MP6uNFonf7Di9hLFCGtqArz0MTADQON5QNGsLSIMuI7Xg4AwOsP7wv2eOQZRjv0Jt35Y3ea46Rv1lv7GvcOCiQxfxCF97LKfwktIY9kBfzza2HAAWCFa491jJrGw+svG7lZUEYc74IemSZozzfDciReWZqfE0Mwuxt4v7gWnI/keasD+gpMEz/lDWGZGqIUiZ76vIZPcBcZBqg8Bu0yQmQ5VWN2FlzXjfe7LO0pP3Mt3lMe9k/tns26yrKHQ3STDf3M+rTOPeQJPd7u/bqvys/0bvgVfZx1hfekYS9w6fMI3sOaw6gS08jZVWW12cKaAlOOL/OnfLQcGtlWwEAJh5YyAde7pvm40QeIK/cE/JekI3+M6XVbsor4+lL/SBHD9NZ/FqHiE7PnWVPyGjOFXnc08nlCKfC//gMygWAVf2rwKzWqPq7Ak3IT9mNXqzFevNg/NTGsfi90VL8p/441pvD+PZiO/5usBHfX74g+sPViPZijNrjGDSGxauI2z3b5N7aA6ClFyAgKmuaAzbmE3AVnnTPcC9xD3DNq2tluaLHNO+mBaB+9iu93OEj6jDnY7592BuLbZNn4DkPfpDhlDH1g4ce1udeaboN+uhayXwO2agTL6uix04ALTz0Ck80KrCfy1XUbX/qxptKuohKr65uWPzQhz48zbeX9RRpp1zcDf/On5lTYE6BOQV+0ijQeNd/edeYTQYlBy8pPKcwpBcXFkoY09vf/vb4sz/7s7JBIMh/67d+a3paz8bEc2wubOqE6mDcIegx9gDK2CQQ9hgPGAdsMGwaGuDUqwLNde6cmHzmM5+ZXPs9B7R2wnB1pd6NTkOjfppDeRUO88egcKh4q3DzziaOtwo84nMq3HWjSgWOdz31LKsyr2KswkFf/Wx/MwCkIZzrtq6d0GazMiox9EfvJl3jUfzhdfqFMUt75g7S+HTs9X7V+6tXC2NC0SVPEHVYb/awEmTD6GMt4tXG+qEOTtuZB7xl9ObhWQzDosJOwEIVPcN9BI71BrLsdoCASl92zbcOAQ7ap6/IAfrFy3x5GdDKNJI+GeChXsEyeVAels51A9F66uU0whi3p7x8pj/ONd9r6OpZ59+uJTxskFV4mUJjxognAyAv3jjMJXyCVx/gFpdkyBvmPauDjhr59LmulFJWI86xquzWAa1Z670+nzzrPGncKmczr2j4e7AAYKeXDfmMzFkjr/GuUWp9gmP0U7AH2qCgs44IxxOkY4yelhs+ZNhTMQImp9r0vQ6YZO+1nfCvYxOAoU7yebGmmFvq0NvUvHXOA2MD3IaOrDv6ordBBoYFJ13HlMd7CV5hL4N+5JHCSFKGUBfrRW8ZDWDGrrdqrte65XV5dqfyT36Rr2zHuXStK1cz6KN3mPPG3MMjyCM+a1zyDPPp5TJ+BryjjN4WtA3gB6glX7O3wGuAWl4ik+VDBrbq857H5vrRw1OQPNMpy5Gd0m835erySrnG98oJQU15Trm02f56Jv2A/upefIafoCnzAD/C93pBCjjyN//MOTRLpmy37uyj3qbyD2NFLnrTMbzP2pB/BCton/WAXsKhAnsgZZlL1owHBxlgc11I1zNdH2dCV8vShqGUyA4uTGEfMGesByqn8WftgHaq3U5uvCt72sRDi8TulYdWArMm9+qVPlS4yBTUwpvq1M2cjeg3GtFd5DbQ9bjg8UPxhgsuikv7g9hoj+Phdis+d/hoHOwsxyiWYkQerc4oSGbeHnA/3/R+z92QpjwDv6nXGcrHO/Pru3MoMJQB/Co5eqOArYBW/OMzPA1N4WHKIF8Aa6lXWSsI5n6rPqn3IX8Ljupph33iIQb9h+fYN/Qa5DP/8k3Zrhvacy8se9a4kuMCWibxF9AqNzOW9ALVDYd8/s8/97KpNyI3xAJove99f1/WAWtDHvewZ6sDjVn6wa4ncv7gnAJzCswpcJ5QoPGmN7xpjHBEEb3llluKxxUn0+TQwvuAm7z+5m/+ZpqcGWXUhK4ITjYTNgM3Depik0ApYbMx+S/fA5SxMfEcBo8Gsd44bFAAYh/84AdjYXFx7qG1SyZyQ2OjVKmH/llR9oSRE1rmlLLeuuYpFxs28whvZADA07NZ3VPhxbMFEEBvGPtkHzTo6Z8eCRksqp9SW6/gh0bALklUHoPfTHKOgZuVaoxxXuQOg1YqLbZnX7OCn4GbnEOJZ0y0C2gLj9Nu0UsnHl4azHzH2AhpQ2njsx4d5Gzy1BD6CAqr5PCsoYjOt54qGlKCGzuhG2Wzd459FeQSIBJ4cR3rGWQbs4zI7NXjiXumhwrcZv3MXoa2bzv0E8MJ+nEro2EC8iLtmQdIjyH6zvzjWUPuD4yn7373u4XvMVhQLAGvDC3jOwEAEvBTD+FSggO0xe96KlhW0FYDN/ORfVLR15DPBv1O5o0yzJFgJ8/rOYas1sClnDJY/hRYhBYePHhRAn9TF0CN3iSUV14IIsLjHGjQFgYpByM8x/gELPTyMxSNPYXyglAaHXpl6UG1lSJf5zeNc9Yy/WEdAU7lXC60R9vIPvnatU6OKOaZZ/QW03OTupWvfKZ/eiPBQ8hU8sfwjz7DD/AQ+x4HP/Id7cI32XONPhl+mUF+xpfX83a8IK1cl8oEvbMEJrPckk/dz6W77dImoC6gHX1kTKwVnoN+yHwAKmjNYRcGoKFi8gDGP+vTv9EzAAN4UVbDM8/nVntNXh/023+neU1MvCS2o9m5+L1O97yuM9CV+7tVP3ZisHroIcjM/DE/vARNBZuU8/wGf/I9c6cM3g2wxRwgf/FmRUcU4II/WEuG9bufISP4Te8s2kY3QeZwWCAf0ld4yvyT/O3BAW2of+5ETuxlrgVNaZMxMlbGYGJ9QIzK2+b0kEjbPP2otvo259BqjvHNqhK9n3r5mZDDyhvLmxCr96rWUXMU/XaUW/RWW924fGU5rljoxKMP/TD63Ubsv/zKePjgWvSGreiPG9FrRZxsDwpItq+/EAuNVmxEL0aNKvfTbl7MK4d36E/ITPNOQTflrHOkpyvt8By/I3t5hv2D/ee1r31tuSEdWc3fyFAOYaE5shYZjBxh70G2cBBFBIleWIDlRJywD7AfoJ8amUAb7PXwOXoXdVEvf8OPzC36IV7yHESy/1EvoJee1awpD2pGUV2WBaBV1uokBJz5KjpUVHkzB4P+lLSvefWtKRy+E0cefzy+8IV/nnr/uRbL/E5u762vy/z3ueb/3fDE/Jk5BeYUmFPgXFKg8Xu/+3tjhD3GMtema3xgdLNxvOMd74g///M/LwoFgh7j7fnPf37ZdNgE2NBVSnhHKdGL4ROf+ET5XeH6O7/zOyXvDLHihCai7LvBeVqpp4fGcx78LMP4XBLnfKpbGks3/1aRVdFTGWYuARd/+qd/umzszKU3GWoAedKpB5NgiJ4TRQlLhoJt5ndzaQi+aLDqMWP+JQEaDUWNANrIYNpOlPmdzJsnvijbghkatigxKEn0jTAYlVLpkk+HVSLqYzdZqafehiWwfqA1xrtKimM15MIEvYIPOU8N9PME3bwS0pS+AGI4JhUslUlPlHdKQ8fEGDRI9HqyTxqg1CmwNosn6nNSX991+m02h5bzBFz+8KTTelFAOeEnRJO51GiDPiizAO35pJh6MUzwrCHUMCd7F5DQqEJGMUfUqWcP3jyMH8CLPmSvJebBtSTfC34I/ilD6VMGT3eqpNYVWNqjDxiohg4KBmMsEMYq2GYIK16BXMyhTOc56tFDyBP0fLIuICcozbOErsNzGJ3wOuM3DFag2jpU0JUttOXaMIeWvAAtlAV1Zd4yWQ5SJ/sR4XG0B7jJvOq1qDGsoS94Jk8xx/QdgEb+lx56UMlD0NrwSXgIuQpIg+HuCbu3vVE/spfx8TJPH5/zYUEG8/JhxJmuX+UW9TtmxqNhaZvKIfkvr389TfVWxGgE1EIGybN8hr7s6xh9ygNz08gj6A/QlrmkXoxeQtqhIevJ0KDNdAD1gCx7M3gnkJABogzq7ZR+O9lHtisjeOV6tG9+D1/qqZbHNcsg3akscF/x0EA6G+aprKYvhrsbyofM9KIG++gazfvVZusvr0PWA7qgMg4aAEQw98gF1w7PoIMilwAPvBRG/YLnvHADEANgAxnhgYo6hBdJZO/X7eZnt7/TH8aCbGB/4TIEQa6iy3Q6PwJoTfkZr6uat1alDEw8tIrnVQVW+f/ycZpUvPpY5d8CIKlybVUeXVX+rUZzFI1hI9rDTrSGEa0R+ezGMW5HjEqOpk4MoxHD5qh8NyRx1iii0+8QbBjj5rAAL1vtw45hlg4EDdBDkL0kNnf/Zc7YV7JMF4DmOwF8vEC5PRa7BBAKPgJAQqYyvwBX5P7lb2T8q1/96nIwwGE8fyNTAae4ZMLLPbA59Pzitmh+gzfhfeQ19QlosY/TZ9oBmOMAkjkHTEV28/mzn/1sCeH1EIj1UvbxXgVubQVoVePnpsMqncZrX/NL5ZvK66tVLsW67777p+CzeoMHeZvZQnMga7crev7cnAJzCpzvFGi889feOWbDQcHVhRcFgRcnzZyMkBQeQWlOJDYIvLn4m5MQDEQ2NQyZF7/4xeU7EgF7ak1dKLEoLO9+97vj93//90v9tGkybOrXBf4v//Ivy0nXLM8NlaztFKrzfWLOdf9RIphHEjezSf7bv/3b9AYvDddz3YcnY/0qBCjW8KbJRrNyT7/5zcShKC/QUCNd41xjhTpQ7lkveCliWAvI+IxKOAo7ShnlUZL9njYMz30y0W0zxapuNM4yxrKR7lrfrFzR3SeJrjUOpS+/5eepA2MJZRqFk78FbaAhcyd4q1cUCioeASjN1G+OF0EUjX3HxTty0rAE6tXbSSNfoICyGchR8c1jOtM5pX8o1gAIetpkYFO+MvktRqJeY8hpZPTZfLk/AKDhgYPBCWgmqMrf3oQrQGouFfpB/1g3eiUyLwBi7EkYQJ6m8332SMzrUoPROYIGgEvc1Mp842lFG65pQVC+Yy0DNmOw4BGCsUpfqJ9x6BmQeU36ZXCSNgF7MIT0TtPwziCe9WS+oN8CHo6h7l2YZQt01ADUqymHb9svvmMc0JHnDYnVU1GQWsMse2NtxiMCmcgqPBeYZ4xP6OchlnwvYEMfWZfIOOhDnzTQmB+AZMF6vcg2A1Xq/VIO6e0Bv/w4X7Pk4pkAUtv1va7/1A9Z3N+9IZf63D/0OvWCBkEtaIeeBtjkweJuDWSfY+2xBmmTPY1+MTfwouAl6w2PPg4FAA5YN8rdfLgGQIL3LIcU8JmHBHqL8jd0gI/97JoSOMh/Z97K86UccV0IyLnHQC/kA3zPHu1Bh8B92VNSGoB8EFbgptFo5qUN0qzZaEYQgT7Zx0bDUXBTnnKEedwY9KLZacX6sBfNbiuanWac3FiL1kI7Rv1edIeD6EY3WsOViMZirI+G0ep0YmN9LTqddhXYSI6uJnkk+9EckzsLRG2h5OCKAndtDWhlkFjaCE4xB8gnDomQ897CnMPgBdd5xnBs+BT56UEZ7+wB8CVymN8ARPkMDxmuzvPkSAT8gq85sAIUQ+bzN33AJmEfgiepj1tr6Tff4c1l/fQBHY368cqG5wC4qJv5hn85/P/ABz5Q5J5gsPM6GFXhveYBnvrVAVKiw0xyaPER3qE/111z7XRfa7c78dHbbmP6p8BnHTTcTj7Mf59TYE6BOQWeahRoXHXlVWOVZJUINgeMMgymt73tbfFHf/RHZYNBkHurC4onJygIe5QRFFuUoA996EPFONEQxyhho/m1X/u1kkye01hvcTJ/Ce2yKaD4kIT+T//0T8tGkQ2+OYB1dllTo8VbJVEiVTaywnV2W33y16ZSKYCRFWGBK0ahwpVPwesArAofSot5dwCC8VzUy01wA/7OoRPMBUq7yU41BimzWyPjiaT+VoAW/YBurm+BhTwuaZH7rNGhZ5H05ntPMDWiKYNMQtbo+ZENjgza6rGjJ4n9yWAD/dDQsb1cn+07r86TXnQCAPKEXkG7nUtkMXJW8E5ASSMM4xHZ681m/E0fGCsesl/60pf2zA7OB31wfLSHscCeAEgurbwtkr8NQcNAAES67bbbpkATzwO4kXcL4zavRz3FoPFW+wG/Cd7hcWLoKaf52fsNAgg6wiuAzXpesd5Ye8yft/UaJukc2wcNWnkAwIbDGzxdMIT4Pq/bDLjVAS33PeuEbtnjxH4ZEspv2bDUmOcd3neNUC90N/GxxrwAl3QQEBLc2oxJNEKpxz7kNShP5D1ckAreh9YY5q4D6tCjTVknfTNYIxBYB4dc9xrUegTvmcnPYgVnE9By/3Ye9Q6Cb/S8M5+d38GPhs5aBv6GL8wpyc3T5JnLPLUbEjhnHIqa/5E1hkcTeiLzDzAFYEBbAB7IA7yd0DF5yWN6KpqLjbIeonpomoEq9Rj7rQzZTGbM+l1d2L1BvnJcrEvAew5A8r7gPgEaYVlurJNvHVcG05oTjy3rIUit1e1GfzAsQFa72YrhYBCtRpWAXv0Z3GkYo+gDanXwqsLJahTtVjO6gCeDZvTXmtFuLkSz3YrBsB+LS93Y6G0ENyHizTUG0IoBvloF0GqMuxHjVgG7TrmE/SgHZNlf19OzHQH9OFhiP0D3Z20DLnmoID0yPyOvuRXdSyLgC2UuMgIZhscW9gJhhHhnUTfhgPAbewhyl8un9BSFbtgfvNj/AEeRR+yL8Dt7zsc//vHidUpfeJ6+Yt8AjAFwmZIFAIzyH/7wh6cXjCAvoQm8t7axvi2gxTo8evTxAuDTz30rFdhbHTL04xOf/OTp3nm7WYTzZ+YUmFNgToGnEAUal11y2ViFhk1GBZrwE05REdDvfe97p3lS3vrWt5bNgFMTFBNO1zhdZYPh9ITNhxebDkYTrr+486LA4HnlRqjCTv2/+Zu/WU5DqBOF5+///u+nysAsJaRuLD+F5uusDVXlSc8V5sOwuO2MmbPWiSdhRSq30AAlH+MUhZy/UbDg9QysqLypkGmgMjQNcMOVoDEu7ZwEotAUt/SJEpOfz6fSKH+UM1eDQIyeHE82EuaTxGwoSBd/16NN7w0NgalS71XX5AqZAFa8e6qbZQC0qxs2Ahf8hgGQ+yIgogFuDiRBB2SSBlJuJ4/NU3v6zfM8gxwFIGZNcYqsoWbIn3OX19duAS3HZXJzvYwMvwHs4je8pVD6Tb5sewInu+WfDFhocFK3l0ywjxBGRvgZbZkjCmMAQ5Dn2SvYFwhDx0A1BA8DBaMV44W540X/BZc1oDYzUP0eOhNawnOEl9AGa5G6mD9e8iHrnD1PgAaAH8OK8pzkexmDwF3mV40t6+S5F73oRWUPNK9aPiRwzdcBQUEJDSMPmuAtvQAMazQ5tsCWQBZ0NrRPw971w7PMhbc7yuPysiDHTvbXPAa9rDIQLK9nuSagypxCbwxd+mr77P0YjuoGyoIMaGUgQJpKRwEz5cFueftcPXc2AS1pQ1+hl3sNNDDcmd8M+ecz8onn+F2AE9ohn9iPAJzgXYABvfR3K594jrkFdACkwlMWPZD+MP/oi7QDz7Eu8e4zz5wgLLIETyhzGTIG1iX/eGbWvsB3hprKH8p7gWFp5Rp2vjN4LoClzIFuykzld66XPqszlPonXlj5tu46cFZ4edJ4dTthdWgybEasF7AJMKoVMRpz4WEp22m2YjyqAPujx47G6upyUOTw0cNx4OIDcejwoVjodqM5akZj1Ipua6WEHrYa49hYPx6tBcINiUGs8qlFg4NjblQcFECrOeL7VoxSovqdroc6f6ujMI8A/HhImVIC/hIszLwMTQQL5ZtXvvKVZS+Fd8jxi05EGCAHDeZiA4iCr/CyhofJp6VHFXUCdHHAwt5DVALgFd8DUnGgQq5gwu3xumPvZP+BN3mOnFtcVIXdQ18ZC3sT+xtjcD15eHVi7WR1wdIkrLQ+xzjgVakKlsq4Xve618VoUHn4V/t3Kz7+iU9Utx1O9B/nYLM9b6dzNC83p8CcAnMK/KRSoHHFZVeM2ahVRssJw9pa2RQQ/ijlGPGGNiDcKc93nu6iVFex381ilLDZ8jweJvymImHCakNzEM4oPTyjNwWGA/9UcmedFO5E4f5JnbCzNS4NEl29NQL0OnmqbpwqnfAsSn5ONMt3Gm9ZcdarQxpah2FAAiUq2npDMJcqznwWYKmDL+bgERjLRvXZ4oezVU82QrPBzjilnSCg9CjK32hUKYGT92xkZLoKaGVjxLnIIAWfMeD0BkIeIcty7qw6oMC8GJ6V+zJrLQjiFJtgkgeDzxhg/M3JMMoxxlj2XJGH9uqhpcyW3oAVgKXkCdGwBzDA8ANUgtYCaxgY9cTbZzr/GYi1L9RBOxxsED7EuJHlhH0ITPEdMh+jgn5gnDAn7BWchFMX78yVHmicvnNwAk1ZAzzvGnAvyGtGmjCXAHr0CRCZ5+EL6uU3gRLGQl8A16ARoW/ML+Akc4hxRE5J23K8rl3BU98xfDjBpx28UORVjZMcNphBUnlb45jy9bLMMyEqyATo5gGShqJgAG16iyL9gi8Jq8F4Y+41NrPBxLj0/tgOMBdkox3XDMYY4zHRvzJN4IxnaM/w19e85jWFP5SxzA+AFv3IXjbObdYF+M6/Bcp4TtqdKT8/UeXzfO+lTb2XqENvF8OeBXKcS/gR2koz1w805jNzAP8ABsAryCxBm90CWuqQ6IusLcBK3pHHrHkArnwQYShX9hCEt7ltFk8YDw303qvzb94X5IGsJ7r/uFdk2Z/nxPVjeQFZyuv96pqhL3pqC5IJkJ82twkcmqS6OvUzoMdoHHhp8cILq+TBalX5sKp1thFLy3jwjOPk2nosL69ML9jYWFuP4YCbKRfj6ONHYv/+C+Pk+np0uFW1vRD9E4MYjyLay81YWz8Ww956dDvdGA4aBbQi8TveWZ3RsNyYOI5OjAIPLTJzbf+aCdJN0pPwm57p7AemUXDdus6VD8p0ZDQ8C+hJGXiAfQ1eogz7A2lS4DFyrwGOw8f8zjx4cQdgKnPEQTmykkMNDjiwa+BHAFXKAHRxiAJAhsynfYAzgH9CJtlDjFphjVEnY2GuAb7YH2hTgO7o8Sq/W0p5VggpaOmHhYVu4Wv6tNhdmN6aee+998XX/uM/ogHylVItZJ1n+5mZl5hTYE6BOQWeWhRoXP/068ee/taTaXpawqaEEPeqW4Q5SqmnfCrdAFZsFIZJqWS7gXny6iZofhB/Z6PBNZkNjrqysZ8VqzmgtXcm1SDJdFUhVtnbeyvnXw3SQwAAXoOfvRmu3F4zOX3N4Fb2IpA/XTPwvXmDXBMZRK6DODyfQatsvOiBY3tPNgo7lvp6dS1rPGh05HFm5VhQpij5kxvkNMgEEPnNuRBw5zt+x4An9AA+97Y/TlWRT7ajZw3Pagx76q6BIjgyS+YIeql0qugyxxg6eLh+4xvfmLbvODaTa2cyl4yBNpCTJv3nlBrDkH4A4HGKjYcQoBZ08EBBb78zaa9eNgNJGdwzHw9rhhN2jFgMBwAhvYmQMxghGA8YOhgrGibmA1MG0W8MBowL2qF+vb3sk4BhBrn4jTnEYMEo4TQdYE2PQOoQMKKveGHy77777ivhJrQLD0FDvgPk4lVfl3oi8S4fYbATRkJfSTQsrVzXGr3yswYyPCgtNfZ5Z+xeTQ993vWud8WnPvWpslcCYrJvUo6xAmJ5mQRzDzDI+AgDxUMGsELauBbtD0YfwGEOB9qMR+z7LIBGwNo1JZ3l/5JfZjwuRqRtQz/ARIxL9YnNwErplQEunpF29ZCzvfD5uXj2bOkvGZSRJgI76k/MOeuN8F09SpwXPBLhWX7nN/7Bu5R1f9ktoGVoIx4u/IMH9QKnTgEAvK1YJ+bb08uFMvA1IZAf+chHph46zLkHO5n3lMV5/1GWzzpwch3X9yXp6O/8Tf+gE0AK/RWkqXtN2/c6GHzqcwmRrAAAIABJREFU9sKKm8rthBMAq4H3Vfqu5N4aD2OwcSyWlrqx/6KLYt/+A9FdXomNwSgOXHJpDMG72u1YXlyOb379G/HIgw/Fpdyeesmlce/dP4jeeBij5W485+bnxz3f+n5ccukl0VscxN33fDdGXPSxMYjxAC+sZvRbo+BGxeXBMFqjZgwanRg2mjGaoi+zV8CstWlJaSag5Q22r3jFKwqo5Do1B6B7bJaHyLtf+ZVfKXIOb1doy3d6y1In31MfwNZb3vKWItv4zH4PuMX+QpghZQkdBLCCv5GJhLoi39kTOEwB7Kcu9gp4E0ALIAwdAvlPbmC+Y+1g/6BLvPzlLy/v7A2nef81Kg+srQAtxsotlLSHx1enVQFxrNv//b8/FI0mYNYmlwecC6E0r3NOgTkF5hQ4zynQuPbqa0sOLXPa6DngJu67p1MIXE+4MfJRfjCeMJqoBwPGuHUNRpQGNhWe86Y1BDpKgwmUVWhRhFSGoK1KS6bz2VIIz/O521P3UdA8weWzJ6DOz5MVMNnToHfwsIpmPj3kO5QfTwBRalGKeDd8R+8M88mwjjDaAVA0hFWeM0CVAZ4M2KhYy+t6IfD3k8lgq69FjYf693kdOzZo5pihkR5W0KcOaGXAkLL+br0Z9PI76+dv5IzKqOEOxbiYyCHlXAa7/DwLpPPE1jnVo9REy9CB/FCERCAjs/GlwW77O2DLHymivMZgRa7i8WD4MIVR9vFsAqTw1kzlMLT0+d20nfmZz4I6ynNoAT3JVcK+QT8IKTIpNOWgEwYrXlEYHZQDdMFowEhADgEmAdoBzLCO8jwIJss3zLX8Y58E/egHso6wEZ6jLY1O5gWjAjqyhwFAmp8Hg4bTedomfJ729eBwPuuAFnRlbABalMGTwOcsK6Dg/lYHtFzfzCd0lEcpj/GDBxzAD15uhJPiYYOxB0D0vve9rxhihowxVugIqEBf6D80hWcEbamf35FpgIuMfzv575jqwAffa7DK53q5SDPeTbiMYZm9a7g5TGBwlmyctWYyQKyn+Sy9Ybe8/mR8zrXG3JkAX69L9CfAFwx6L1WApsgCwGFoBBDKC37neXQ4wFDWCc/PAirPhA56IcN79AW+MiQMkMDQUviOFyAyPAvg4E29yAf445Of/GSRV3rAqKtkQFNwLwNUyoOs2wpy1csrW/J+IqilLkA+PsAN1pv7vfxIvYyvXBIyOJUQ3N9zgvCyr5SM3wT3NYp3FvgRYYp4ay0MenFVpxkrzUZ0V1fihuf8TDSWV+Pg2sm45sYb43Nf/nJsDEegWnHk0JE4fvR4LHa6cesrXxUP/fCB2Oivx3U3PT0uvuTSePD+x6LT7sTyykIcefxQfOKTH4uNjV6MyJM1SQxP5q1m4KFFEq5uSQo/LqGIO/HRqrhCUCrLaOQI8wkd+Yw+ZCJ3D7ezDLIe+I+9ADkHwI6nMXKB/VQPToBO9hX2PfgcMB/6o6PxjiyjPUIL4Te8WvFOpS/sh/AlfM+BA3wHHwJssQ8wP8h7PAQ5lCJUknzBtE3d7CfwJN+xnvRoZCzwBjm0StqCyYKphxwy2ZX+sF76gjdvcxJeCH3+5V++FL2SY7QCtOprUd49k/U4LzunwJwCcwr8pFOgcdMNN40R0pwOoPyqEGSjWePU01QVJxMPmz8mG5kqsW78CGFPoE1s6Q1hEJnNBcXDja4uxH/SFdQnmtGy0a8B6uknc2XIwRPdrx93exnE4HMOY4M+8CkGIUo6/CqwZcJow2oIVUKZQ+ExrEYDD9pq+PGuwTo9tZ0kiXUNZSWd+gW3fpy0UqnaDNByXPU+CghoePK74EI2ILKxr1dN/g5ZwksFOnu08D1/K4/KrVAlN0WVawt5B0CJhwvf1UGDXJeAW32ctKsnlvNqnywL+ICRaMi2IMAsJfVM5xI+BEzFKwt+Ajir8nIsl/Hk8Cv6Z6iEMnY7wGK7/siD+V3ZzTt9wgDhd8LuBCmhp6fZGKuUwdjFgwvFHnphIFCevCZ8L8jkAYkASJ57PfRcQ84B77TB+PECYZ2aHJu+YTRh7LCuOK2nPdcn3wFM0Q5GDTSVr21HXsteB+xrGD3UQ8Jh900N8gxo2k/3R2UwZWjfsCb6DWj1q7/6q4We9Jv5pg1CchgTvxumCY0J1SJsB3DTGwiVKQIhyCaexXCjL8wFRlUe3yxe8BDEsbk29cJxTQk61Ne2NMYwVc4yXuhlvjfn1/YzrfJacp1nmbId/57vv+e9wvUAj3vTG4AwMoJDF+gCsMVn5hfjn72JzwL5AsKmjshg0W5oxXyj5wEWA0yRn4j5wyMTgAF+hOcAHVjfgBMA/7RLeYAFeJyx4VmDrOOlZ7n7cpbLeU/Kfa4DoxkQUBbX33k+666MBzlCX71ZVp7nnf4ItA3H1Z4+Kxl8KTu5nAMQo4m3VvHKAkaqoI8Le7245ujReM4118T+q66M1SsujyPjUTw26MWNL3xh/Pv37orx4mIBtdY3+nHvPffGscNHo7e2HpddfEkcP3Yk2t1hvPglL4n/+7XvxBWXPC26g1H84O7vR681iocOHYxhgxyCjWjhzdUYFk8tetAZLERr1CjJ4kturW1eWS/ns56SPKbHmvq+wKAy03fnUNnqTbnIJvZoAC1kEryNFyHpSZARAPS0QY4t+ElgnzLwFvUBQgFyoY8BXjGn/IaMRtZQP3KTvwWCmWvmGbCJW94p4y23zjGHLOy9HMAAFOttRj/xyCvrRy+8CQ2nedJI5N/vx759qwXoQwbuv+DCwtscVPzwhw9MPbRmkX8OaG3HlfPf5xSYU+CpSIHGjc+6sYQcsqkgyA1XgBgIZWPQUZQ93dI7gXfBED1+9Irge0NDqEOjVEWUcibn9QSHjYVnNFw0flUcskI7B7j2xq4qxIbA6WGip8tTHdDKIJ80yQY0dCOkCkMBIxylRsMMHgYwwVDkGevy5i2NBhVhQQEBERXp7HGST45dT3vjgM2fLvkzyi1HnBxPXN+D7ybhEkURrxKnjwPlnbPe6ian4XAUg+FQXa58p7GQgTtpxW8Z1BMokj8FlzKwJFjldz7vPCm7NLqVWzwnMMBpu6e9gJJ6D2UgPcusuuyhbeaZ5wzRogzPoBjzAigBzII3zCukTNurweiY4TPkJhcWKKMFD1zDAgT0yaTo2wFa01wvgKvlrL4ExhQeqP6q5q3dblWHIBhmzWZJhNtutaIxHsYrXv4LZe4feujhWNvYKJ5Ohw8eKiDLJZdcHNc/4xlx5ZVXFPrc8ZV/jWuuuzauuurqkiS+2+3EW9/yy8VoYWyANxjp+WBEQ15eYryOi3b5m7UCcIYxxPqiLIAZdQoGYeBjmOjlJsBKefKbMHd4CJjfZxbwnAEtQEXAOZ4T0LLfHhTVAWF/p9/mpPKiFD2i6ScgH4YbgAS3pcJj0I+QGkAD8lJ98IMfjDe/+c3lxmH6zJy/6U1vKnIK/sRghC+VXQB5GGe0jUFFu9vxh/v4ZiACXKKnlV5x1Jk9A5lTkjLrFUydeOexruAVD8Ay2KAM0QNIeUF7HiZkkO1cycgfd73yoMA14A85sDDCnROMZeY663emj9DbxNtApaO55Zyn7YDN2XSoZANJr/cfOFD4+eFHHp3og8vVbXCtKtceL0DkY8eOFjAe3gM8APRiLPzGPspL4DIDTXXjvg70KZOrvakCaDKoWx9fXf6bKoC2WdN4RNIf+iovZpDbAwP3JtsT5EBy0n6z2ag8soajaA7H0SFHV4Mk7q24av1k/Ozjj8azV5ditNCNu3v9GP70z0Tj2utj8fJr4v7DR+JY/2R85+67yo2FfS6vufDi+KkbboovfP7zccstr4r2QjMuvvTSuPf+h2J1eTVWu4vx2GOPxvfu+X7c+e1vRx+BXYC0UcmXNSxoSyNaI2Q3Gz202tpDK9PK8QpoSWv1fMDVsk9MQrPV850L+iLtkNWAPHjUQnNoj8wTJEf2cTgB0IRnFeAnHn7UzdywJ6ObAZCyJgCz+B3ZArjF84QJesEPzxFujjcuvxHWCMCKfHSO1UOQMXo+8hxlWWf0ET6vQg3H0a/d0u5+OrVbGlX+YOytorc0q32UV3UAV3nm+i+vs7nt8+OWvvP25xSYU+DJSIHGM5/xzLJrISRV2FXOszHK5yxgFb5PxkHN+7R3CghWathkA1yDWf6Y1Vo+OfXZbGz6zO4U5r2Pb6810G/WCSfMhG/giYURZs4mlBIUFW//xIAQPHyiFJLczizFPSv/zmVROrnCe3IJUmu8UK74HjZGBbyqblxqRieWUM1j3BjGeDyIGJFbbBjDEcmax9Fso8JV7vJZbgjoCKDTbpYlGq91gzr/rTGdPWayd0Y2YgSbMI485UfJJp8HgEBlXDSniqsAgOBinccdS13+SUuVdvpAOB25oTDKBJIopzeqwFxeYwLL8JEGXH2eNBZQ8FHWPX0GGNADDf4DCGHcGIl6EOitRp35s4ZFAR16vVjqVmFH5er4ZisaXKXVaAbeBxhjZBoGyGTOC9ALHVudGHEqPRzGvsVOvORFL4wRxlG5AaxT+OKOL98Ry0uLceurb4mDBx+Lyy65ND78Tx8ugNfTrr46XvpzL4t/+Id/iIsO7I9Xv+qW+Md//MdpMne97AxTMTeaRkAxlCd0o096M2J84i0HvcyhgiFCPXiQQD9O3OEVD3QECgA+oSGAFyf/GtDygQc5esDxPeFb5CeiLXLAWBe/YfCYj886BHXre6wegDzPZ2/ZIrcMBh0AFaE58BjjoAzGFvR70xvfWGiHUYcMgt8JkwEAxQD86Ec/Wjwf6AOyi+8wGvlc8gRObujaq5z0eeZDY9c1wrzceuut0xuUKatXGje1Mb88w7gYI/3TO0bvF+tlHAKaygfbVqZI37M1Jr3oqB+ascZNzcBvjI+58zf6yN/KKnMxwQ8a4vS9eE21KgM3r1P3Xb6jDtY1ax7jHeCK9spaTHMHP2OY5/2bSyL458GIBy48J+BK+QysSl+9bKC//VNGepg5GPQjxsNotpAJ7QJ/lzkvmiY3+zWizfcTcKPXIxy8P6UdfSghW5Nwq/x+tuZOmVrnDfcCfjd9gKG/rKHbb799egNuBjvy/lrAdBJ6T+aBtVQSsBeog6OfSm5yg+FiuxON/iA6YBm9fnSjEa/YvxJvOvFwPO3I4Ri2G/HAhRfFv15+VXzxaC9e/vp3xv/66Mfi6mc9LX7qOTfGI48+GN/55jdj/fhG/OzNP1s8dR87fDhe+p9fFvc/+ECREdAeIByACPnDuI6fOFFIWe/3ZvTN9Jr1HGOG5/P+t5luR1nDvrOe6Gf4EdmpXMw87X6NHDA0FgCLteQ/6gYQNeTRgw/Tm9AvL0hxDSNbzd/Ic5TNt8W6piiHHDJPMDJKkA66mo/YXJLUxTPesMvY9ObXY9cwdfqkDKQ95soDMw/nXJ+M3b2K7/hs2XwQerbWy7yeOQXmFJhT4MlOgdMArXy6kjea+iBU6p/sg5v3b/cUUHHQSHDOVS40xmxhK8CkDlJkMGAzpWf3PX9inlRhQRkB1MILBGUSQ4FwRAxHDFsMSk4CMVhUkOoG17ns8ax1vNl3036Uy3UAo/DIahXwwuu9W81ijsRo1I0x13vjoQUANu7FGHBjzO0+eOpUp40aO/UxqnRpFMhf8kr2EMxGh8q0AEw+dc9ySWUYxdOcWSh85o0DCCCBuqCSbejFU+dvFdpZ39cNL+YXQ5McHIa40QdBCW/rgwYauNSbQ9OoQ8M3rz3Hny8pIKEtHkSZr6AfSjTvlhVYYcyGg2iUuq5LPp7xKEaTxN0FoGq0Cqg1OdSvDObxMNrl2nkMaAxvjSOMVwybKlfV4vJKXH7F0+LKK59WjNnbP317XHjBvlhaXCheWs9/3vPio7fdVgysy6+8Ml77utfH+9///rjhWc8sYBfjEojU084+awBAH/MIqfjrxcGY4QFO3zHsmQ/K440FeANgRQgLbRCCJd+5RgCK8IyivLlSlF+GzRlCSTvMIe3AX9AfrynLZc/jzE91/tGooR09GTDwNExpQ3CNvuuJgJwhpAvg6tfe/vZ4z3veU+QOXgpve9vbSv4fyiO7MILoN+Oij4QlmpybfldJic/eS4NXoxfwxbxprBX5WpAa4UMZytMv3/G0KAZq8QKtcszwN+91b86t9qS9jky5oVdoBsBNFq4Mci/Ne6dr3/6b64oy8NFgsv5cs7xDJ+uEj5Fn8D1grXwr+Ek55t79CFkkEEzbXNRAziC8U5U10FtAkTEIIPOdeU313iMpuWvEPgm0jQhjI98cwBtAOIcWYwLYTnn5NvHganai2etHo4Bjg2h12wXA2QCUAxzn1r0JKOS7fLLX+asDNLk+gUe9agXx8NYk/JFXDlOv7wmlj5NBF8AVeQo4V247LIIyoNF4OIpOoxntcRQPqsZgEL0TJ+PZrYg3NMfxrBFh9Y043O1GPP+5cdf6IK676YXxzR8+GMeXGrHWjVgf9uJ7P/xhfO+Bh2JxaTkOLC/H//OCF8R11z19eqMvtPNgA1ALcHhjkptPemb6ZhrXv897ujTMYHWer60ALffvrIv4uX7wmQEtaY3sgBeZI9Y/716AQT2uG/dQZQhrQFCI8oYv0qbrizEK8ipTDDVUf3Avqu/ftOP+wLN6qOm9xd+uVceVPQb5zhBN5Z/yzUMp+u/LtUsZdSk/73WNzJ+fU2BOgTkFzicKlFsO8yal8Mwu5/VTnK3ArvNp8PO+bk0BN0g2YAGIWeBCvRaeq5/ebqYkna+AlkCfp3IojHhl8OI7QpowklGaGKPhT9AvJ21+onnQ+auHM3qyan+ajWa0mu1ykg5s1Yj1GI82Cmg1JAyxsxoDEsuin5NQdtQrYWiAXPxbL7fInfJ8yuNU6VXx05NGxZiynvbb32y0aiBSzt/rMooyepqqWOKJQ64NnkF59fIK5ZnKr6DWVoq9fa8DvdlA0BDkFDd7gtmehpNzoXKqopu/d6zSxtNm3gnd8cINvAVRqjFa+M78iCrg9EkvoWJzTRKdO/9Fkd9Yj4VOswBV4wmYhecdHlplvCV58SjaTZIaj6MxHkQDTzySC+OJAN7VakePE/tGM573/BfE/v0Xxfe/f3f84O4fxOJCt5S77rprSz4TEveyCbW73XjxS15agKXn3fzcOPTYwRL6geFiaIZeKvQ3h8ZlQMu8QIxPkJDQFIwXjHj4ALoBUBGCwtrFk4Er2LMHIWPF84U+EtaHV5Q3rGlEGSaD8QE4xvOAT9CRUD76D68ZZqyhlIGzzMfOA+0IzumJQL/J6cK8AmjRJ7yvALIIOaQ9bt5673vfG298wxvin/7pn4r8wVuBhPGEcvKZ8eA5BviFLCKMCtmFhyk0KOtwEv6yW/lU1xEEPQS0NCwB/wFb4EvopOEIjwm8QjONUMA3PCQABbJBncPRBOtmgc9na7/Je1zdAM8yIQNegm553emxkcHtEk45yUPHM/IM71nuUA98QnJqARbKEIoFYFWAyYknJoClfWHdcAjDWsDThTbgX3iBsQCWkYyb53lGIExQsRjWk3xyysx8sFB5IJFonBxNFQchPghrGzYJcxtHY20jLl1aic6x9eiMRrG6uhwPHX40+svtaO3bF8d6+AlXYFh+nc35q9eddZt8kyJtQh+8GJEB8Kh7mP2p9wswz7Vc5Dl7VXFWxdO1Ef1hP4b9QQk57DabceHyarRGozj++ONx+XovfvWqa+PKjX6sNlvR2bcUdx19KIZLyxGNfXGssxCPXbgU17zw5rj9ji/HXQcfixMrK3H1058e1160P04ePBTPvuHG+MLnvjAN1cZbmL0PeQAAbkjcdrSdBWjV9bsc2eGa28pGyEDoLPni+qnv6bmsugKHhoKyeEIhD5GL/O7lF8ylYCuyg/ZZLwDHvJDx/I5czcAX5dgr9RZjXbBXeENnli+URU7zO23wz31cT0ja8aZh1iiyz8MOZLipCgTN1CXY3ynHvJlWgLYFvvRo9DnnZ7eye/7cnAJzCswpcD5S4DRAKyvW3pLkoNxcZhmQ5+PA533emgJZkfGUSoVYhaOu7Gx2yjdLcazz1fk2H57MeVoGOEIeBm/YwcDWu4KxoZC4pnQ1f6LGXF+7+QTR3/TOdA5RyNvNdjRbKIN4a63HcLQRw2EvxmO8ibjFBy8O3LhG0WhWSdrHY04Pm7HQXaiCSya3CM5STlH0aE9AC5p6uigAI400iFUirTfzUW7DU0+9UfCgo34MPQ0NwQvlnnXmPCi5/czf2ZOLMhrq+UTXzyrOhrAIXNGeYajUwfcquCqzGurymQBU3Wg2TxbKt8Ypyj7PoVyTP8QE0dLYMWRaV33qRbeD4VWBU612J06ucXNTZRjAGyX0FDAL4APga5I3jYTHPNcb9GNpZTna3cX42Re+KDZ6g/jSl+8ohnqn1YqLLzpQPLSYF7wGbrjxxrjwwIHSDor9tddcHQ8/+FABrQBaMLB5z4ATa805r3toacBQ3oS9GOwYP4RoAaJAS2gA7cipAq9kTxuexWggwTvGPYnhoafgKnMlDTE6uNpdDyMMD+oEiNPTI/NXDqnKPOY65HdBcJ6HDgBaGo+CP7SJoYOxRDlAu7/7u7+Ld/3Gb8Tf/u3flvYBL8itBeCFwQePYNziRcqYSZZMLit+Z33A52cb0HKNOT68i/jMHGIEwoP0izEwT4uT2449OFDeAtQCROJh4hpx/emVIW393XW7lZF9prJYYFVw4/9n772eLL+ue791YndPAGYADNIQmSQiSRCASCQCEAmREJMAijZplayy69oP165bdf1gP7j87r/AL36xraKk68sg6+qKlESCBEiRSAwACBJhkPMgTeye7hNdn33Op7Xw4+kwoQcYzjlTU6fPL+yw9tprr/Xda61N+5VN2XvLtnkve5sIasqjysHO+AAL3qV88w9RhsaxHojwHd6AzG1DmfUior8Ch/ALgKvgapV2rkmGXSEz4DkPQeG6GzV4feHB53qmbFreqADQQk4MI5q9YfkeNCJ69WF0G8iMfpxSb8XcQidOWxrEVRdeHFdeeXk8+vRv41cvPhV7BoNYbM5Fbxz3nuV6XssOd8wmPT+pPIHHAiyO5zhjxNwCLKmuG5mWeT1SV87gVwndrtdiqbtUQhIHvX6RoZvaMwX863WWYnNvEJdtPyO6L78Sl+7YFh8/+6y4dGZT7OcEw14vNl16STx+ykwsfODc+Oa9P423u/04NBjGzbfeGrtf3x2vv/JKfPpTnyp05wNvMp4kOkeGlpxq44auNCeqgF2mXdb/BJZcUzOf53HL70vfSXVnsCsDRsoPy6E+eNMDd1jzGCsS9+uZCGCPXBQ0Zo7glW3oOXMHHudQDb7ZJLBtyCVkpykkKJt13JOrrXdZXxp7eFE/nr/IUdqvZyXrB96+1MX8AUzmXXKFMV8Fu/DyN0cbAB19xEOYMQMEE4yjL1yjL8hPNiqgCekNcp7CYzFHpmVMKTClwJQCJwIFahddcNFw0sKhsakCttLidCJ0ctrGo6OAi7a7tSriVSWlqvRMUkKywjdJETy6lh6/t6GBBjV/mzvFuZSTWJvLwf5qEB+v1k4CtAQ1JoGT4BUzuLUPa9EbNKI36MUwOhH1ftQaJP1uRq3fjHrZgx+UI5r69d4oJG3YYl9+dAx1yimbwSBBLEMBNQYzKES73PUXSFUWCW5lwyIDXFUwFsWQpNfkSVIB53mNNL25MtCT3fonGSZ6ZcjjAg2CWHqYUR/hbnqZ8Dy7/Oa10oNIg0BvCHlDBT8DOdyDdvQhG/xcpx3u9NpGlHA9MQy50+NFfs0eFo1WoyjK+NupkMPPHP9ePGgarXJSV/kUYGt0WMByWxuECvWKF8LZ5+yMD192RcwfWoxf/urh0elOWzbHp266Kc77wM4C+mBonQdYQ96e2bmiqOPFhQeDHiMYkgA35gmjHOcf9XrggrlZBBWkgSAi/QQwwbiHBpSLNyVz1ITY2dsF+hBqRB0Ab5kH6b7eQBgrAGV4emF4WDbvZW/IvI5mPuV69ujw8AK9ATBaMKjxwONvjCv6z7hSJx5oeLZhIHE8/V133hnf+ta3Ci0xdsihA4gFPQQq4B3exQj62te+Vjy4MLYKqHqUObQmGavOaUEgjLXMr4KBPAegxRiZ1FyPOMrloICcw0nPJcFfPTLzHHoXqDAOVTwa+Ut75DlB5jIdzC013sRQj4K3bB/AHf0SrOUZvDU8WERgCtCPOuBX81nhyYExDY2Y14CcgpsA2PAxYbpc4znKwDCnHPgH4xh5qMy1vRkoEAjjWzBWj1D7uOvppws4kr1PlZMl9XqzFfXBMGa6g+KRNahHAbMWW/wexNxSN87o1uLTl1wR/9v/8O9idtvWePHV5+N//7/+j7jv6adiaW5bdGrtoxmiI3rX+WkYMXQUuBMMdK5W17TldXZ0WGH5lHnACYbjE+/wcgXQ6va6xWOr1+nGoN8rObegU6tRj2G9GTGzJRqL8/EHZ2+L66MeVz/9Ruw8OB/12V68MDeM+0/bFGd/8cvx/9z7YLy8dz7OPe30uO3Tn47/dPc9Mb+4GF/+3GfjFw8+uHzqKe3gNMAf/vCHoyT7lTlQ1REEdlwfXHNznzOYVbUPuLcaoLWa7icfrfS+9Dc81vyF5A/84he/GN/97neL/OW6YXvwPnIND09DE0k4j9zUm4oxZ14yXygjr+nMQQ7gYM4R9pyBTTYJkDnMPeon5Js1hTo9XZR5wlxkDJC5tA3ZTJnMRd4lJJy1kLJ5j/yCevtCT2S9hz7QPsB95QDrD97GnIBL3XnNOaKJMH1pSoEpBaYUOMEosOyhVVW0Xaw0MldbgE6wPk+buw4KZIVGZYbXDJ3SYM98IQ9VjTMVuwyOagycqEApCoNgBLQQoMAYgUYoJCgc2bDLoV7rGIINeSQri1khtZ3F0Kmzsz9K7j4kV9agFrX6IOrYCsWCAAAgAElEQVTsrjeBq2pR69WiXg5CHES/3o9OcxReFr121IdAXYMShpYV4MwreiUIpMgzPiMgwXW9VSgrh0RnsILnVOJyqCHXSH6NIcgOrM9ohKLECmxVAYZslFTv6QWiwq/yK8jEWNs+PaBQfLmOAavXkPPMuQH/8DxGlN4/PKOBlevVKylvPqjc8xw8iRKNsgxNuIaCLxCk0SGN+U1ZM3Oz0Rh7ZJCsebbdjrmZdiwdOjQ6mXacT6vkWCMMkaTxtVGOrUKnYS82tWvR7SzGpi1b45rrPhGd7iDuf/DB6HS7MdNulTLJx8anGNwzMzG7aVPs2buvjAehre3mKDG+vFFAtbGHlDTynkCg4Xlc91293rIHHCAP44NRrheVY1FCqrrdZU8MAEnohrGAMUjZPEv55mjDSwYDhp15ACJlpp48vlP1wpPHvO/8VL54qAHeVJSP0YIB5k48oA/XGGeMJniieOs1m/HNb36zgGueGnb//fcXY0mPQUAUAU4AL4AwjSRyVB3NJ8s9/3ZOS1vHKof4Mr7Q4pStW0toJL+5D/2ZE/QdYDoDWlkOqK8YZuTak/sirY+mf4AbGMa0jbHBOxe6Ql/CTDlYQdAoe3NhEAN8wpP0n3EkXNSyMJbhMcoChMfApi9uJiHHAHapkzWGchx35jmemBjMXsvJrQGykAmAWsgieCV7V+mdmPPz5XVenoR+zGMMZ9qT5RQ0xTurjzweRsz2RiGGg9rIO2uxSfj6IE7hSJG39sW/v+vr8W++8l9GbNsaLz31m/jmvf8Y3/zR3bG3Nhud+u8CWhmYPJrxy7J9kg7DNWWoYcf0FcCB8cxegNV2lJNgxwCWYH85IqWAxOTPwu21VnJrlY2JEraNo2u/eK8OB8NYPNSLWr8X1330w/Fvr78+5r7993H+22/FXCzFnsYw3rzgvDjl+hvi//zBPfF8tx9nXnlVbDlnZ/z4/l+UTYFrP/bRuOjCC8p8Ztz5jwcmcwd5V3J6jUFr17Csp2Vdr4zp+FCHrMPpbemzWYatZi9Ux3DS7+qGUZaT1KPuZb46+Bk5zRzgXfifOYQXFm1mDnGNpP6A9nhvAf5DE+YkNIFWzGuALp5jbgISs+7AA4RtI0OZY3r3Usf1119f3se76gtf+EI5ZRbwCbnMZginzTLXv/SlL5X5QlmAzsxh5hTzmH4gwynfdhBejkcZ92kDcoFyCB8lTF+Pa70HaTfynpNq84Epx2KeTMuYUmBKgSkF3u8U+B1AKxtuLBqGAa22QL3fOzlt3+FTIBshVUWH33ppqQxlpUhjctLuL/dYgPUiOVEBLT0GTExqaBvzhTAgjBqUCz1oUEh0W8d4yR5Ahz86638jG5ZZidc4yV4RjiEnF3b78+UUw/pwU7RqoxMbC1417JZktptqragNOPewG51GLxZaHP3diNZgLppDPLS6UUuJ4TOfZH7KgHmWPTmcC1rphWF/9KIROBBIUtHUWAa4QLFEkeeank35lCXKFoASOFKhFmBQ/ukplYGK7CHi3KDN5rSgj1deeWWpn3xFeqYItEgb2oRyjVKN0k1b+dtTtgRvMOqpEyMfhZu/Ub4FpHiHvwErAC0wcHkWOtAuPHWo23YXkCqdqnbWuecWL4G333lnlOi/uxQfuujC2P3aK9EjQfdwEL3+MDo9kh3jcdAs/0dJnAk47UUs7Y3ZVj0Wu/245dZPl9DD++5/sHh99fucijkoubpoR+lftxvdckrWKL/Z0tJitMjDNU5eLA8YtgktDA3VuOGbsuQJQa4MsDM+Albc15CoApLKLp7FKwo+wvhhXPQYFCygHYSaYHjgcQZIRnnOcevPYLJ8rPyrAr/222Tc/MYQ4qN3GgYQRgwAB7v7lKEn0K233FLyZMGD0IXx5zlBUNpKKCX8hgzDOMLzyYMENMjXL2ne/aTgYO6zgFYeU9eRPIaUdANG/Dj3mGE/GHR6KOUcWlnGaXjneXqkfVjtPXOiYZTiJWX+Ka4zn54Z57ASsGfMeAbgC4CRNhsmzDuMi16C5DHDUOZZZIJeetAjA7zwYfFm5CCHiBLqxFzX01Rw0NMQzQ8kQAYIAE9BM9Yk6scDhP4o7wp4NZ6Drhl8A0AT+skmgQClPDys16LDKaO1xjKg1Y9BdOqD6LQ49XYYmwbDOKUziE9d8OH49//Nv4n+0mK8M783/vI/fzv+5fHfxPzsKdFpbBygNWldzONNn5hLgIrIWPu6nvyXZMyqNUYerABV5b+A1nB0yiFesL1BPxYL8FmPQTnNk1DvZgw7vdhSnymnww5OnYurZxrxlb3vxEWvvh5nlRDwiDdbs7Gr14s3t2+Np9vteJhNpJ0XxKuvvV3Cu884fXtweiRtp6/IJOYaMqvw0zhHnvpYXu9ckxnnSWBx1iNWAsVWsxdWkn1ZFlbHJ8tHnqNtylhkHLzM6a9uehBGzYe+GMoMqIecZK2EDoRhswHBh4MVkH/wPs8DLAEKCaYTGs9aSnggcsj1H8CMQ1nwjkXfA9DSCw5ACpALUIr1g1MyeZfweeQYshcPLQBt2sTawbznRGy+Aa54nvnL37YPHgQQ81RH5idjy8Yd/5H7lDf9TCkwpcCUAicTBSYCWiqjVUArL2QnKhBxMg3u0fQ1GyKUs5KBnxUXeSJ7I2TlRb7SIFxN6Tmath+PdzXOMDI0RNyRZ6cQbw4MBfMZCKAYqqKhs5FtrSqBuS7DXxwTgTd+9wGtyIlFWE2nGVv79TitHzFLCFq9H4u1iEP1Vhyq1eJQ8HsQS81h1OqtaA9miyEzyqk1Oulw2dBJYUyZnwTVfNYdVQ2zHL7HMwISGagwzIi6pDnvs0MKgINiqEcSz2r4CuwYhoVymPky05D3qkq+BgF15Xw6eiByDaMXMAlD1ZPDKJeyrI92oHBzIh1GCAoy76KoYwBrTGKYcDIdNMP4vOOOO4oCDQ9SpgYwfwNioHDzAYjBC8d2mkQeA4DyyslXS0tF8SYx++atp8RLL74cw0Ev9u3dEzfd8MnY9eSTxTIjofDjTzxZnsdoIodWA6C6HB4wOvGQ3Gr9wTDqrZm46iNXx6Ytp8Yzzz6/nKeEd7Zu2TRO9l6PZqsdh5YwzjHaR6ckcqw9NHcdWvY+arWWd8j12KJGw9fkCwFM3jcsGDAQuuRdfv/mfYwZnjGMi/cYO3JuYbwDajEWfBg7ywLQon3ujuuBJ8gmAOI4Ou8meTXY/uwppgEnbwqCAmpRFh4CtAU+N7wGXuEDWKFhK99DN961DyXR+piGVXDtSGTUWoBWzgtF3wRvpRuAnKACZT3wwANlfO0nACjvFXk19iZTprgJp0zIskYZc7T6iwAwfEG4j6Gn1EV4GW0CBCFXDn1jXmIUM7/pA/ehP+CCoB7t5m/mMp+tp5yyLMtKueOE7QJVegbD58g4jGfbAX2Z43kzQLkqL7rxlAEC2nnG6acXXqbd8BMyAkMfw1uexMNHb0TKdSwKfescEzIsYXQzg3rx1OoP+tGtDaLbKjhN1Hv9mO32Y1u/Ftdf+dG45Lzz4jeP/yYef+GZWGq34p1hLTr15u+ErR0L3sw8kPlAnYdv5Cb9ZfygLR/lCH+vFFJXyuA0w3HYYQa0ihcW/ljl4NgRsLVECHd7BDThATs3N1s2ioZL5KWsR7QbsaPej+s3t+OKhYNx3cJS7FjslvxiS+3ZePHQYrw60477F/bFSzNzsX/ujOhs2hIHO/Ox2PtXL1/Ak7xpYw46+UrdRSDfzYIMaFV1wtXm0GqAoWOYy4am1d/KOMcrj70yQ3CWdYv58PnPf77kOoR/WXcpkzmqJyEelMwT+omHFt5WAFGUw5jzLIAT4D/PMFcpC9AKkAgPSusGdGJt5sAFvLIog9NkAaSYN3jtsjZTN3Of8EZktCHBAFw8y3zH05Y+AEYBusFrX/7yl+Pxxx8vbbF9nrjLeo3sgD/dHOb9r3/96+VQEIDt6WdKgSkFphQ4mSjwO0nh7XwGJVSCWVD4O3+OVjE8mYh9IvV1kkKy7MFT4YPMA5M8DrICI4BwvPkmK0PZmHRMVNaq/C9goaKn8s9zJn3X04ZvdvF4hnCMXJaGaJUHJinomc6Tnrf9Knq5bEMCvFYdM/vhDqPgouNdjJxBN3rRjc2tVrQOLMW5vXqcvedAfHjHGTHfW4xXlw7Fc7VavFlvxHyzHv2Zdgw48m5Qj3a/Ha16I4aNXuDptdLHfq8EgipzuK/Squyh7XrEmcPFfmAU8jcGOko8yp6nFxmGJKgkjTJIlcMouK/hyvXimTA+MSnLQWms9xDPaPCg9LL7S94s6tVbouSiGodT0Ub+5jmABxRolFiACPqK4QvohOFMXffdd18pn5AsTqdD6YaeerJQHm1lxxejGr7kWQw0vDjcYaZcPMc4DY/6eI5QjKuv/ni8/OIrxTPpJz++N664/LI4cGB/nHX22fHkrqeKYfT0M8/EwvyBcsLhXKsWzWE3ugv7YtvW2Zg/tBTd2lw0506JxW4vzv3ABXHJhy6Pl15+NZ56atfYw6kWnaVDJUk8pyni0YCxNwI2No28r2oj4JH/GAJcyx4pAheOn0CmHit5bguKCZ7S90kySL7U+0VDAk8NDA+AauoB8DKshXLYGQdghObQMgNVeY6vNrcPZ32oAmF6JDn/BcVcs+UP+XmluibJ78NpV5Z52ehXvlS9CPPz0obvG2+4oYy7wBc8r3dl8eYag1lZzmX5YChl3jzJ96lDb0w3GwTTSnjSwYNljLPnGPODOSbgZE4zwU/K9xQz5QRGMGAyhigGp7zKswLr9EFQyP4Q8kldzG1AVgFo280cpx0YtBjAyh75Vg/VKngwCZTIY77M/+McefQfvuaEPzxDbMeLL71UwF1Bfj2Qy5gD1pTTbyNafUIOR+gOXlo9lonasJxy2iTHVn8Y7f4wWoDfgEEAxY1aLJCvzzx9R8KAY5oqw6V11mscb73eGDP+ZmOB/uJlraeLnpJ502LFtW0CoGWCdgGtYW3kxdVnA6bXGfMZB25EDPrD6HfZJGjETKsR84cORHNzPXa+83b8j3Pb4rrOsACBBw/si040Y7h9R9y959V4ZevmeHrTOfFSrRF7+vMxaI/Cruk78pO+wzMFOCVH5gn8cRzdFAJYwovJNRX9CxAJj2hOfkV+sNGI5xYbE6zLeLeyWaEuZ546dAvm3De+8Y2y3rAmAz7h5Q0/wOvwCt+AZsgFPFxZO0n6znwi3yJt8cRF1hvKoQ2AXOgmyAPluP2gTNZofrO246Xppo6yTB2CEHHmvl5plAcIRh/z4TdVXX41sPEEZolp06cUmFLgJKfAioBWNgZUglSWJwFbJzkdfy+7r6KrIZAV37UAKY0ZF2wI5I65O9IbSbTcvipopLGXjaGq0TnpdzZ2MTQI16BPgCd6iqBUoPRq9Kyo9CZvpdUMa9tYnY8ZCOJeBoiqxm0GubIBqbLPt/lTKJeQsnqjGTODQWzvduJD/UFc+c7+uHLbtpjvH4pH9u2J584+M55uNOKtQS06jVY067VoDmrR7jULTbqNXjFcVvtkxaoKAOh1kRXX6m6xhgi0N5xGPjOZr0arXg0Z0LNt7lLz2/v5Hm1wd97cKbYrg6MZ0NIwQoHFa0cPKpRmjVQUURRmlGsUaHaHUWCpix1YlG2Ub2iDkosSjAJNHhcUZMIbSEBrEnKMFpRdyrv11lvLPXaj8a4AuKJegBlAF/oMwAXQxjO0FwOd9u566qlYOrgQV1x+eWlLo9mMf/nZz+LCiy+JYb0ezzz3bPHcGnQXo9Y9GK3+fJy1tRnXf+zSOG2uHof69fjhIy/Fq/u60R/W49TTzoiPXX1tHJg/FA899ItCY2xVkiGTTwtvrHKk/TjEsNFojsKmhlEMB73nuJY9sgQ9HT/oL/CoF5VzI2/KMGYaL/LUSnwK7aE1u+0Y8wBazjXGz0Ty0BXQAiMYY+pYAUOrtct1WZ63r/Kkctu+I3cF31ebl1lmH6mMVsZW1wzapjdWlmk8Bw/qhXfdtdeWOSHYBCgEn6p7AGgx1lnuSQeNQ+eo8tDf9s9v6WT+OcolhxeyXCAAENi8NII3GK/whuHR1Msc0/OKdymbfuk5ybPM+ZInbsyHyhY9aMr4pVMT8fAwFxptYr3Ba4i64HlDrwTJ9aI6HNmb15BCpzGYz9/0E9mAjLU/v3388eJ5Ys5I6hYQAqzhf1lfBqPTDjnxlit4bgF2EalcxgtP1UEUQAtPLv7m/lKzHj0TqR8BEyInlOXOk8wPbnzoycZYQTfmMV47yF/XIL3PBB0d7xXX9nV4aBUaFQKQU2tQQg6RgwBaAPnNRjs6S/3odUYer4PBQpzdWYovbD8zLun2YvPiwbig3Y6z+xG7Fw7Ey2efFr8aDOPhxXq8WmvG3v5S9JqjOcVHuSmvHW2OvCMYkmP6CnPXEErGhzUO4ApgCdAJIIm5AgjrCcdcA+xhHPGU9JRAcmBx3Y0QeJlwRL2r4Gt+Gz5Y9JvxoSR6QLKRSaoJACbWaepgMwlvL9rKO6znJI03FyPPEfZNKCHrMx7cbIYgBwCRWfcYv5tuuql4ddE+5STA1Xe+853SJg+DwAOMMEfyf7EBlteHY0r8aWFTCkwpMKXA+5ACawJaVWBA45iFcZKh/D7s47RJR0CBPO5HAmhl48Gy3M3N4QlH0LTDeqVq8PhyBtyqBVYNugy28LfKFAYXSpF5ZwwZUVmuAmm5niqYU72Xjb3c5gzI5FCaDLbphaHxlz0TNO7ymGhk2ibyIjUbczE8uD8unq3FbVs2xafe2hPndRZjONuI57bMxLcHnXi0NROvDBrRrbVjM/lS+rVokR5pOIxOi2PaD2uolh8WQNIo1kvCnETurEN3gCuVdZPAYlByHTAI1/s8HpQNfarGsHTRsJN22SDPeafy+Ol1ofeP4Zt4XKGgYnzqbaLhV5Kvz8y8K1yKNpMwmg8GPCERACQo1CjGhh+yU0yYgwmgza+E4YlyDLCCMowCTzspF+WZcthFphyuo/hjKPMfTw/aXYziej3OP+us+MgVV8Ybb78dp595ZhxYWIxHf/t47DlwMDCG9u99O9q1bmyuHYp25534k9uuif/pv/+v4uBrz8QDj+6KH+w6FD/4+a7oDxvRnJmLP/jkjdFozcS99/5kfDR6Lfq9bjQbeMp0Sj6ZVntmrISPgCxOOaRNes1BQ64bDlPA1zGoIc9rdFcBrTwXHVN3vCeBWtRl+BZtACCkXsJZBLLkJd4nXAWPNoAPwlLypwpuZd45shlCzulRYvosZzPv6oEpjZwDbiasJpuOtE3VPmcZ69/KGr0IbTPtZOz0dvr41VcXY9QP81hvwyLP0ilt0iLPab0arDd7YVKmhj3t0egH1PCAgE9+4hPLJ2oqc/nWUwdwyxPUvI9XBGXh3YMsghdYI/Tq0XuEZwglIn8Oz1EnIKheHMzVffv3LyeOx8uEOeqph+ZCs298O0+UmfRRQ1pZ5rXqM5PWHgAW2gaQhcyAfgCR1AW4/uZbb5V+SQPDfUtf8T5aThzFabcjUGsEa9XIsBd9kqLXI/rj0LwmoFY/YqZPzqlRAnmArSP96JmU53bWaShXcA6eA0Bg/sJjglmMl3xUAPYxwLbW/C0hh+OG56Tw5RJ5BrlI3+HjOvmgxjm0xgniyR3Yas3EwQNLMezPxmbCsBf2xBkz7fjgttNi8ZUX4tJtM/GxmXpc+Mor0Ww24tlzzop9F10SL7Y2xzPzi/GzXz9aPNwKODoOlYcm/C4ydAx0HSl93+v36BNyGB5lXPCqQ14A7iCLAX25z5gyn1hHGUNC+Zm7eCzDq6yBnv7IvOUe/H3XXXfFf/gP/6G8A73w0PJEXOZi9uakTsoD1CIBPHPR/FlsHlEmvMZmFes7QBvrNNdvv/32EmZIG/Dq4mMIInWwxpOM/nvf+17x4OYenpFf+cpXyqEf5kZDDwXUAzDDcytvqihj3+sxm9Y/pcCUAlMKbCQF1gVoTVLIDffQWK4qsxutMG8kUaZljyiQjSZ+Z6Pf3Uufq44/CrDgT1aks/fQRtJ5kgFbVdxz+6q7WVXlt9pWlHuUqWqoEYqFhm6VNquVWZ0vVSBZo0QgeRIA4xhxTyPN5zKQVTWGKdtwrdE9zI52NLpLsW2wGJd2DsUXGu34YKsZh6ITj/UW4wf1iF0zs7EnZiLaszHXaMTMoBbN7qAkBu82Oelq5RGugobVsREs11gUfNAI4TfGlImNMRyhDcAMngN6P+Uk8IIcub+OUfbS4pp0tl28I6AlcKWxlNvmLj7149XjKYMYsHlOmQiaegwzRHFGKYWHUJ4JOcCQp24UcXaaUc5RhvVeMV8b9XCfnWZ2fdntBUjDo4s8YpSB4czOrYcSYARQHnVCM+ogbOO8nedGf3Ep3n7jjXht9+vR6fbi7J3nxZnn7iwnmL32+u54/PHfxBuvPB+bG53YNDgY/8UdN8Vdn7khuntfjRd274uH32zE//u9n5ak8MN6Kz5+3Sdi89Zt8cADDxXaHjx4oHgjzLRJTj8KLawDXg04+atTQhH7vdGhJJ4C5VhAbw1W1yGNT+gqL1c9+pzvGvSUo9cSZWfgPgOftBdwkfHB2878KpZPGcgCQEbeY3w2ej1cDdDKfKZBXvVU3Oj1WRpL8wxomcMph8VlkAWD7yNXXVVIKLhNYmUAIr0xyS9k2Rm0UI7rpSQQ4dzN4E6Wl9BHuUlo70UXXri8/lFGbmsG3gw9BQQBdKZ8PCnwljjn3HNLGebJQ14xt0k4LTjG/MNIRU4xL3kP7xHK5V08Tui7gK0eiPZLwDKvZfle1t0y+Ol4TJLQhTfGIczIA0MvoSFGOOFb0B96MR60Xfk48ugESCFD1OhUvwJkjb20CD/E/wswCw8svnkOwKs5NERxGP362IPpKJSErGvI7/ITY0FfGFfmLh4yJPw2d5gedMoXZQXvm4R7paaZP6vMw3FC+H99duSpBqBVTjscH4gIiNfvdkveygagU9Ti9PZcnLo0KIdz7N/UjKVaPdrRjKvOOTduvWBn9J55Mj48Vy+nD7+zeVP85uChuPvZV+LNaEZvZiZ69RHoPQnYPNpDH45iWI7Zq/ClOfXwbgYUAsjyFEK87fBW4jrfgFuMN/MJ8AoPe2QK6yYgEWsqG0nMZby2eMdTIgGfqQPwifnKPOY3gC9lwfcAScwFPlxn3YVvBK845ZD1o4Q0z88XoJiNJ+QGORj5pp4f//jHxVOadQ/AivZxj/YCVOEFRrikyef1yoaH7TN6wyT91msbLf+P2SBPC5pSYEqBKQXWSYE1Aa1qOSpICHBDPKqG+mrG6jrbNX3sPaZA3oX0bz1PaJoLdzYS8wLKs/JFlR+OJ39UF3WNpEm7rC7ya4FZlKEiDyiAcUD4FtcABfgG0Jj0yQZGbotGaP72/fyOXghVILlarkqsQE3uk0afoGTV+Oz3hzHoRczUItr9Q3Heofn4k22nxTmcylTrxWubZuLbu1+PVzdtjqXGXESzFe1mPVoYJb3RPnyPMIlVQkZW4oFseLijrHeF4BZ00ROC59llRanTkENpNSxIQ7DYECkvTHXnPvMJz1JX9vjQYNPo1WvMcrPniwAXIBPtQtGkPEAmQ46sj9/wDuVh0AJi4eHD/EKpBaDjI6AF+IVSzPvsCKNMozCj/PI3Cje7xXgc8FwBiur1kn8L4Iq/uYZCzjvQEY8vAC2uY0y/8/Zbsak9ExdfeGEsLh4aeZkMhvH4U7uiOTsbjWarPL+wf09safVja30pbvroJXHtZefFqc1eLA6ace+T78SPfv5ELPVIotOOSy69PHacdW48++zz47r6oyCkIWFjgKBj47dWKycdClBlb6gqiG5oGQYmRoIeMNlLS4O/Orf5DS3Mi+SYO/+cE3qtYQxhpBDigcEkb0pf6ibkBCOL8RBQXkkGHA+Dwj5qhPMtXTd6eanKFOnEdwa0nGM8T9vgS+YAickNpcMjgjDbLBsAVJRjWRbm9Ugwgr5mQKsKCsk3lMecxdOxTf7A8emqGJ+GPgqSULZ1waMkdzbsueS42bSpgMkYreYA5D4eG/RHeSxgu3y6ZEQBuJmHtAcDFgAVmeZmCTzmGiyAxm9PI/QUVemzkmE7aX3xWmsMXpGsGrmhRwq0wPjfs3fvcv/1/nPM2+1W9MaeWiW8cAxoAWbxH48t1gbArC6A1vgQCUIOm4iLAnGtHq6+Fv/mMEHBuyzz9WqjHDcvDB/2FFnX0PXoAyu1p7qnU3JoAWIVIG+cKoBDNaIWTdYdQK2lpdg0GMS5EXHOnr0R7WY80q7FG3hq1efihss+Ejve2hOXnDIX//P/+u8iat34j9/4Rryx1I//+4f3xTvRLHkth81/PTTB/ioPT3RAC97WK5C+6YEMnzJ+eGmxhhKWDygMiAxPMDdYu/SGZO4ynygPXc6wUzagDM1n3gEmcQDLQw89VOQ/8xXgHbAMz0w8wKjHOUc5rBfMH9Z15jx6AKGDjAFrOx/mEuUTVkjbPE0TXjRvJM9zj3WYbzywqROQC92HvqALUAabWJRp/s2sF2ZA+3isP2vN0en9KQWmFJhS4FhSYE1Aqyr4FJAsIhnQ0kCdBBQcywZPyzo+FKgCWhp/el7l0+CyEZH/zi3NxohG40b2ZKUF+11G0Th8sKqwystVns68bx/YyQOoQIkyhwgKikYHz+W2rAaaWf4ksIf3BHT0XsplqayrUOXE2F7LbcleXNZrGSNjjXZz0lItdkQ9rqy1Y/9LL0anGXHqBy+KX+/dH/OtdtRqjeKJRc4sVPSZQTMa0Sh5QVb7rNRH28q3AIbgqMYv7UT2QHvDCjVgTNSvkZo9EaiTsjROq3yY6cS9TGfBAcrIxqzlZwCXtmAU0xaUTp4n3AClmJA12ma4oQYthiJj9hd/8Rfx3e9+tzyDYY/iSnvZlUWBxpsAhZVr7PiyS4syjWcHHmGUT5IP2NMAACAASURBVFsJeWCnl79pG0YpSjjKOO0yvw8GN78pg91qgLCPfuzqOPdcwhbno9WIaMILg1EurWdfeDF+/otfxaFON+ZmZ2Nxfn9EZz52nr4lbr7uI7FtrhkHDi7ET371eLx1YCkGtUYBtE478+y49PKrYu/e/QVAI0xm65bNMeiTA6i77A3DaYeNZiMOHhjRQ2AROiFz6L9gJXzANQ8IMOxKDy3HRI86+TEDPYyVCbwzAMC7Jv9lzM1vBp0wdMzJZgga7cRbE0MKYwgPu0mfbGBspPxzrkMj+gWN+H6vAC3XE77zHJXm0E+vJIDBxhh4hV6GCfEeYwtf4MknuFSVr/wWyHYO82wGOfTWVMbogcM4Myf64/Asw5IMkWTeKNu5BngFyAlfUIYhUPsPHFjuj6AWz3iQAEA15dAXvDDkJ37DdwJ8hlUp+9xIgT+Vkco6wRnX6CzPqt5KGdyZyIfj9YaykbO0x/UNQOAJTjxNp/1letM28uPhgsnaMIKqR0AWoYV8A/SUnFrjJPHm3Cr5to4Oyyrtyh7Kue/KfAE6+MNQdsbOddz1lufdBLBM+Wit+TvJQXk5KTww32iRjSFhbfVGzHDQQa8Xc/sPxMWdbvzRRefHh1qD2De/L/7jUy/Hni3NeLG2OW793JfiifsfjEt2bI//5d/+t7F5cyueeunF+Mu/+8/x49/sivop2+PtA/ujNl7rpIdzoPTjKPKTrdXv43VfAJxxA8BhPuVDQ1jLnEfIP/jWEFnmE0CQ6wptBhRjPrNOs1byt96YgEncx2Pxn//5nwufwDuAz8xp6tVr2HfwHgNoYj5QFvNHGcZYAFoDQMFPtJ1+wJeAX/AfssADYvyb93iO9gOgUR7tRb8A6GL9N/H/SkDsJN3reI3ZtJ4pBaYUmFJgoyiwIqC1muGt4iSglRXLKaC1UUP13pXrmLpj7U5sBgQyGKMxNanFa/HVseplBoCyoSqv2nYBuFzvSoCWxqHAEr/JawDY4PHJKCcoOx6lXKVF7n8VwPJe1UCzDPukQb4SrVTiJr0nLWinXkYZ0OLv/qAb3d5C9Gr1OFRvR71fjzObm2LY6cViYxDDFonfZ0qIyEy/F71aNw60l4pxMtOfidawEbUBSb1XtkzWAu0yDSYBjiiJKJeAI9Bb8IIxccc1A2LQIgPwGjEZYMj0zzyu4cg1gUDf11Mney/qoWWYl+FMvKMB5UmLAmIou3gBcVoTIBUJZA0/RFFFSUWphc/wBiHkAM8NPFcoF0UdXkTZpky8tCiLMBrBFt5FWbbN9AWvLsvRaL39c3fEQ488NgJBlhbY74/Oof1xyUUXxdnn7IyfPfBQvLP3YAGrmu3ZaLea0Vk4GJvajRh0FiMGnRgOuqOT6OrNqDVmojEzF9d94obA+w8PJo6nv/yyS+OUrZuLaSsYRaASHlq0pVFvLtOL5PUAbhoH0hva0p8cDirgmAGtHIbl/JH/oZ8AgfegjWPEPYwZQEoAQUBKaIORYjJpDB7CRfgG4KjmMDmeQJayLXsRmsdJuh0Po8Z1oypP9dCCxhlsYBzgeXi/hJz2RyGnAITwMIbjstHYHYGgWb4qy7PHlnOX5zLQ41ymDv4z//gwHwAlhyX0dRQGSP3QzXnDc+aWwsuRECbmlYAr7QT8VcbSHoFTwybhG54XXHasqEPAXbrxLsCWnqp6ngn42kcNYgHeo1lLyaGlpyt8TWg3cpW6MdR/9fDDhf55w0C6l/4CpAJ4NcYhdgJa48TveGMVMKdGrixCDEenH44+o3EF+DrSj7TLII58B335b44z+kSoFmOCvIQPzdVn/wRAnVt5fZrUxslgFt5oI3qUPGPjcEQS47cA+0oS/WGcfXA+vrpte/x3X/pcPPP//WUMohO7lpbih7v78ep558fmK6+Je+6/P3Zs3Rw3XXx+7DxnRzz2+qvxwG8fj06jHQvdQcxsmov5MTBaAMbByAt2eV07wQGtoqek/InOGfponkoBSOeHc1hvXuae4BP08URk5YRz0/IAjgw3JRTR51zfPfhB2SLg5rylPL0nvUcfAN6QM7wHD+rxaEhs5uEsUymP9Yb3kEfm3IIf1VVX06OOdG5N35tSYEqBKQXejxRYEdByIa8a/ApIBLEu9grsvGi+Hzs7bdP6KZCNBcY1e2hpHOTSJil4VfDqeBhRtkmFJ4edqBhUQa1sFKmwZsVVJUIlAd43pwqKBEqKSUe5h7KylsKb55f1a1xpGGSgyTZLQ3f0edeQiWyMZwPed7KHl3XmuSt9BsN+NJv1mF88FINGO5r1VsShTtk9rs20ol8UpkY0OY2pKOf96DZHSXzr/VrUBhGN+ihvyuF8cvv42zC+rLjaF5RLjBC8kBgL/uuJk70PBAFVMqVpNsRyGzN45jN8Z68s2pNPRBJQcYw0ZLPsVJlV4c4GF/UDmHzmM58p3n4Y1CiqnnDIWJMTgx1dgC3CDDAuAfIwqAmV4B2UYeihAs7uMbvSyGmS2gIWyJ/sKNMGjGA8YPhPPyjr+htvjE1bThkBnjGIYb8Xm2bbxavqtddej5/dd38sLvViL/Wfum0U6llO6BpGi3EnJw4GKl68/UHgddXtD+Omm26OWr1RTnnasnlzXHvtNUF4Esr8sidNY3ySALl2xgYYYRt/8zd/UwxpZRF9qnqFQMe8ySKgVd14cW5r8MA78pr36JPXeI7xBkTkb8AFxpPwEL55n7BRgEd2zQn1zPwiHwgm26/DmRsrPbuSTBV4lSedGxl4rcq9Y9Ge6pqQ+25bDY2DDoZ5KfOgcQaeBJr06qI/8AHjAw/DO9CcMVkJQMsArmUbdigNBEpLuOMZZ5S8btSZc1jZtxHY2SnzCe8r+gCw7AEUeu3RX+e99QluZZkGfoOo1DAufM2c4t84B5cnnAGi4lmiF6IAmDJIEF0+zvIuX5u0aZJlXwbuqZsQKa55EiPAj/OPcu2XIbqWz5owKncE8eCBNTr1cOyiNT7tr4BZ70qmnn4cAWO6/quruDYi31g7mLuuE3i3Aiogl7gPX+nB5TPyZ1WnOdymlfMjC01GNKPbgH81AKdev6ybH+h24y/O2xlnvvRKnL2wGL3BMHaftjUebTfix/Va1C+8KJ549ImI+cW47qJLYsspm+Od5jD6cxwyMog+62+jEc8+93zx/svroTrM4bb7/fa8OpjgLXypTkTfua4HJWsltHbtywAz41zWKUJkxx6syn7K8NRq5SjfJcR9prXsmZUBK+4js2bas6V+PHX1xubbevL6n4FhdaBcn89mgM05p3wVaHN8nZuuOVkXOZbrz/uNL6btmVJgSoGTlwKremhlUENliG/BrJOXbL//PXcRzYpvXmRNmqpBkJXh47lgVg26zLOCGRno0HsmK3aTlFSu5R12Q3UEnbiPouTpOnhkYGgBEHCPOlWw9BRSWXEO6aFQDRFR+c5clunrXBQEqBovue2G6GgAuUtteYIfGCLmVRLIyW700shwi2zsq7AZ+qKyifFFPSYVRukEqNHbQEVOoyPLFQ0jd1VzWA1GJ8odyjq77IIH1TauNkursq36bL4vnTMgQZ/oH+0iPxUGEn8bMuSOfp4L+X3azH9AKOiBNxXgKH0i9w40NYcHoBV8hXcQzwNk8eF52olRzTgCgPGfv3PIpUYc/QAQU7FXYYcPKVsvEYBCDHnGn//yMW1g3vMs72bgNc9D/qYNeinaHvNQYfwDRJB/BHCO56hDj5yslGMQcMrTt771rUIb54ZzWvpKb+dndb5UAWbqcF5St32s9imDXiTuFSTjeeY7ISOePsmuPSdkudGz0atEVW75W/plMCNvNnE9G7kb0c4q31unc0AQHn7KGyaEtxk6lNeW6vrCOz4HvTkJULrn0wdzO5R9Oewoy0Hl+aWXfbjMY07fhE6ANwJSowMV2iM+rDWWPSnpB6HAJJVmvnbH80O+Lt5Kg8FyMnj5qsybsTuPOZVKOB5gLmAHXo7jsGHoIbAH4EU/mJN4XmrA8l1CIsenQCJbBMqUpVmXW2nsnR+UB4BGOPMIyBt5tQC8I0ukr0BpBn5su+Cd+oPj7W/X6czP1XVdXshrn16Z5vO0f5m3M7DlessBD+Qycp1EjrKO4BGTgbzV5kWWJ1WwQJpUdZF3rTlj72VkH/R0jPh96t6347++cGdcX98UtUdfi9bs1nhiSz3++pXH49kPnhkvD3sxO1+LmcWIndvOjNbmuXin3Y/F6MUWwtrmF8g4H/v27FvWQ+Q96VqVjxshA97rMjO95Wd1BdZYgEw2fJDbbkwg0w0pZn7h6Uw58Jbhv8MYjA9seKd44sI3bEhRB3Nx06bNxdt63979ZX3gXfQe11m9kaXPpLGorlcr6SfvNY2n9U8pMKXAlALvFwqsG9DKyrGGx/ulE9N2HHsKrAZoucBnw0hDZT3K8rFv7e+WqCKbPbRQsFWCc/+yAiqfo3zo2aGyruLs0fIYPbwLwMLpchgyKI7sAGOoG1LijqBGN7/N21NVhlXcJxmck4z0SWAcZWg08I40yNf0cDERqh5H7EiioHkctDv+ejBoULnrSTsplx1u3iXcSsOSsnneJLvyhqCEBo/Gtko311XwuWbIBMYhIUEondAaGqOM8sGw0+BSOV2NzyYZTPn5dxkf4xtZyczGFAYSYXSGLDg/shHm39mg1wilr9BKMIy+EAYIj6BQA5yhOCN3GRuUY8ILGVeMaK7nMAs9YDJoIK8KbFI37wOGYYTzDh/5gHb6vgo43/SR8czzvQrIytPUJYDMONJHjATGDP659dZbl71a5CFygcBD/KZNtO1P/uRPyhHqvAdtANkyyJjlkDvxzrXqGDjGGdCiX9nj0fnjvBf4Yp4LWAP44QGnhxFt4wRJDJqqF9RGybtJhjN15b7Zf4EGjfqNalN1Dskn1THiOuNIe+RNnuFYe2QJfJLlhe33mpsNgiEALIBNfpABjBUf5k8GhQRunQPwIs/zDHPu2uuuGYfXjYBhQEqAYgGTZnMUOtxZGvE3yZ7xkKT9gNDIpa1jLyrb12q3y7PKNXlqJUCryEZcbcYbiM4xgWJCMplPhMHiXQkgQz+5RnsOzs+Xd/EaQ5ab/2q19SWPnZsa9B9ACznkJoZjyjdzFFmFHHKdo5zsvaUHi33Jc9c6lRl+TzLoqyCpnjR5Pckeaq53tkUeAphmnPT4RJ4y/paXeW2leTJpfViJ9223azq/SbpPuxgb6jfvETKlvX9P7Hj7rfjSlZfFmZ2ZONQZxqtzjfhPT/06XjilHXHa9mgtRtSXBuUQlibgeq0b9VYj6oNB4KI1Q37DxaXlMZEPM4h4PGTAe1UHvJojSNyIsD3oD3fddVfxaCakOG8uQivAK3QNPJvhFXkEmYV3FmN35pk7Sog/73qCIrIC701OvH1j95sFMGOdZVOG00FZI/LcWIk+U0DrveKcab1TCkwpcKJSYF2AVlYs9SxYS+CeqASZtnt1CmTAR4CIayqpvJ29nzaantmoy4q2QI7hJoIM2cususuawSF38+2P+Y/c4VNpxxgjiTGKC7t+GLr8x2OHT87Pk+eRhkX+9n71uUk0XAmQyX0yFwPKOgaN7vlFoW61iqKFdxGKG0aLyUbJCYaBDriQd3TJHQTAgBGPV4ogEuWxy40yjsKmYQD4gtGAsQUIoleP4ZqWLZDlt/3PXlrUwXuEvpgkOhsyvKMBk725jpT/svE0qQzBGvp6yy23lDAzgRa9F6syUqOCb8PYMEKZRxqcGs2CfRiSeDTJbxqN0AIwiueoF7pD7ww0aZQ6P52v0pf7N954YzzwwAOlPYRQAZwJINpvDf/MNxkg0WDNMoA66Rvzw3w0to3n4DeUfOYJRp3Pf/azny0nSWEkM47088477yyAljmUoL0eLvYlG5jyRXVu5XEU9BHo0APTZwRqLYPfJH0HMDCvEgAu+Z5MDG54z3oMliPly9VkQR6TDH47r6TLRntnZTnmmGfg3nY6hp7mpecgcgUehG9MnA4f+DfXPRXQvDUAKoCJjKPyrhpmKWhh7imTNLs2aABf8sGLSwgphxUwlsgvTxYd0W50IiMeGHxoLzIUII4+cKIaObicF2VjZBy277xfy0Or1DPOJUeZAoLQE3pt37at0AgwnUMkeB4jnHlF6CunLNIeZAcAG7xZPMfGIPNaoE320OI95JAySvrmtZ4cd3r06s1mHwXjBMgpOwPOeb2rypCV5gnv0w6BCmW/YCX0EvzL/M97gIDkPDNE1H5kGh+ufpt1B3k9r2sC+65TnAJJ252TyDZ/NzsLsXNmGBeetj3eePH1WOoP4/RLLo6n97wTe5v1eOvgQmxqzUW71op6n5Dwfgxhy+Eg6oPR6a0k4+coxdwu52JVvh9LWfR+KQt6u2mnHuGaDo/gUfXVr3615KvECxjZ4omHrkXoM3gR8zy87Xzu9btjz+qF+P73v1/qASRl3o3yebbKpubC/KFSJnzIOvGjH/1oOUxdcDjTq6qPvl9oOW3HlAJTCkwpcCJQYF2nHOYFGuHsLuOJ0MFpGzeGAvCESprK6eEqgUfTMo30qkGr0myYQ1XR1EDVI8OdOZ4zXIln+Nv8LdmrRW8O3gPAQonhWcAeDCqBNA1KyuBZlB6N5wxGVZWYbIiuZpCvRLtsqOh141ip4GkMYCRefvnlBZDDwwzwyXA2lH76B4DFB3CLv9mt5P3Pfe5z5RvgC1paJrTAwNNLiPA0TuoT5MI49MSe7KVgvzGCDHNTAec5c8iYF0rDjLr1dtOAzcbz0fBY9d08VhpStA1vKcZfECZ7MlQVVvukRxUKr32rglwq0IKrGjyMMX97UiE0YNw0fJ0D1O07hsCaPFeQih1oACRAGZOeCzCtxH96hHFfkEwQO4MV9FFPG68LqmIk/+Ef/mEBgmkj4BzPCCzBA3wwAm6//fa4++67y+ELAnrmAKvOl2wcrzb2GYS3D3kXX362fL6ZKwC3GMLsxDOWeOYwbwQmNZ6qBvux5MNJfYQueT5lmZxBJQH9Y92eSeVlkNH7ylm9KAU7BBM0HJ3D2auFMmw/YbF6yMFnAKPIJ+5XgXB5hrr1ukX24XVB/WxAaOTzPTs3As5Hh9ANy38On2CcKb/XG+dJHIy8vyiLOQwPsx7AGy+9+OIymFDWmEajPAcQJ/iyTJ8UcljoNA5HM+TQuePzyNdbb7mlgKvQAHCGuaEcIdded5zrjTWJttNvQBM3ZtYDagoOQSfoDVgm0CtwSNsMtwQYEESSF5UhAlXOtdUAaXmlyj/5N+UoQyk7e2a5GcDzbLywBimr+CbUDDlEe3kGXqQ/bjg4v1abI78zho5ZJdm6OoUgnnKHUzRpA8AH/Ed5hh9uaTcjFvZFY8jJsu2YX+rEsNmOWrsdvVojesOCdZb2znCt04nZmXb0O91yQEe3149Ovxet9szySZhZPp8MgJZ85+YZcqUAwdu3L3saAgYzb5iT8DayHdqwYQFAC33x4sL7mr/dPNqydXMpa8eOMwogBu/wm/nIXNi3b3TiNbHEjL+h0dTDepf5bCUdY9K6djxk9rSOKQWmFJhS4ESlwKqAVgYD6KCGjIrOidrpabsPjwIZgFFRUCHWgMiu7O6EHV4th/f0WoCWgEq17RpOglUaTrQ5AyICARmAQOnEKwODgd1vlCE8WlSWeUfDNhuRVeBPsG09ivNKVJHGWcm3Tr4FDlS8BQs0LDRE8NAC0Pr7v//75VAylGyMdwwZ3OQp76abbiq7/ABa0I536D/KH89SH0Yl9ygTJQ+QB0USQ0qwTyCRditHVLblKY1aARrq5z0+jBHPmQSee3nH313x9Rhsq3Fc1ZCW732HejEgaSv9J0yOv6vjMklhVaG1rQIp9gOQy/GCn8xdJdCX+wgdbYf0FKziOfmDe9BMoEajjxAvQ/xQ6PkNuOm7ef6MjPleMR69TzmCUPbLuSQQmdcRk/dSFyF8GOOEc2lUfv7zny/5bThZDV6jz3/2Z38Wf/3Xf134k7rziW+TQJPqnF9tDjkHGQP+y4v2xfxw8DcebHju0GZACwE7vSugxbHiv7WkYbWPGYzXuybLF4F7vzPwvVZdR3LfeZnnjTTVc1QgWk8+ZYIelvLNpDnkyXv0A2MSQxEvReSRwED2grBu6uA+IULIcMYMgBJZJUDS7XWKN9727dtK1bwDWMbBHyMZO07oHaM8bMoiNgD0/nn4V79aXhd4nxBAcwkKKq0GaJV7g5ERrcy2LQWIG4dqAvZ+73vfWw5rggbIb8LQaLPh44Jx1cTSK41tFbDBWKf91I08clMCejCOzEnmMbT0xLYsF+iPMgc6ZwAp98/2yKeZf6SXvKuMFDzTu9V3aDN8AjjBhzKRJ4AXtMXTiJU9zl3buRbfqzs4FzNQIQDCt/LSDQquzR88WOjI+EA/7jFGAC6HFuYjOCW43Yz5+jBmN2+OwaGlmBk2ot2rxeKhxdhy2rbYv3AwBjEonlkNEsFzKAt9XOpEc6ZdDuOANm5m0B/XiJXm1lp9PlHuywv0U49CQFk8DaExY8L8Z77AE4BNfCOLoBd8DP+g5wiYAlazDryz5+0iB956682i//EeHlrohiMAa9PoMIel7rL84DqekoQ3Iqv8TIGrE4Wjpu2cUmBKgfc7BdYNaCHUq7l43u+dm7ZvYyigsaJS5K6riuDxALTsWQYQMqCjV1U2slH29CZyp9n39XBAwdAQysqGBiPGC4oQnkne1+hgfqDY432C4mPCYxX4DFzkHezcF2m6FiBTBU40CnwfJQ4DRGCPdmNwobABTNFW2rlz585ihLELiVLnGALS4JZP+AwfAC12tMlVQ7/++I//uCjjGDYoiNRnwmDKhTbUg2IIMMGzGhU8h1FBW90tNnyE33qWuYvPNUEMTwriGcPZlE2Ux/jy3/HfmBkwAtY0ZOgL7bFNApYZyMlGD21SSXacobv8IminFxq0geeggYnWrcN2aFwZjgdt9NTSuBJA0MAy+a150XgOTzyuo3hr4AtQ0W5BX+k6ae5zz3bQXsFj6GNd8Aw5tOCRRx99tPACwAQnPRJSynvQFYPji1/8Ynz7298unhbuuOeQrUlG73rH3XlU9TQTFBJ8gJYYLBhEeOLRZo107mXvuePBf9X+aYznNlWNJnlkvbQ5mueq8sm5oIENj0ljrkEzve4EEavzJ4OX55xzTgGlMhiBbPNgBPNiCXr4LjINYBKedI7QTxO/l3kag+LZ88EPXrIcZods/PWvf13mIEnh4b+lxU4BJdwc4BuvD3j/148+WuYs8hXeeGycs4k+VsONclJ42lKixWhHf3S6cAaXeZdyr//kJ0s9tBMDGZ4krAnwhuevufbaYkBTDvOJuSeYvJ4NSd6zbtcQ2mYIPZs61EdZer8wXtTB2shaoXdyXneho4BX5k/BTHVM12muC2ApK6ugjHKfZ6Uvf3vQBv13rYFfBMuct5bnmkzdk9bnleaDfKoOIRjoJoxegdZb5kZEGccRMPJWkbkAkfzGi3nQG0Rrdjb2HTwwOjxkZja2bz0lokv4aUR30I+o16Ifo8MRDh1aWB4LvAHxIpR2tEfdY6OB7KORGcfyXWiuN73zxxyO3INmzFW8kz1IRdkJsAhwy/h97WtfK+PDJgayg2d2v/F6kR2dzlIBtHiesaQeZBLygXkIoGXORceCcgmPrnooHsu+T8uaUmBKgSkFTkYKrAvQgjAqonnX/2Qk2LTPIwpkRVNFQA+H9wONNOb9FkyxjdkAzO74Kt8aWXwbLlg1flHeMcINj1Kx1mvNnUAUeIE1Fa2qUZON8ir9MrCWd6k1UAXysrKKwkQdKuaATGX3d2xwoNBhoKNgASwYLkdfzJMFoHDPPfeUcggPA3wwnxP5jwCqUL4xEHkGIwaDgZ1QPtyn77QB4wbFkPporwCh4+EuMsCCHhsaJ/RLkAsFkfsqq9XQqrzLfqR8mHl7Uhnc95TDUYjBvqK40i5oJthUBRQc4wwQyVP0x77QB09bonzryEnjNdD4NiSRvw0HzwAC7dULwPoMbxQkExjjN2ONNwoGsfNGEIy+Cc7lOVX1anBO0C9DI51H1IVxAQ8BWAGWUj68w3X4zDxHhKsCIn3jG98ooKh5jiZ50GXAQxm1mhGa55WAln0TlPIZ7jO2eJUx3oJwzmcNlKq34ZHy4OG+J88pe/IYyQvKCb7XAswPt/7q8xnQysCU8xP+8HCNfDJslmmWmdvvNeQIY2HoG3xGecgjQHjooecUfIX8w8MCmQdvCVrATzzHeAr0A2gx1ldddeUy8M74IvswbOv1xkiuDmvLQKyhh3h2YfgSUmY4MX3+xS9/+S4PzgyYTAK0iqzoj/JwOV7Qhn4yR3accUa5x9zAu4w6AM/wtsTz6Lo/+IMyxtzDcxb57ibCekANxy+vedQPv/OfMSP5PHQdGfedZe8fQUbqdzxpK39DJ0At5rWbALTH+3qA6q2aAT3lI7TLstJ11zUCsJM5CuDGmDJm1mGbBLPcNHBDCLq7QbXWHBDAynzquqbnqjQT5OI3fTxzx4646qqrylix6UObmRNsLv32t0/EcNiI+QML0arV4+knn4ydO8+Jj1x1ZezbT/L/+TjnnLODgwYGMSzhhcN6LZ7Y9VQ8/8ILI34BCByDWsokZaLzaa3+ncj3lW/VjUqBU8DDL33pSyWk3ZBU6A8wZRoDTlylHPiHccXzHN5+8603yljNzc2W9cswW3JpEoL+5puj1BPIB70CCSvlxEM8Bsl5l9eeE5nO07ZPKTClwJQC7xcKrAloqRizCPNf5epkWBTfL4P0XrUjj3EVVNE4yka7YTvrVQiPRb+y4ZaNWBWZDGjlPmQgwZ1UjQzBJo0vvwEFMIrIlYLhQNgR9zDYdWuXLij5eLtgeAmAYGyh1PBtnZl+tk+lN/dHw6Bq5Nn/rJDzjGE9GnWMiTvt3ONvFGr6yok8Dz744HJoC8oaYENNuwAAIABJREFUIBXKHeFn1IHrPTvvGCKUhfIGgIWRx64kippJl6kTIwpjCsMC5ZFQNkPIUPJ4hnqgKfTzm35gfFEWyj7045tnBNU1fgzh0EDLIR1HKp/WUjQtV/6iTvlG7zG9eia1wXFiDHhejyW9VQQhLUsDi3qq4EkGNy0LmsJ7PiufZ08jwTO92ATnDAfFWCW07pFHHinGp8a/QGQGQzQ8NTDlTw18fucQMsaZ8cToxxsL0Iz/tAkQj2cxvKnXpN1f//rX46/+6q/KTnoOFZ4kg6rgx0rjWQVcBII0oGm315z/tPHmm28uc4dQXD7QEB4FbNPLTm/CYyHfVisj85dyTmAugxZZdkiztfj8aNsufQswg0fK2OOH37QNPgVgRz4wtwVWeS572eTNhlwO/UTuYEByXc9BeB++hZfsI/wM2MOzlMf4uTEnIAaogMwahcIBEwzjyiuvKIANc4v3AHkJs+50uqXObqe3PNcEdQCYirfG+ERS3qfM++6/v/RReuQ5tBag5VgoOyjzogsvLO3SKwuDGY8TPGjp+5133VXAI4xnDyvI68J6xhf6WSf9zV6Ibvxw7eMf//iy56TjW11r5VW9lBg/1hPoibxnHrmWCZq72ZHXasoXvM3t4V29owE6WWtYp0nmb05HN3mcG9BPL+M8l9azdtAPdWJlhX13LuoVJdgtOAn/AWgh577whS8Ubx7WYvirzIWlTnSjHmefeXY8/suH4zVO2Gw3oznTjFs+c1sZ04vOPz9qg2G0W+04uLAQn7jhhrjvwQfK+ozsnGm3otcZeSnxP4c9ngyb0ln+yIuOA2uIgBae6eZDBChGTsAXgFwAtvCOQDLzmrFbODQKE927d8+yTvOnf/qnZX3i+YcffqTwRrMxOniHctGx/uEf/qGA8H/3d3/3O16ayoWsD65njk6fmVJgSoEpBaYUGFFgGdBS6LMQuJukkHXXSUWgCiJMiXnyUaBqEBZmGu8gCzisRZWs5GpoZaMl85tGmcblah4atiWDsPK19wy/yoaW7eVZDdsqYGE5KM8q+T7DDp4n+tk3y9cwM6RCEMR+5R1qvZUAOzCUVJitz51o22IdKLIYiXi8kETbXWKNOHejLRPFjecxhFC2zAGFAowyxz0MAhRvTvECwMLoo1xyt2A0oKxRf/YMcmygBYohBgteYISxYWRpkNAOQmb0ZDOXhZ4SlKtxgKJJ/ZRNP3k3h1FMMqBX4788PgI1jruAbDZIGBPogAEOgKEBLYintwntym3RIKwCjqsZTc4jeXWSkqtRUpXbub7Me9X5kj0GsjINvRlL6E1fPdq+ClhVDYYMmjhuXsugq/MXTxkOFsCwgJaGWwrsuesNT8BjAFoavo7TWvJltfvSL3uR0E766VyEFhrgjDPGyrXXXlt4D89FaZDXTMqgPxmwOJJ2Zvnq+ORrtF/gnbYpKw25FRSwPQI3lCWtc/+47m/lDbRHRggy0X/mHkY315BDhqVSph54jrsyPf/OHhMZgM68vh5AwecpAzCAdgL0AJYWj6/BoNCENukBBnjBPKWthlcL9MJbhlPv27c3ZjfNxQUXnF8AIz6MKbJrlCx6BNL1uv1yz7VEzyH4g1Ps6DdeHnzuuffedyWsz14zwGcjbWyUHR7vmsLjMfLwEOxxDtKHG66/vvSV9tF3gCHy0jFnMdBv/tSnCriBvEZuYWxTFrwyac3La5+0rYJSWQ7Be8pA+IFwdmS53pgC8PKpa2Re0wWFWBdov3Q2FHQSH8jf3nMOMJ6MNe2AJoR1OW+ybJIn3wUojhO6V+XtWuuHenF1LVlJl1Hm0ofTtm8fJXWfmSl8yvpIH1j72ps2xez27UF6rOcf/W289tKLcesffTpeeuOVeOIFcj4diljqRq07iMawFqeddnrccMun4uFHfx3PP/d8AbJqNcIax3x1JALo9/wd1h82VAgjNik/XWbjjnkFTxqSD/8wTmxQwmPPv/Dc+DCBUc5MvZHNsfijH43XhqiXuccHnewnP/lJ8cYTUD8cfvs9H45p96YUmFJgSoGjpsC7PLSqRoqGXl64s3J61LVPCzhhKZCNq2y46LExKaSu2lkVQZVLjfGsgLroV5Xb1ZRt6zGPT35XZV5vlKxU+Jz90TPF8AQUEa6ZGBrAhvA6lCIUFwAtDApPT8r9s70a9BmIEODJz2AA6MGkwQSduKZibJgY13mG+qqeYhrsedcY5YydQowzlDCUuO985zulbMADnsXjCqAJbwfqw5AnZJCcEdR75513xg9+8INiPEADFDUUQdoAjfBUeOCBB0ooD3TTi0Xa2h7arXHk2Ai8YYDa/htuuKF4g0HfvMuv0ZJlV/57pQkmcGI7fMccMdnjRXCTsqAd/QTww1h011eQxXIyAOSY2/fcJsc88zP3J4HCq/E8ZWdvCtuRARvr5Z7tE2DwXb3g9DrU08/nLXe1+ZgNyer8lQYYFICk8AZggqFG8AJtKaBAb+QBA3+R64RQWN4XkDmWwlMwS+81DXGMGPIFAXbA43ho8Qyei3q4CdjluVYdz8NtazaSV3o3yxfaIjgDTQ0xdXztl2B45guuCS4JXlEWtAfEMfySspBzgtJ57gqgZa/JvC5UQU3u6YEjv6wk6yf13/poI3MS+aChWHikNeIjwWnBOngKOYc84mPIIRsUjKmyZbGzWGQYII0ALQARsp38RAVo6ow81u2HIGkBczqdEt4Ij1P2rx97bDnEzpx7y/OxcsqhObS6S6NxrALEXPvTr3ylyFdC1PD6xWMYUARQjzZecOGF5ZsPch5vqLyuKbcybQ9njc1gp4Ab6wV5qwCp9TylHuQ49AcgMERRGc99NkbY+BD00ks1zwH/1uMInnS8lU3OR9cTdZHqXOS3wJr9r4JeeX3Oa0z+27mVy8i8nK/nuUB7t2zeHH/+539ePKMJaSP8GvmC3J2ZnYuDrPP9fryw6+l47bVX4/qbb4gnnn4qfrPriRgMB9Ff6sZMsx2zrZnYvHlLfOb2P4pHAbSefT4W5uej2azjG3m4YuekeR5eRWbAq+biFFAEXAVYJHyY+Q/v6lHKmM8vHBwfCDJX5h16Ce+iSxGuv3//yDt00B8WXQGgGV79/ve/X8rNwP9JQ/BpR6cUmFJgSoENpkDtkosuGWoMUZcKHdc0bjS4VThVTje4bdPi38cU0LCVF7LyyTUVcXlmUldyGdzPu7dVXsv3JhmLVWWc39lDS4VVD4yqx0lWRHlXA9E8H3oiodiglKOkY2hTjjlMBJUmARjZQ0ZAgec05KkfhR9jx1PrNDpoO7uIGeRQKTe8zFAzQS/BOMEv+8d9FH7Cb/jP3MYowhMLoI5+kheC9/kbYwnlD7AOo557etcAgvHhPQAectdgyOCVQKJikvESTmY4Dv2TNhksFExxbNy51zCBrtddd11R/vXAyPxR5Zv1TBuNkcw3uRwBHenlOOmxAiBIiAhgTPbi09AWMJDuVZ7IvC9vZnBrJUCkamhNMkhzn7Khlp913uY54n2NL3knh+Da7pXm82q0z/2DZoQdMo/4L30Eq/wNz2AQAB7z3xDaowWMMh2rxrIABeCV6yDjynhjsDMv4HWACgG/bLwKbKyHD1d7JtO62l55Tm8w2mIiY9dtZQTPUpZhvtRZBQ+4pqcczyL3oAPzlPHBy4l3mH+MSQYF7K8hormc6jqRgVNBtix7D4dmygnqYD4il0eAaD/arVbJNZRDdz0kgzryoRnyHIAWdOS5RqtZDFr6TX+ogzEfediOgDI8tATKsrcofaR+5CSh1vAtgBaf7AW3zMP1EaI10FNoDE7PtmfKOsQ7yCPzVLGJ8Md33LEcmkkeIAxl+JJ7GOE/uPvu4MRQZC/et/lkNQHPSbSuypdJ8kbZkdd+/pbPoBF0N8TSMaBewrYI2zdZPusWgADrBO8LUuWQ/KxvClK5yeDGg+2U992Y4FtvuMyLPJd1E9/PmwJVnUC5WJWTuZz8ziRa2pfTTzutyD/WVvQHQtbgvxtvvLGAj2+/+VZs2jQXu9/YHS++8lLccPON8dKrL8eTu56K+YWFETg54H8tzjnrnLj9Dz8TD//y4Xhm1zPlBMzegBP2poDWSvKE+cqccuPEXJV4JAs4MTaOuet52TCcaY3mf2904i5gFh95mmlc5nmtUepgEw7ZBI972nP2EDwcmTd9dkqBKQWmFJhSYDIFlgEtF2INIL2yVBhctFczqKZEPnkoUDVsq0a0Cr4AaTZAffZwAK28w6kxtZpROym0L3uPZQBu0qjxrHlxVJ59ByUIYwWQ5+c///myB4Mn9TmHsgKcr1FfDhvkN0o/yj47hp6cpVJOOexgG/aGYU15lGGIm95jlIURpCGe521WzugTQBTzmxMLUaLZKWbHESMDzxSUMH5feOGFxSjADR8Ah/xZAG//9E//VK6j3AFiAZBhVOPFhfeA7UCh45kc9kS7Mqio0SEgBMgGHWiXIU4YlPSburOHQZX31jsLTXBMmfKpHgACogJatMuwqquvvrqMB+NFeI/PQDeButyGDBDZVkEA680A2FrtzwbeWs+udF/AyLAh2lX15spzJPPTJGU8j8FKdWZwTaPXUFXnmCAFz0pLAQXuATZgQKzHA3Q12kwCtORRvqmHMBH4HTmAlxbAhG0wv5jeTVXj91gCbrmsDAi5RkMLDbIMDCKP+OTwMEGHLD/ok3PBUyQdqwzO+XcGMuQbvUV5Bto5ZtUxcC4IBDqOWb6vh6etV+9P2o08o25yYOEh1WiMwHs9iOQtZCZeQSTiRo7zgdeQNXoedXrdAl7ywSMNuv3yl78svFerjZKd44EhMJLBOa7NtNvFwMVrA4+PJ558sshq3lNOLPezAmgBbxWDuTPyusvrBSAI6w45tNhsQBYBViGPGG/oSnvbMzPLHna0GR7W43cSz9qWKt9OkjUZ0KqOVfa09DlBJsdMMEEdgTlG25DzflYChbN+6vqhDON3BhbzBkkVjBKsd91xg8NNDb8n8a9rqnM+y7Vcj3Iyb3LwTuH9er2sH4wnHzyg4V02jJq1elz0gfNLuPczzz8br+1+vQBazz7/bDkts9PtlPDUVnsm5hcOxVlnnhW33HxLPPfMs/H4b3879tQdrGcanbTPME7mdtSLk3HR84+xYNwE9pUjyJLZuZlyD/mSgVveIVcWpxyWuR718hwgFnoC4+kcWIm/TtoBmXZ8SoEpBaYUOEoKlJDDbGyrEAtkTfKMWY/xcpTtmr7+PqfAWoAQzRfsQGHQWFbhq4I9+Tr8OMmDKpNkrfrd6c2KscCF7cmKaZXc2cDToOB9c7XgkQTAg+cUc0WDRuNwkmGgApz7LnDCd1aM/RslS2WKHXg8lQyNcW5qsNnOqrGfjXfLNY8MRp1eL9SFBwb3PvGJT5RvADv6Z54elHDCI/C+wmBjt50PRpWnSWFYeow113/605+WcgW4qI/x0ZiQVzLgxjUANQxO2ohSiBHqMxreVVm0XiBBgEYFU0ODb4ENeULjnDpRVAkjIik4xiq5aeQr8z7ZzzzeWYF1DPw+HDDLNq0EauWx9tlJgF8V0Mr8n8GMKl86Z9ZaA3xvJTEmgCV/85zeK7TNOaoHEm3y/kp9P1KRaV+y9yZjDXAL3+FBAsBLfh4BSDwaMVAMnXKs/V4vH65GH9uVvwW0+DYXXgYHAZSZl4AdJqeXnsgFeFZvN9qIFwJ9Ze46FgIf3KfP1E84FM/phUW7qX8E8IzGZiX5M0luO67SM/dxPbRTdvCtfDIEcmlpsYR04UHBGAFGApBTLmA7cxb5gycTcpz+UgYGqSHbUR/lseLjqX3QAF7AYC3zeTgKXXON0bOP9wDUACkALJBbr+/evewVJ6i43OdKyCE5tMrmxabNpW7ztxkeiefYoYWFElLIeLMuMK7yQ/GIxfAenz5IqJN5gihDb6/1zJeVAC0BSe7Lk67broGUz/xw8wb6FNqM26aMcHNCYGGttV0ZpEzVc9m1gXZUUwpkueia65pNObTRdqy0dk/i4yyPs7x3TVOuuUa4zuDBB2B61113xbe//e3ihYqsIdT/pWefj6X9B2Pr5i3Rqw1jz/69ceNNN8Urr75cdI5Di4tRazZiiYOaBv0495yd8ZlPfzoeffiR4u1F/6aAyercXUDnsR6C3JBP0TmUB/CxoBf0NH/bocWRhxwp77zO++SE5DohoOVAmy2nlLlLEn83HZStysv1zMHpM1MKTCkwpcCUAmtTYBnQcjHWsyUrKSoQFreWMbN2tdMnTnQKVJXOqiHtDmg2EqtKJYt65iWVMIEw+S4DPasBGCq0fOs2bhm5vbTJ09ImKak8y33mgonS3bHj+/LLLy+eGxiNGBQmGNYDwFw2ud3Or6z0VgEs7rlTTBsEpjTaUMBMLqrhZRvxZuJ5805VjWHpoNHFN4YtwJOhU+bdgT54W1EfRhw7/hp7tAUjN3uH0RaeoU7+NvTHujAqpZEK/ig0aLAMUGncCO6gIOKJxUlVtAHjDX4xREAaT5JN6zGIVfrlNX4LmEAH6ah3i4oteXWgG+EDo13a0XH0KqrZwyjzYxXQcmzX09ZJsuJIAS3ppZzPfJLniG3XMMvtXEn+T3pmpfcEQSgrG6TWp+cW9/VSsc3w5UYYBBrktAegB+8X6iGki7oBKABY8ZDUm0c557wWqDvScZ001vJqprsgFvU5z6AZADPtvPfee5cBZGUYsoq8MXgL0AfexdsHwJg8S/C1oBA0BvAByMP7BzrQd/rF83osAlaT2ywfYOHYrbbGKfs19DO4vZ61UUNSLzVBeX63Ws3o93ol5IrrHnCBsY8ssa3ITDwqqNuE8cgx6NmaaRe5CO+5ucIzeJ7W641lQEu5ofxa5uXBoISk66H17HPPFRmpB1Gev5OSwnOfHFryvvKD38hXks7zYR3iN+NG+YBbyObaON8iMpR+GPqtHIMufibxat4Iynqfz8rn9DuDkm4E6c0qmOr8EGwSNOB6DgvM83qlOaTMEIBSlmZvueqGh95SyjW9qQXRDO3MwNPh6rsr6SZZrjrup2zdWsJRmUv0A+ATfqSdjNn+AwdjaXExdr/2ejz15JNx5VVXxUuvvByPP/F4LHU70ao3Cli7efOmMuaf++PPlY2u3btfj253FBYL4Dr9TKaAQKzgspuS6mCGZ49CC0cnvMNnXOeUQ77r9RHwzPiShxSgmHXj0KGRt+GB/Qfjhz/8YdERASsFyNQVsk44HacpBaYUmFJgSoGjo0ABtFzkNaYzmFUFKo6uuunbv28UUJGv9svrede26omiF2A2/DPIo5dG1dipKrqZf7MHwyQD3fZUd3CzcqEBSVkolyidKCUYdgAzeCCxU0r7VE4EWAxPsR8rzZ98XeOhutMskMV9E95igOFNYdihBgMAFEYEhjZtHIXejDwM8lhofNBuDFTCAd059xslzbwyJvSl/3qCaSxQN38bmul4Ub9hk4I+eoto6PCsAFIGgVQgoTvGOfc4sQq66iFiGIBjLV/JB+sBE0x0rRHEO5SPYUHYp/2nTGhFHRiFGMckuodG0M5TjGyTinJ1fOUp50n2QPTZ9bT7WMkPDxegPI29bOCuBFodDo1Xa2vmSUEhrmXPD+eDCaZXAvGOlib2VXCTb/gXIwWQB29E8+NpwDjO8l4G4yeBAYfbxip9BICcv3pKMc855c95znVAKDyJ+PAe8xbPJMq84447yiEWhMHxG0ALwxqgRmOeuUo9gF8A3noI8Z6GHh4IAPt4qmGsKRucV6vxsrSTljlcb738pRyHj+UTvkfePzMF8Ol2O6V/eL0gM/GUMneWYX94W+IdIzCjxx0hh/IbNGauk6eKkLDlVFdgBuQySgcy2K7ZmZnSLsYGEP6pXbuK/IA+1ZBDcQczHgFDwEPtZmt5/AwtX87xVa8XQKOAW73e8kEKAkWNZrPUD/8CTLppYW5IeVT+zeO10histtbn8qhXec07+RAB5SkGv3RTFiqLM+/ndVk5ZV25PeoS8H9e+6rruvNQD2HH2PedA1n+VWWhvJLndH6myvvWYXvp75k7dpQcZ4QuA7Ky5nz84x8vOkZ3OIhTztoRzz33fOx97Y04tP9g3HLbbfHsC8/HI489WqrtLSzGHHnatm+L9mw7PnHj9fHoY4/G66+/Fm+99Xa023NTQGsVoaus0PudR5Vd6ibwmekOGDv0Gvir1W4W+bh//77Ca3iAstHF86N8g1vK3Hz1ldeWwX7lgt6JGbhdaa093DVj+vyUAlMKTClwMlOgAFoCWdljxkU7L8YK3uNpeJ3Mg3Mi9L2qyE3iEZXEDFAJ1lRBLZ91R8wdbZVfDToNyGxQZO+mDIJNUiizIl816Ckze4VgBBEeAJCFosLpdigmAioZHNHwWE1JmQR6VJVj2y9oxG+MFdpBfQBahu2o4NtPAadcpgAbz/IfujrfKQfFLe+u036UN707eIZ6uZ69DAzHEYjIIS0mrNe9n2c1iFUk9YAwrwvX+RsjE0CLRPD0HUANoywbEyqFGrSOB/1eS0Y5Pr6r9w8KqiegCfZQFtcxNgABMUCkg3wprfjOIFnmT+nNNY04x0V+zJ4ERzr/s6FXNVQt0xDSTE/nlHyUeUZ6VefKWm2cZOjJ/3rpCSIIZpo7Sy8gDzzgd3XurFX/eu47RgJatAOgkrxwAAKAQ/Ck7XAO8bzeIXqLcO1YAVoZLJN3aJteJdTJPLntttuWvai4d8klFxevjgLaN1ux9ZRT4777H4x39uyJP/3KnfH8s0/H22/sjhj24/Rt24pBtuvZ5+JjV18T8wuL8dOf/SxOPWVrmf+AXebnAsjF44h5wFy87LLL4p577ln2vhx5R41AmNU+8pcyFBoqU/Jm2mpl4B1BGwAe+ZgwHTkmIGfoNHIIDzQP1hB8Ztx53zxazgnad9HFFxWwCCOW9wEAPeG1yN3a2EtrDAhTVh4jvWXx0sLLtJx0+Otfv4tWzs0a4Y3jjQcBGHIskfRbeVgArna79FV+dZ3SI47v4l3WapW1gf7Axxri3IOHqZf7eV2eJCdWuyafK2tcr1zPaaeguR5YzpEMHOS+8E72trL+quzJ6508ktvRJJdWrRHQtd8cRB9P4N4ghv1aDKJRxi7g0SEe4t3y3RhGDKIenVqjODbVa8OoiVyuwIjV9uV1x35J4ywz6D9hwQBYrG/IGZ7DcxJvR7wDzz3//PLMbLMVD//yVwWYfevtt+OJp54s4WynbtkaCwcPxpk7zoibP3VzfOD88+Kf/vmfCmjLHJh6aK0u+d1oy2ux80ivLXVU5i6yIHuVdrpLZZ5Ba042VKYImL/z9p748Y9/vJxqg9YgRwC83Byp6nzrWaumz0wpMKXAlAJTCkymQAG0EOQqGypMaxmEU4JOKbAaBVQKMsggGOW3oIbKqCET8CI8ycKvAZuNu6wEqyh6zTatxb96NqGUaExpiGmoYggIDqlos9uP1wIeWhi7epdYr2CR4MCRckkGtDJIKB3MSyLokL+dw0dad34/AzKTjA/DnfI7jtla9WeDoDp+eZfUHBfLBmCttiZgpdFcbYP1aChatrxIvYJ9a7V/tfu5/iq/8l7mD42ePD+Oln/WapthFJnnM/h0NH0/Ud/N/QfkwBsPGYCHoPNaAHejaSWvK18M+3VuIbe4hiz66le/Gn/7t39b5gSA96Uf/lD84sEH4rXdu+Pyj1wdO87eGT/68U9i85YtcdMNn4xWbRCt6Eb0OvHUE7+NW2+5LXa/tSee2PVsvPDyawUAuOCC8+OC888rocfUAxgkYIKnEuA+IJHJyAV0lZOZB/I8h98y4Jt5f6U5+7v8NAxAC3JlAUjlfIkjWV4veYauuOLKcqAFefww9KGlfRCQoewsa/3NN4A6hiz9pYzsPWibstwSKKIO2sU36wdrBmUBiAFa8JzeqRmI4XrmL8AoAESAIQA1w+hze3lHEF0jvQqoTgK484aQf+fNo+r45XWA5wUu5c/sPaXH2EbKAXkl94366EO70Yx2NKI37MdSqxvDesRwcRCdxUFEY1PMzWyKNmDVoBPdwXwMACfIoV5vxUJzJrrDiEatF/XhxiVWxyNLMEUgn3kmqAr4wfjntYjxRR7p7cz7bLQgA/igj3BvLd1nI8fl963sKqir3HdT4ctf/vKyZxbgFvOBcSTke/qZUmBKgSkFphQ4fhSoXXj+hQXQ2kgD6vh1Z1rT+4UCVYO+CrgIzKAgmMyWI6tJQk6OJsIz3OFFYef5nOfCcJUMpNj39RhGAlrZOyB7alA+BoR5pdyBR8mkfLx4UCBzmyhLZT6HlB3JmFTBHsqQhlVAZJLxeCR1TnongzH5b71ZskeRxsV66F81RKrv2FeBJw3QDJSu1MdJZcsnAqzF8Gm3iwHBB2NB4zjnuDhSOk4yKjIIkr21Mt008DfaKKFOeVfe2miQ5khpebzey/1nHntsu/wgyOo83+h2CV7RLsOAM1iM3KRNX/ziF+Puu+8u8ur222+PxUML0VtajEcefSSaM5viqquviX/56X3RHw7i5ptuiNdefil2v/JiLBzcFx+6+OKS6+l7//jPMaw3Y6nTi1q9ER/4wM4C6F1wwQXx0EMPFeNbD1HAFQxy+Oexxx4reZxKKE6rteydVgVslVl68FQ9FJ3v6+PBYQxJyl78mkaAlPNmBG4NY6Yc3nBlCSEmJBJQUq9fATXbWPWKdO4pawSS9NrVUzDPUdtPmdzXo5X20QYAQPiGU2Px8NQgznIPeuoVBpBISCe/MZDxDCaZPSHlzle+KYf28S5rkoDISutP1UC3vcpz5aSgmTzOuPisnnhuJlXXpWPhobjW3JoEaHGNfrcarWjXW9Hrd6PX6sWgMYxepx+dxV7UBu2Yac1GvUHSf/TexRj0O1EfsknSjj7/B3ho9QJ/ro38SKcccgmd9Qwy7F1P7Lz2KYvoc/YSFSSb6vMbOXIjfeGzn/3s8gH/RzqFAAAgAElEQVQHnuwK3UkCv9Hr98b2blr6lAJTCkwpcOJRoHbezvOGOS/IeozRE6+b0xYfbwpkw2Ql4z7nWSLPB94FKPsAWuSW4GOYG4q65ZSktxwxU/lkxXotw0gQQUBLBT7vmKM0umtKO/TWyiE/GnHuWucd+6Oh+WrzsNr33Ff/PlqFahKglvuWDVKNHQ2t9dad21qtL3sN6M6voi/9s2GXab0aoCWQxLgSroXBCHCBoUieHdrBTqtA15GO4XrGYZJ3oTws32tg5r4eCxktSJI9c4+0r79P7zluhkXlee89PWE2ut+CV/C/YVvZkAdgAli688474wc/+EEBn/j9yMO/iks/dHHx8Hj51d2x4+xz4v4HHoz+YBi33XZr/OaxR+OF556J07edGtu3nRqXXXpZ/Oy+++Ktt9+JVns2tm8/LS6/4ooyNwhv0jsMTxD+RkYDYnHaKfXiNQKgYgggYTWCP9V5qYeW3rdHRsNhIP2bzRGYk2U3sqHdnolmqxUXX3xJCSdExpMQnjBtZVgOna3KK2mcNyeqIZECD3l++jfzmrEBYHJ+kdeM/1zHqw1QUBlHm01SzvMAjIwlfYPOAJck/uZ5fuPlVc0jCD0ZB8bMkMvVaDspRFCZLigiraQH9evZCT0mrXWT6HtkY3x4bzmGJeSy2YrGsBn9YT8GjW4MmsPoDPrRXepFs1OPRqMVndoghvV+1Ick9eZwEkCsdjQGM8QeRtRIur9xgBbtFdwVkKXHeoebN9A1Im8Aurnjdw6999p61+DDo/L0addh6AyghYzlwBrkHf9JzI/MnNJ/yitTCkwpMKXA8aVA7dyzzy05tFYyDo9vc6a1/b5QIO/SVneFVfwNsUIJvvXWW0uybfK5oMyh9AtcobDpZm8eEA2mScDV4SgTtME8TlUFHsNMjyyUFOrWiwdwy/AVlc4M8rxXO6QZGDoaXlqpnElAZfXaegAXjXXBJ+uTlh45L3ilR5UJ7wWcVhrrahscW8s31w5jT1gSv82NZuLko6FflS/9nYEu25QNQwGtSaFbR9Oe6rvZOK2OwXrG71i25f1UluOjN4SywbluaGoGzzeq/c4RgSLHiW+BdAAMjosH5CBXE6Eue/e8E1s2z8VNN94Qe/buj62nbot7f/KTGAyjPPub3zwWL7/0Ujml65yzzopLP/zheOjBB4sXUAkhbjRj0+bNcdVVHykACR5OyEHq9cQ8QvDIHUNSeAw688/omaT8y+Ayf2vEmw9qJV5bXYYPS9J32p/BbWQyc/nUU7cVD63Ax2bsMQWARH4iabeSHLNevbAo3zoM817J+4kys9eS+RSRVYBbtA3PK3kHD19ANsI5WVdYb8hLRngicg6QnfvUx7rIRg9lAirSH+jOh7bSd+o2308OPZsky6vyNsuASR5rAiV6dVY9c6v0nLQub+Q8sexRyHgrGrV2DAb9GNS7MWwMoh+DGPQG0ejWojasxaE+14cxrA9iWBsGEGl90IxWv128tYY1TsncOEBLnsrzI3sM8rc0Zqz42zyPjkUGWQXDKM/Q2I2i98lUbl6vs43EnCOpP3ObTQR+kyMPD0w96k4mOk37OqXAlAJTCrzXFKidc9Y5Hq6zfCra4QAC73UHpvWfmBRAKcuAEadNobwTZuGu1zPPPFN2uwxJzDlMVtodPlxgdiVACwUFN3IMR4w3/jZfFHWTFwVPBQwPE+yaC+Nw27DWCE4ySKqKlmUcK0BrrTatVL99X8ugyZ4mGngahNDe3CGE62C4GfopsDAJJM00UOmvgkb+5n3DNgxpxcDEC8V2rEWD1e5XZWjmVw371d6nbdJltb4eTRvNnZiNqvWO39HU+35+V74VmNGTpYQytVrLRqZeEcd6rmfarAZocQ9gAw+kL3zhC8UzgDYBjiwszMe2U7YUkKTVbMcVV14RP73vvugNBvHpT386fvPbx2Pvvv2xbdv2mJudjQ/sPDceuO++GA768ZGrriih1M8890IBtKgHz0UAGcAY6IDM4zenv/7jP/5jeR66ebopYIqJj1cCtNyQqMqrLAtW5pNRyGGjMQo1FLRCJpNzqtfrR7fXi7fffqe0DUAOMEoPW8Gqlcqnzcif7EHpONs+7skreWNGry4BO4EI82rpFQrt8NYCSOebtQ/Ai+dp69NPP13C7mkz1xhrAC2Sg0N7nuE/m0DeF9Sqyt4qjbPszvTjegbwpI/eQRkEzx5umRaZPsdrnmf5OPJwakezMVNCbIfRiRiDVrXBMGq9YQz7w1jsdqJPbvjmIAaNWgyGtaj36zHTbUVjUCsg2EYCWnkTuQoOZpmSvfiy17I0nzTWJ/OGxLHmuZUALebaNddcs+w5STgwh4c4p/P6cKzbNC1vSoEpBaYUmFLgdylQAC0VFsNxpoDWlFWOlgJr7bxzH34zTwQKGko/p2qh9OOhBWCEIg+gBY/mZMKTAJPDMfw1tFYKOeQ6BhzgGke1Uz+GGgYkR7GzQw7QxbWs+BuOtBagc7T0Xc0Y20gj23qzoTrJYDocGZLf14gsoSOtVnz0ox+N+++/f/nkLsaDXVHpm42pbHQKaFlebjd/mzMLUJVnPYFRozAbbEcyVqv131303Cb743cGtJTPPH80fJXfpfwMaB1t2UdCo/frOxr2ghHQCkCb657GWW374fD7evst2DAp5JCxQy4CiNxxxx3FMwvgF34nPI1TCjklbccZp5dMU/fc86MY1mrxmdv/KGr1Zmw7/YziTYCc/eQffKKEIHKq28c+cmV861vfik6vH9dcc20JAycpOiAKmwsYbMg92gZYRAicp+gZOke7DLWrgqV5PgoEZd5bHyAySgpvyKHz/pZbbinjs2vX07Fn796Yn19416mqtss2OWYZXBB4NuQ3t9c5WQXJcznqUMgR1wL6mU90tN+sJYQWItMoGw85ysbTQ7nEb96F//h2jQTYQkYyJuSdZJ3Em67qQbUSr+kBJGCr98/Iw2kE5lXXU8NFJ3kfZ9myEXNh0nzLYMO7wEVOzWzhoQeW1Ysh/ll1Ti2MaHSHMegPYmk48toCtBo2atHl5qAW7V69eGgFieTHOdrWO1+P9LmV6OX8L/3g1MuxB6CbPRnsck3z2SNty//P3psGSXpVd58nn8yspRetSCCJRRIIgXYJkACZxRarAcsCE+CwEQYb7xG2gzc8H2bm/TARb8wbMxEm7PA4xhs2tsFmvGCwMWAwCAshwAKBACEwlkAg0NpSt7q7qnKd+N2sX3H0kNVVvVR3dfeTilZWZj7Pfe49995zz/nf/zm3uW9tCdAvAtee5Mx3EzC1U2yJg7Uf1q5Fc0UjgUYCjQQaCWQJFEDL3VKVtItnI6pGAhspAQ0D83FgCJi/SAPBsZgdo2xsawzWjcK1HH/K0HiXuq+jIoBAXXA6YIrxuuyyy4oTSSJkHA53/TPYxnXrObp+o+Ra31HcqOfsq9y6Ezvt2mnXZEYEv9Mvz3ve88rR5sgah4o+wWkzJCzfozOcATL7tA66cZ9hWzifAhU5Ae/ByG49/ZDrnp3qxyjo5RMdHZO2ca3xXa/7tOvNh8O1x9uu/r7GaB0sNY+WIPw0p3EjnHgdWgHQfOqrgCSMwmc/+9lljqA/mRvcd+aZZxWwZDTsx7e+dVfs2PFQbNm2NZ78lHNiFFXcfc/3Y+euR4s+O/spT47tW7ZEO8bxyI4H4+EdO+Khhx8uSdUBWQCxKJfE5jwDAAswTCdaoMiwwyzbDB45Fx33tMFxncenYPTq828cw8GghBwaAgp4h37mJMHbb/8aAzp6vX7RF64hgD4C5daVZ+RQLz+7xghi8T11FLCqhx3mfEjTQsEy6EXZygzZwqRjE4fvYGr5DIFV7hXMoj0wtWgvfwMqwtKiPqxJgJm8G7K8Hj3hOHPDqK5rZMDZxmll1vXrRsyHul6sA1p8LnXnpMtOJ9qtKmZAc8fD6LfBqFrRWSJhP59bMYAJPCSXVit6HQCsUXQG42gTqtpqlTDEjX45J6bp65ynzDmR82XZXsei/eMasdF1P57Lp2/QJ8xdwfu8Pmz0+D+eZd+0vZFAI4FGAtMkUAAtDWWPv855KRqxNRI4EAms5jBqhBrupTONMYZBj4HvbnTd2ZCN4w7yavVaD6AioIWzqgOSDXocCNlj/A1TgXqRh0UwxZPHNPhtk4bmgchtvfes1sa6Y7He8g70uuxU1Hf091Vm3elVhvYx/YJ8cdY93cudaQH4+j0Z0Ko7XXW5yJowJ5s6UOdgtTw5ByKnaXLJDooOrEBJNoydH3y3GgCwnjrV5SGYZfjV8bajvJaOsM+c0+YpYuwB6kxLen4onZgMgNA3JmYXfKDPzeNHXdBNMKkKONsfTMKuykmenegtLZbE14tLCzG/ZWtJDt/rDwtjq2wcRCtmZ7oxNzsTe2AJAfYvMyQ97VVmpECJtoJgETJBfzuesqOeHWy+z/qyzj5cH2A7jnYJzVsqLFrCLAGzkAFA2/e+9/2o2u1y2qE6HRlRZxxQADnDxwWqnHuuOV5PXZEp/3jJgDIZvYCX7eY66gGoJBCZwTF/Jz+W8uJ39I+nKQouK0P7mWvIk0bOHu6Fwfy1r31thU3FdwBc9JUgnfO+Pt7VP65VgnXe55roeJPBlctT75QxVFXl42oAzXp01P5cUwfgfW4ZT+0KslV0252YqdqTelE9wlOHJLYfRbTaMewPotUfRhs2VjWOcWsUrfFwct242nBAa1/6wrD7+lyp63HnU1478pjeH5k21/6wBOprdx7/zEsY+rL8sV33ldu1kW8jgUYCjQQaCWycBFrnPOWckkOrbrBs3CObkhsJHHkJYJiQfBcHx5BCHBFPm8Jx4SWlXIBLA7LupGlQa9xP28U+8q0+fDVYD2CQZaRcMxiILGEjwETAUTU3j44gRr8ntMq20wGTwWI9MDZxdgwlMoyLsknETJgP3/HZwwiys12XXB3IqzsWXp/bmI1j2bB1GRi2kEO2LMtQpfXswOcQFZ0d3pGZjvPhGw1H75NyPyt/QS4cGTd/6uNhNcYdkqg749OkYzi245s+M+xxNbBIRxagqvBMSCTd7xWHnUNhZ7qdAgJ1Z0iYDbDE0j9hoQxHo+i0O9GKVsmlBV9lPa/VxvdqjqBlqmdzaG39ecgbYAjHUTlz37ZtW0vI4UUXXbgCCpksnST1nHK4sLhYmDjUT0DITYy16uZ13If8eX/Ws55Vqkf59I2AuNcQ+gfgxHUATlzHOww3QCYASdh0hFBT/q233roShmhuSNqY80Sam9ETN2FxkWuS6wgV5RALwxopEx2HHNSB09aofX2XmViUg74FHOMFWMp4p708B7mydu7cubPoTFl3jm83e/g86bNJqDjPl9lsnjrZcpSRGdmCjvzO8xwD9QiC+mYFSd75buX+pf7kMBdOPezAQ6yiG53Y9dDOmK060QG6GsH6HcfSeKEwtsatmWUUbD2z4Ni9JsvWtXQ9+uvYlcikZWvZd4dyc+NYl2XTvuNPAnnzX32iLaDt66aKa6KbZob0si6yFnE/thHrCtdONvJmym85Eod1w81IvneNcv3hHpnQbqjbM+bwZTNMn1AGrZvirjmusW4a6U+4LhsZcvz1+sa3uABadm7dudr4xzdPaCRw5CTwghe8oIQT4nCgbFCAvDDQUa4Y8RjChhSq8DRo6myCxuD74b6sG8Q6PHWjMIffKW/uxSkEcLrppptWmHSWIatAZyeHjnpSoUwLgQGe43VcQ26gyy+/PD7xiU+UBQ6nU0bFNMM1MwHqbamH7OxrZJuPxjEjw4H3zJBdDbzYX4PZ6+t5s47c7Dt6npzntaCWhxNkJt96gMb1ttpx6rzQUKvrnGnjoOBUFeF87eXwtRFBVDHThZXSi0FvMdqtiK1bthQDL1pVCUNsd2djOIrC8Op2YLasDmrVndr6PM8ys81ZPoLTzEXDfDVkuT6HzGGskltRkHDPnt1xxhOeUIAtw+uY57Ce6J+TTz4lHtqxI7761dvLPbTRJPXq8LpDWu87gBtOFhTQAUziO5K188JIBcS66qqr4gtf+EJhkQK+wxjjWkJAX/ziFxc2GDkAbSeMU9rz2c9+ttSdl3MfneC4krFlvWgDB2SQ+J5cWdzD+gRjmHd1kWCRoaf7AiSmgZEZmKKeMjm5NjPINOLdBOI+T2r0kA0BK96pj+CfzoYn2TqnlKvPVZ/yPfMsO0H73DAhH1ZrAhzPzc5Ft91eYSl2YG9V7dgLU6s/ji3VXIwWl2I0WIpON8qpiFWXMTkBhY/XV33+ug7V9c/xLJ99tX1/1+fjVY5Nu49PCbgpxLrNXGF9k5WKnmeNOP/888uBNOQrNlqGawWm0Emsz6wt+G4eoCIoJbOatclT6mVV8k5ZEhXyhrdsa0+4ZjNKnwDfkHUbv4H7XcOpB/lECfnnftrDekm9fRb1dT3Vvjk+e3/jWt06+8lnj2U6rOZsbtzjm5IbCRwZCaCMcAxQMoAYKCqUEo4WO98oMH73lEWUEsCXTCCV3mqg1pFp1eZ56jSDONeu7hDLDlAHaUCz4FxzzTXxb//2b2VhcOckO2o5pMdyM5Clk8ciIuOD/jM8gDxdN99880oSZHdeKDe3o26k1jcADB3kOoGO1e6xvbIS6uyr3D5ksk8Hbkq3W26WsxsXMj82z2jZfDWpyzsDjxpCMrTsqxy2WQ/hXGtHvy6BPO4cVxmM3ZfEyP3TKiDVJA8QuaZGw0HEqBfz3Sra40G0hr2SMwvDa37rtuiP2rFrby8689sKqEUEGXev9srjKo/xOgDr/bbfaw3VkX0kiOEurQxK3s8999xyeqEht8PhIKpy+uL95SRAQB5ZXJNceJ2Y37Il7rnne3HHHXcUXY7Byv0atDI16/XzM7ofIB2QhroDVLFGACDJEPU3wHD0FOwrTirEqAVcA9T6kR/5kaJbyGfGvAPsoj6AUF//+teLwV7XX+bn4XueicxkRRmySD4zAC7GGWsUGzOwwZBrHWSdBt5NG4/5O8oyz5dM1Zy7kGv5HoM96z3qSh0MzZW9xfU5jJ+2ca875o4bd8357HiXDTdNp2WbdWWstsYl1LaMsaoTp5x8UvQW98Q8p2Iu9uLRpYV4pFPF3PaT4+SZE2OwZykGfQ4a6cVif1ehM8LQOpYBrfXoo9VAmfravfm0d1OjRgKNBDazBPSbtEn57MnAAkG/+Zu/WU4O/cAHPlDWE9Y1dDproGlnPDzFXJkcDINu4xo2kwTMKFsgSlaXa4x5mwnfN6UM6xJr/hve8IayicWmFP4fayJl/szP/ExhJ7/3ve8t66BsrFe/+tUl1yjfs8a7WSc72UOn3JzbzH10NNat9eQnPrkAWpldoAN1NDaoqXMjgfVIAOWosiNMBMXDKWEoHhSXCkrD3JAfv8+AVt0p0thfTz2O1Wt00qYZxdN2eQV4dOTJFYPDRz+xiHiyoWCR1/Fed6j4TkaGjiu7LPQdCyK7KzK2+A4mxYc+9KHyPfdyDQ62r3obNOinAVp159R76/cIlrmwKRPf64DI/o6T7PzJulDG7o7tb5nH0/XTAC2dZ/tUgMXv7bPV5v96nMgsYx16jSIMManv+bpp5VLH0YioqUkuIBhagFjznXFUg70xM1qKGCxFt9OJ/ihiUM1FL2ajvfWk6A0jhgNCrvcddpifWwe1pgF6dVCL9glQCzTl+zRwr7zyynIdxuYk/1W75ND6r//6ZpEHGxHoC/qDfFoPPvhQXHDhhQXUY6x/6UtfKmBKBlXqTrmAivMPQEsWEn+bEB/gCCALEBwD+eMf//hKDh30B8Abv5OoHZ1z8sknFzAKUI66csgI7WatAWzD6FUuMjMNN5VlmnWEbDOuoUzaTv3QV7Sd8HnAqMx2mzZv9wVCqmMN7RBQczyqb2kPzzIPpXqTvqTtbiq4Q813OA+OY3erkZsAGnXN4baGVCojd+czgy+3r/Qr7KxOFbOdbswHieGHsfjojjip348nLbWiNdeJe8/YHmdcdEnMD7fGV776jbjrwfuiO9eN+TYHDvRjWHJoTfKCHY+v+lytr4X7q8uORxk2bW4k0EhgdQnk8PLMUnaz41d+5VeKD8BmtmuLm4muUayZbn6xXr71rW9dOShGoElmMdEelMNnXjzH1CSsUZwWzD/WUm07NtPZpGJ9+od/+Ifyzn1XX311PP/5zy/r/xe/+MXyHev+z//8zxc75f3vf/8Ko1zwzec19vfGzYrWWWecVUIO6wb8xj2yKbmRwJGXAEqLo89xMDCo2VFH8UBvReGhxDC+ya2kIa7xvlpSaFq1miF45Ft8+GowcaZ/cOy7MlHHZEDL3+qA1sUXX1xk+dWvfrU4jiwWvFikDGXRKTMflcCCgALvshXoO5h4Avf2Kde86EUvKguTIS04iTqEPsP68VnGQt2op2ydT6/JQFW+XkDUhTXf572250B6LsvADYsMoh0sYHYgdTqa7lkN0LJP6rmfkKdjbdpaeiAOoCxCDSCZLz5bef5w2eNojUdRtTsxiCqWev2SP2u2GkUs7Yy58WK84oVXxuuvfXUs7NkdH/7oJ+KTn7stdg06Mehuj10LUOW76+qurO9WA6/z/Fd+tIXxCFid5y3z3HlIu9HBhBsCjrBLOpk3k8xfJLrPOoH5PdmMaJek8M9//tUFyOJZhAUqNzcl7Kc8nw1tI5QQA1hjlN1agBgANfUI7SXMgDp98pOfLKA7rC4AJnZ72SihPpy8CND1jW98Iy4sQFurgFncm43uOiCqrhIAEtgXrEen8SwOLGEdo76099Of/vSagFZdt9T7MYdom+yaa9CbrJeGNMqy4nPJU9XrreQXo24AdoYlyuYyJFEnhfKVsxtIOjXKwPVEdlxea+vjnxxY/dEo5rvd6O5dis7Snjj3CSfFBTPz8ey97WjNd+KDrYfiv0aD2PvAMHqtudi5da4wtzrkDZudiXG7ZNZa1xw4Gi9ai0G6Gki+us45GqXQ1LmRQCOBIyEBNzvctGFNcM1hvUDf/9qv/Vrxvz760Y+uhCPmyArWFhjPnsKMTmNtYs11jbF89BmML3Jbsj6yVrNesRazZuWQeOWhvcWGGj7CBz/4wbKW449gl7ziFa8o5cESx27gM+v8+973vuJHegANbeF616yGnbVxI66cclh3whtwa+ME3pS8OSQAwo5xzo47ISIkiL/vvvvKTjyKFZTdcBB3kk3mJ6jBPMm759kx2xytPPy1qDu1yoj3DGixAGRHV8BIGeLgsJCwMNAPJunXkcpOfWZo2WLr4TNZUOhnFjJOBzOfC9ezC0NOG36jr43L14lyJymzr3Lf5991wOqMq7pcZB4I/nmfO0P7AlT2Rz9TZ9pk+S6q08CHwz9aNu8T1wK0HKf2s0BInflzoC10XDi2KMexLwiyWtmT7D+jGA5HMaq6UXU6hW017u2N+ViIV77oyviFN1wbX/nCZ+KErVvj3KdfEP/vX/5dfPjGz0d/9qSIma3R7092MVd9BqjSPgB85ee8F0y1PNslC4vr0MHkrULPMj/5zuTxMJoAt/mu3SbZPTmZZopBih43JBxQh3Y/unt3nH/+M+Kiiy4q+a2+8pWvFF2dQaMMaNkWfkf3wKwyRJE6AGIBUHHPDTfcsJJ/g+djuGLUYlgDhLEZwjMBrAg5/PCHPxzPec5zSiJ4Qg/pR3aCZY06RzXCqYuhd9Sl5DlbBvPVgwKosqfQbcgO4A2w7MEHH/yhxNV5bKrL1AP1ccszs5GP/qCd3Aeol0EpdCvyJwRDRqz6jc/8bRg3ZQJKESZp+CQOBc4DbTDJvAd0mNvEnXh31OsMrTxfR61WXP2CF8fJJ54Qw0d3xt47vxnnDQZx1gM74ryH90Y134l/ePj7cc8pM3FvzMcj7S2xZ2Yu+q0qCDQcDwYxKAzFY/eV18fcStfkrHfymnogwPyxK8WmZY0EGgkciARYE84666yVTRD1ihu96Plrr722MI4Btcy3WFIkzM+vrG0cjqKN4VpDxAX2AuutQBIg1Nvf/vay0fSv//qvK2H8pCt4zWteEx/5yEdKeKORO6Yp4TPPZG1ivSYHJqkF2EwCPJMVTp2oI//wI1kruQ+/gpBF6pht8Mb+PpBRs/Y9K4CWhjm3ZHbF2kU0VzQSOPokgMHmiVAY2SgqHAGUFsrM/Dga48wP46BNUMg80VHTyczso6NPKuuv8TRQZTUwKzuzyklAy4Usy5JyPGELWi/sB3b7cW5wePjbha8OLOmYZoeaa0kwST/jUNJ/AGXf+ta3yncAZ7A/eAFm4bCxEPKbjlne0ZZBkllV1kNwjbKmgVp+Z7nqW53t7HCvvzd++ErrJjsrOyL7A4gdTB2OpXvrmz4ZEBBckKGV+zY7g44Jx+ha8smgluM9A5+5vMeUNR7GTGuSgHRYdWN2jrHci8HCrjh1PuL/+u//Lfbed2e85rpXxT+/590xu+3k2Pb4c+K3/vv/jF3jrbF3WEW7gGDre2XnWOOyPt783hLRveoFfqOuAEYkVgeMYe7lE0eZqxiRkxxZ1QpDi88mbjdx/sLCYozG47jyyqvKXMfoZWeVl8nZZQTxnYwtmXAYxu72Uk/0AzoHg5fwAurIOnHGGWcUwxmdhHFLTqtLL7201BvQi/q89KUvLcYy+of1wxwaMMYEqmi/etHkuAKkzmPlKQDovQJIyOGZz3xmCb3EAQC0V+bZtqv3T/23rC9e+cpXlh1odCW5Sdj5JnzTjQFzYlEmfQOg9hM/8RPxF3/xF0Xuhnbwfc5fiLyoPzJ87nOfW5hrAFxc7+mKP/7jP142MpA3eh/5elqU474Orqysva0qFnujmJ+fi3Fvd5y1sBCvnt0ezxt34pzdu2MQg/jOGdvixt7u+GSvHw9uOzmWYkvsWRoU6h8ng3YqWI7rO+lzfbNkc15Vl6GfBSDz74KezfqxOfuyqVUjgaNFAugS1kZP/XXtdh3U3pms96b5NBYAACAASURBVO2VDSSTsnva7p//+Z+v5DamDL5/y1veUtYb1iHWJTedfu7nfq6AS/gTbqC8/OUvL2vmO9/5zsImNoyed9ZzNqUok/qwDuGPsEZRD3PRAsxxLbmXWccAs1gb+Z1NOGwEbTnZ1Q1La2NGagNobYxcm1I3uQQycIGS8URDwQocBUMiMnMHxWaIm8a/TlFmaWzy5h909eoOft25zuFtOlE6/u7+ZmO5ztBiEWExkhXAPSaEzCGfAmEsGBkMElxg54TF7YorroiPfexjZXGiv3FKYV38x3/8x0oOGNpAeeza4EzhcAli1gE4F6jc7mngkU6WYU2+C2AJhOnU6jTkBS87nesFTA2ZrMt1vWDKQQ+QY6yAPN7pAw0uxx1jjL5VPwg8OD4yE2a9fUB5GnoYSDzDfBAyVPLYsNySCh5QqzsTveEo+oNhVK2ILTNVdEcL8X//H/9r7L7/7ti786E4kfCxcRUnPP7J8fb//X/EQszFqD0b5aTEfbwyoJfHLO137iubPPb9Ox9MIPMVNhNyJpk67c3ha85nj8wGrEBnw6RCL2Sgj/tOPPGkwo7iNxhSzHXKlnWk3lB3Ow/doSUcnX+E81E/krwic0AsWGCANOgHAB4AM/obNhi/uTNL2dddd1388z//c9lVZs2hvhjDJJK3zpk5xneCffwtyIMsc6J8xxftM0wTvUXoIbvaMIz3BWjVGVnUledpiPM7+UDQmQBaAkwAcVm3o08BmwCmqAsyQB6AX7zYJceR4DtkQF3vuuuukrMQuRLKARD313/91/GTP/mTZbzrwHAtDgLXIWt0Nfea22tlvC+zBR1bZdx12uUghIXdO+OsUcSzh+24cvuJceawH+1uK+4cLsTNj+6IzxK1esYZMds9MRYXB9HqtGKpP2GncVjisfpaK+Qwg1dZBnktP1Zl07SrkUAjgY2VAGvNE57whLIWsp6wtrre8Tcs58suu6ykgiFE0Jc2hXlF2fwCaOJe1hfXoJe85CVlvZAJzf2//du/XRhT2BfoMdat66+/vrCpyY/lGihz+Kd/+qfLOkAOL9ZT1xvqx/duhAFysf796Z/+aQlHdCOH9cvDaLjXtVy7ZmMlfHyWXgCt47PpTauPNwlkpxKlxWs1wy0r0LrDNg2gURkKauTy686sinGa/L22juD7/aHss1xmZlDwvVRbE+eTBBnngh17QaZ8VC5ORp2hotOo8y8lWIfNmHkXJx1O4+t1VnHeWKgy6JOdQJ1rFhqBJnO68BvPu+CCC8rixrNyknk+E/dOf8HioG2wuHDIcJhxpHIYoAARzxHEyKBUnQGRQbscJjRN9rkcWT4+u97v0xySzHJbKyn0oRxHx2NZjkXa7vizTxwj9J1jZNr81QGvg8N1BoS/Z0aT40w943iZfE82+PEkOeoyQNCpIvY+ujNOO3FrPOeyC+O3fu0X46ZPfqIYlBdddkX8P3/853Hz52+LnQuDmNt6QvT6hFytnkNovBy+R7ucUxifMJnKpsBywlWTmGu02gZzJckwAuxht5b633jjjSuJXfmc5x/y5rNAn7J2Z9fNBnJVEcIIuAPz1mTkGqM+VyaRYCSfufbyyy8vxijGLkAL74BF7NjyD5AHphFAGdfRdoEu8np4aurrXve6At4Ytk4buZ6k8eioPFaQpTk/BN5cT6ivIJ9Jaw3HQ3YwwNCX1I3wSgHDDHiqX5Rhzi8CK5UX7S/GeqtVgCjAOMB9drLRhzCmKAcDHn0JEwx5sUvtJhFlmFuLUEwcg9///d8v5XM6FP2Lg2B7AQe5jjYiT1hutA3mFoyvv/mbvylyol78c3MhzzfXrMkaRP64cfSWFmJuZja27F6MMx5djBc+7WnR2r0jZmfasXs0ii89/FB8dbaKhflt0e11oh3tiG4rFnpL0R+QV3ai2fL6r0OV9fpm1H/OEevvJpK5Y0bD4UpuUGTryWJczxxZWFws/cF9Om/8xv2sn4wPxqbj0r4wVIf537waCTQSaCSwmgTQUep17XSuZe16xctfXmx29AnsKb5zQ5trtJ2wz83NqF+FTmIzBtsIkMmIC5LMs8ECQwv9/apXvapsppAbCxtBUMxTENnQYt2jHDZ2YGC5oegz0ZWshaQa+OM//uPiI1HOzOxsuTYfduPaoY/SjIxDL4EG0Dr0Mm1K3KQSyE6l4YYqwdUM1HxPBgzcRVax6tjqsInC11lb9R3Oac/VibNuh1OcttfwG+Rk0l7ys+DcCGRRL3f1dTIElXSe3HVhAcAR04kTcNFgVtkjPxYkHWOeSZ4zn8niRDmCZMooLxbKiz4QfKNc6mhSYx1MnCl2inDOqDMnh+GosvNjiJPGOs+sg5nZ2amDWdbDPqYcQ1nrgKX3+r2gRp3NpoOaGWOZMbFaHQ7nGDoenpUBrdy/6gH7TbBLPaDeyICsfWbfZp3gfPS7PE5k8zgPNRAnY3IyjxZ7vTJmt8zNx3jYK3m0TpjvxrMuekZc/7M/XcKr/uEf/yn+7cbPRDW/Lfb2I1rtmZXcgKv1JacjypQpDvAy4MwzAXSe+KQnFVAYwMMTStUVAB8ae/zNfAaMETDC6JQpK3CcjUCZa3XWoyHC1EG2FwA8II+gGOWo26yDfZF3itE/XEtb2O391Kc+VXSfDDzD0snzge7wpCMMZMIP3AX+2Z/92fj7v//7Ih+AMfQprC4ALQGpLGOBOuvJb1kWJs8VDOJdNhn6ilOhkLubC/Xxk41+c+sJOqL7APNLWOZyGD5hG4RMYNgD2tGf5CjhGnKRIBN2pX/0R3+0AFscroFsfumXfqmEWtLu17/+9fGHf/iHhe1GmAlsLAEU6udaiexgmaF/+cdzyT1GuCkHA/zjP/7jygaDYIvjIuv/MadzdquSC6vTG8bWqh2d8SDOPOmE6D1wf1TDUWw75ZT4zq5H4wHa2p2LVp+wz3aMuxG9QS+GvUGMhxNQRh1fB543s54zTJMxnUNdmSPMt7179hTwkLGC08U8ZJ4YEtNZZsVlUJ6xz7XFqVs+9AWZWCbvlEPfcX/zaiTQSKCRwDQJaAehc7C/ZTUZFXP9m95U1hjC2wnbg2WNrkH/mH9RWxkbX7azayrpC1hrSCiPPUH5v/Vbv1WAK75D97G5QlmsR9oEbvKwvrCeEsnxghe8oDCqrSusYm0ZrmdDHL2Hn7LCFFtcLGsVa6QbUOpi2kH5zevQS6ABtA69TJsSN6kEMjiFksmAQ91YFVDITclgQT0pbf26zKbQKJZFkOtRBz10OHL4nN95nwb2Rog5P8PdCGRlKIgLDu8Yvyhm6MEmPtSh19GQESEYyPc4dQJaLGyCXLIk+I5TDqUSs1BwvWwxnb1pDoaOjYCCDAzry+JDXVicdGgpF6AMR5SQIk+61BHXgc4gWu7LDHTaV7znPtRpRh7Sqx0X3uP4qvd3DuMSGPEan10HyDZibDRl/kAC0/TDauCTTqE6oz7H7btpeiGPkTy2BCMw8JwPjwW0xtGZ6cZgMCwhh2XctSJGvb0R/YUCarVG/RiPhjEct2LUnoulcTsGrW602pMk8vsMuVo+5IFnMo+oD8Ync5aDNZ76tKcVgw6jENBDQJu5BpNJ4FoGkixMwCHYUBnwVm4arZkJSj8IohuSBxgFywdnnbADWUcmmhckQycU8GYwKB1LWbI3qR/3YWy/+tWvLqwn7qNNGNC8A7YDiGO08ixCGABeKIPQOA4eAYwByCHkDp0D+MPL3F7onawblAe6A3ny4jvq6mmHstDQy+gs2Fl8BxsN+XlyZB4v9bmrPhXk5xnoPphWhXXT65WcZn/3d39X+g9QD5lSV8A6QDlBTB0PHIh3v/vdRQaEKMLKoi/e9ra3xe/8zu+UPFy8/v3f/720CbCK/GR8Zv0ABHvPe95TToJETsjsZS97WcmFQo5LnAYcC/qBOuoU1ds2akXsHQ5iW3c2Znf3Y3brXNzb7cWoPY7Oo4uxvTsX7e5M7F0Eve1G1erEEEZiO2I8W8Vg2I9Y6sV4MAmfzUDztHm/GfViZj/oQNEOmXvzc3Nl3vIPFiGMQvqZOVKYcINBaTsgJffLWgbUpIzLL7uszAPGAc8yNHRl7aqqzSiWpk6NBBoJbAIJsJahW1irWAPRTawn2Aasl6//qZ8qoX58hqnFGsBmChtfXO+6zZoLc5gXusu0DFxHVAnrP7oJXcapiYBb5sslVBCdB2CmTaG+N8eWwJWMY/wHNstYf3i2azJrMWuW7SAHKfVkE0ZCgMC/9vwm6IZjrgoNoHXMdWnToH1JQKexztDK9+wLMMpsjDobJoNBGpQZjOAZmdGloVx3WjUKM1MjX7ORgFZmgEirVRFnJpCgDO0k1h3HjYUl7z7IqpLNIsMJGfCbLAflIKCVgaCcQwYZUAfulaVF2XkxMqwPo5sFE1BK5xnnGseI+6EPG+POtbTVvnGXxlBIWWSZVSNwZp10tvP4yCFl2RlHdhmAqvdn7nf+lhXCswRHqGN9/E0bR402OHwSyIBWZl3ZZzrgdSDWeZX1wWpsEJ8hw9CQQ+eYBlkZl7BLqjb/K6BWjEcx246Y67Siv/BotEaDmOl2Sr4s8mYtcQnsrHErqta+k2ITssQ45rnMK8AX6sZ8I6zu1Mc9rswzdkIFjvzdccq4hs2BIUi9AYlMGO7cM2ST3wWUBXUFdpxngjTUBbCEsgBfKIO6GGbI9ZlBS9mUuRJOVVWlPpSHjpDFKTguO5J2YBADIjEfAXJgOcGSos3oH048AtTBEAZ8kgUG4AUABRCmLpAdQ1msT7TBnGEmqxVEgkHKbxj/jIGcfDaDdNNGv2NInaTR7vgrz5+djTe+8Y0F6KCuJIjnRegFcsksXRhigGr2D4Y+4BPgB7IAEHzHO94Rb33rWwsAgkPhhhKAIfeTJwVAjb7hN/Na4pjA1KLdjDOe4SEAeS3N7azGg9jSGcUJC/144q6Izvx8fHluMR6d7UZ7KaJTzcZStKLfakWL3Hck5V/qRasd0ZtrxWA0iKo3iuhPxpzrdn09PnyaZf+fhGyQGWNEJ4+NJ1iQBTzeu3dFjqzf9JPgagnX37at9DHzh3EBAw8G3U033VQOHfj5t761lM/mj30iuM13d3z96/tf6eaORgKNBI4LCWjroztYl91UZi0jRH37tm3xrne9q6yhMKnY5PrABz6wkkeS+7EXBNwRGikGtC1kZLNmoAN5DsA96zEhh24EauvLNkfnsaZr3/M9G1foRjcAANn42/B3gDM2Zv7oj/6orFGlDsv5T934duPefKFH01pyNA3IBtA6mnqrqeshkYAsIZXfNOBoLYVTZ2PkismYUCnyrkMmG0nnNjN9pjm0lFt3bg81oGV51tGdWRxN6ic9FqVuKKDMIBYKWQIkDMbIlYWBQymrwQVGp5L3OgCm3JSJux/IQEqwO+QuiDobyph3ZauTyjWG8uB00i53dQQCeHf3WgfXZ1qv7NjkvpJV4RiwTNssKJW/X4uVk8sSvMj3M458ORYdz3nMHJIJ0xSyXxJw3mfmHt/hWMoscWxRcH0sZBbIaqA29zAGcE6dv8wJAS3GHuGGAFrd2fkYjCbjux2j6JBjKIaxZbYbSwt7YjAcRWduS/llbw9wdzZiRFLs1dNrEnJIeRh2PN9QOHQBDBvu5IhswAdPCUJ/aBhm/eHfgtHOFz87/zOTKcvIuShrDTmz+8o7zCoBNcN9BUKyMYy8cMQxkgWEAFbcSaZs2vbwww+vnGJEHTzh0OvQj4BN7ujaBvsFecgWNTSQazSoMwjuiUo8A6M8M/CsI9dTb8Oyeb4nIGZ9kHWE37vZIqDF9wKIhJS9+c1vLjm0AKauueaaAr4BZgi4oUe5HkeC55YQ18XF0ufKBhkTssFpVFxD3hJCMJGR88F8YYRkysrV8KdOgHaEdJID0bVhNf1JO+fH/Zjf+0Cc9ehS/Gj7CTFsd+KD44fivu1bYjyai2FrLhZgBreriM44qtEg5ntLEdU49s5E9AjX7Vcx7g1XQDqeu5ZNsF9KYoMvpr6yqt1IgmGHM1bWx4jiDNKHnPJlaDDXFqB6mUX4vve9r4x32g7zEoCaci+5+OICTuY8bK79jJf77r9/g1vYFN9IoJHA0SoB1ih0ETqDNRcbAX0E6E54+21f+lIJDWTdY/1AdxH2D+NKWx1dJIDEevHrv/7rpRxZ0HzHGs76adgf9gf6zMOetMu0sWUfoyNhVLOWAbDhLxhO74a6eYNhbAFqZUCrOzNT6lHyDS6v75TpIS5ulByt/bdZ690AWpu1Z5p6bagEROjrhv7+PHTavRq9Oqx5F1nASIdNx9drcnmZpZTBjf2p3/5ea/00gM2XgSJmQcj1ll3FM/id061wqlDYlIMzBr2XBYff2RmmPHY7cGxuv/324igppzr7SYdFJ0lqMvfrME5jsShL2WXZaaMeLDzE0efTSJQ177KnKDuzXQSTaK+Ogk5OnYVnvbJDbnvqDlnuozowZR101K3PNADrcI2R/R1Tx/L19fEnyCLAwuf8T7BVoDODF3UQa1+AuTI195HjUECrqmBYRQGqgrxArU4MxpNcQK3xKMbDfgk/BLTiOubK7r2L0Z6ZjVG0S51JIr8vQIuk0FyHcYeByDyHhfSMZzyjzPe7v/OdAmjJTsNo1XjUaaYdguUypnKIcgaEmQPOQZlhzlVZTxn4wkmHNeQJtTxHBpfXUR8ZoJSBg45usZ7cC9uIujsHzdeRgXNPXcW5529YRQI7AGCC+MpJsMZnu3ubgUnKQqeiNwGsSJqODhQsQofSfurG7rUAp2zV+tisr1UrwMV4XOosQG4dALTYGedUKBK4w9AC0PqXf/mXAuzhGKDP3Vhgo0BDX/ZtGVe7d8dP/dRPxe/93u8VvQ8wRp1xHFgr+AdDiFxlhBgKmKg7uZYxRdgI7CDa5+bEavr/lMFCPG3vQ3Hu7sV44fYnRm8YcePiw3H39i3x/Zkt8VDVjT3RjkG7ilH0A0bXzHAQLZKjj0cxKNTGdgyHJIafgLp5Ph6MzXC49KHMh7yG8WycxjJ2q2oFnCXP2w033FBALfUVh0KwRjL+cOZY/+kT1l8S9d/86U+vnEoGI5J+dF4RPjo5VKJ5NRJoJNBI4IcloK8huMT6AxOatQJb4j3vfnfRRYJGHFCCLvqrv/qr4jeUsPjlKAXXBMLlTR/gd24s8f7a1762sH1haMnypmZuJqHHWINYs/mdtZbnkGAeII01i3VOVjzPZw1mAw87AfuBdYpnLS4tletgexkN4jqijm3GxaGXQANoHXqZNiUeBRKQ2ZCdSqo9zUjOzZm2SzvN+TQsJSsvnyVir+ObDWSv9zuvyXXLzu+BinrFcRmPV4z17BDyu2ATyprQEI9jz05HPfk97cZoJucGCZlR+Oyw8w9nkcWCHRPKxmC2H0wSrLPKYuEuM/XCGeIacmvhWAGe1Z0MwaIMLAg2uXPDiSSE5wgGUF8BPEOYPIVRkK3eJ+bqEQhbDdDKwIaLmXW03/J4qo+DzJgTEPO+PD7qYyM7YAc6Ppr79i0B5J9BSq7Onw2/yoC2/USfy9TKzI88J/P3q40Rw+jUNRnQitEg2u1ODFtV9AbjAmjxuYBEMY6lhb2xdctcxGhYTiwbAb5xbX8Sfjsc7JuhNSTh9nIoH/Mdw5SE3oAdGHD/deedK6G+1Iu5LkAlsCSgj9yYU8pP4GpfDEfnUWZlqTucGwBahq+hT3C6KVNwzbA5DGF+B4DPidr5jvLRHQAzGLgZfKIcwCvaRn8jA55tv5iDUJ2I3jIfobmKBIQy2KdcAOXQo4Q0EhKWx5fhkDzXXIDuMhtiMW2tclQLHKIHKUNZ8zt1uvCCC0pSXRwIwskBMWgvIYi83OAwdxj5SQhNNAE5wAfjAEfgF37hFwqgRbmwfAgxJLcIdaCu7IDDvrriiivKGkM/Gf5Jmw1xRAb1TYe6k8DvZy3ujuu2deK8XY/GE5c60YpO3N1tx1c7VdzcreJr/UGM57bHAFA2GOd9YFyywUdrcRjR6sQiYblTwCzlsy/Zbgbd6RzQwRP8fdOb3lR0DyHDyJ4+ZW2FjcA8ds074cQTSz40gFRCDQE06TPWXeb5ueecU+Y6/SUYyvxgff6DP/iDGCyHam4GWTR1aCTQSGBzSUD7ibWHtRAfA/Yu68bf/u3fxvfuuaf4YlyHviIc/TWveU0BjNBDgF4lNHo5n6X2PTrMNZUW52t+4zd+o9j+5OZSf8tINs+V6wvvPIM1EJ0GUxn/hbB5Q7h5lvm8zKFlvk5CDllT2Twnob12AfXFXmiSwm/MeGwArY2Ra1PqJpLANJAKhaJTpCOZgYHVQIG1AK+1mr3a/Xxv6E1m4uQ6ZhDkYHeJXVCmsUp8Pu84VRi7LBgodN4BpaTwmhAaRa1zyckgOCRch5HrDgjXcp8nmlAHTzwrJyN1SEb9g6PBWYwAwlj0WMhkNLCQUBcBJevL/falTr6MBa8RKMMox1hnQVIGOsR5V1tgQYCC33KuHYEMKcSCX9YtA5plZ5xwj1Zrpe6rjRfBNcGyDGxOu+dQgJxrjd3m9x9IYC1Ay98dS+4IZtAqgwhZ32QgVZ00DcDMgJb3c28b2hUJ39EpUUWrMxOtdrcwtgpIXUIEu7G4sLcwtVpcPhpH1WkX0Ivx3em095kUnpBDns8/djYBihnz7EgS5jdcTqrunBUc4vnmq2O+Ob65V1BLo1CZ0Q7nV94UEMDL8nKeco8MIfSFjCRzM1FnnHnALHZY0S8A8BkIwNGnfe4SZwCO8imX33nJuspMU7/jGttibrCJjCchqOpDdRV1hJVkeDdMN/Ud+oq6Kyvl6YaA4LysMOqTAXnbl8FDmWXodmRBnkGuQ1fjXCAbwip4h7HFC2AKFi4nRKH73/CGN5SQC3fOSeTLbvaNN95YfiO5PM8hUT7PhhGk/Ak1/LM/+7PiLMBGA9Di+epZyuTZOCPck3Vrfd7w+Qn9xXj6/ffG8097XJxasc5348HhKD6z48H4yglbYsfW7TEcdaIiaVZwIMAoxq1RDJb6MVoaldMO+zEq/2W961zOYPNm1YnUO7Pw3ET71V/91dIXD+/YUeYs7DtkzljGYfzQhz5UHK43XX99Oc4ep47+YL3kkADGA+Pp5S97WclHA+MBsBMnkz4isT/jYGF5XmxW+TT1aiTQSODISUD7CL1k3izWO/QP6x0gEmsMYYfoINYi9A8RFtgY733ve4seQlfJmMob4KylxRZaPrSGNYqNFTZFyAPJvYJg5vBCz1GGUSE8kw0AdCMbMuYj1M/xPsIh2Yz5y7/8y8kJsMvMfP059DBrGeW4wXDkJH9sP7kBtI7t/m1at4oERP418DVSUUaCIUdSeFkZ6nzoFGnQa8xncEvALANVGQjLOxOyq/jdXQ2UtnHpKGCSHRI77k6GTriLh7uzfM7hLnkHWyeU56Dc+WeyYxYo8qPgqOiM6iDiCBJnT3Jkdv9hCmQHWLnodNh31kO5ZFDJ+pO8GXYBBnlOxkyZ7p5wn3m1dL6lOet0+7194UKawTbDpQSzuJbFlGe525Pvo911RtaRHIvNs/dfApllJCjlPFPX5HmRgasMsK/2ZO4131MGSQvbpoqSF4iTCkctsmZVhX01DhgpxBpOXvzVwmmfkisrz51pdSBkScYTdQHcYN4QFsYc4ZQ0xrYgM/USpFUO6jPbbs4JjV3ntc65+sEyZZ2YMyrnJ/M7niFQPi1sEdCFHFDoFphQGahEvoDz9KW60g0GGU6U77PMj4ghjH7B4acMXlwPGKWBTTmGLFC+5aEXBQdpL2EM6KkMgtsOmaSCZDxHI16Z5nWgrpNpE/Vxl5njyJEHcmAXG4AJUAPA49prry3tIU8iz0Nvw9olUS+6DMP/ne985woQRRghciUBPIDWRz7ykbIDz7O4x00SwhphcnHSISEnOB4m3IX9xloEIxiG0O/+7u8+Zu1YbW6ctLQUT3n44Xju2U+Jfp/TeGej1x/HLffdG988aWvsnJuPTr8T3WiXww96g14sjQYlz1yMcISYQ6MyN47Wl2uhc45+Zn68/vWvLw7dTLdb5I0zRhgpfQUTi7We0MM3vPGNpc9wHjNITBmAwM+96qqyYXXbbbeVMcMYYTxyKuX73//+kkPLfsxj92A3BNfbH7JHtfMEdl1nlY+gqazRHHq73mfV7TD11f7c31zbSOB4koBrO6Hmr3jFKwrbE/AKfcJcxJ5g84O175/+6Z/KesH3MKYIxScMGtYU726imGZEVrWbRq7pgPkwTDmVOK+F0+TOPaxhP/ZjP1ZCDVmftOlyqgN0I9egR8kT6brW2O9HZjQ3gNaRkXvz1CMsARSOCfs0SHQIMmB0pKpZB2PyTrvKWOdKx1jgRsWblXZ2DrPBhYGng4QThlMJG4AXjgpGLmEjyiaXI+imwerCYV1R/DrbmSUgs4LvSPjIUew6Xsqba+gfDGpYXOzOUDcWPMN2phnHmQmjU5ff7Wtz4bDoUY6OYN5d0RH2/pzQn78B/NzVceeFXSaP7633C+UIqOnMWrax/uaHkbVxpMZf89yDk4DjedocdQw6PjKI4m9rGVxcJ0NLfeW8AtDiBEMAqzHhhCXIsFX+BsJ6LKjlaYZ+O8kZhG/falWrCgGHGGOSOcDYZX4yp2DwwLYE0BJMquuFrL8En3mQyWG5XqNROTpH/WzZzFt3RQW08maAutB5howsm+cAlmCMUudvfOMbBUARvKdtAOrsFmO4yuqVJcRn82wB9JDLivJhJ6HX2Gl2jYEJw6mGPIf6mShfIMv6IcPLL7+8yA7dAuAOk5R2oFc8trwO1KlzaVOW6WqAluUL2tM+ypaBy2dyKwFsYaSzsUG7ADH4jXwmtAfwgnAQQg5xFggdcXOE8UG+EsAuwtB4VgYQAMVgAANwmQwe+XucO3KgLPoIVhoAi6c85k2c+iCdHY7i8a12nL5lLnbteCC6GyG1WwAAIABJREFU3U7McOLk4kI81O3EnmHE7LgbVauKwXgQvWE/hqNh4Wr1yDnH7v14FG0mwVH6cs7VnbC3ve1thVX3I1dfvXLMPaAt/Wq4Lc7bj7/qVYV1xfhzvb3qqqvKHMGpPOvMM8v8h5XFGOeFHqCfmAf/8qEPFcBWMCzbM/vqu0MlbjemHN+Um/WtQC7zje+ZW1xruO7+1tHrfW8c2kPVk005x6IE0PMvfvGLy+YN8w7GLra9G920Gd8D1ihrCKHu5vS97rrrSvJ41gJOx2VDXNvaOZxTlqgD3/72t5fcvQBkeY2sz10+Y4ejK1mfCbuXJcY79eB3ATTWehhasIzRI9plx2K/bfY2NYDWZu+hpn4bIgEMLQznOqMmAy8b8uD9LFQAKQMtOncCSZnpUXeEsyGZQTGd4Ozc4ZTipBjewm/swrNjz0u20jSnOxuA1MG8LJmVpFEpuwtHlN1ddujdZeEaHCtCbvIilp1cE9JnQMvnZ6aYTmK9vtlJpo0CejKz/CwTxHJ4rmEcAlK208WWshlX5qbJz9K4RybSj+0H2Ru0w9Oi9nOoNJdvMgnY9zKVBJych4JdeY6utwkCORhV6jDK4ZmEHLbGAxIClnjCHzCz+HsCck34WWVkF4bW5NPkSl7DcWtVQItndNrtsnvKXKUu5KvCMSbcEIYHIYf70k8Z1FIvGD6QjdJ6qGEGbgScdZwF0JWh7JQsX5kqspq4F2AF0BxnHeBJ9iTlAKbQRl60EXDHpLSUBbhFfZ2/sF4wbtFd9A1tIoQPHQc4jw7hWg+lUP9m8BuwCFlSFvXDiIYdBbCl7qNNOSlufaNhGiDq+HBcYngLoNOWwqxbzl3IZ5wNcoAAwnEdTgQvnA50FKxZQzcJO4P5w2dADuqOHFk7AELII6Lel92KXAXGXN/MS8I7u/QAZPxGPQDMDNOc1j77HTZiVN1oA1jt3RVVNY7O1tlJXqdRxLg/irnWTBmji+NeAbRAcIedKha6nGYYMT8YR3e43tm4+a5zo8r1xTnyy7/8y4WhcP9995V+ZJ0ihxl956nD9DUMLcBMxh79yfyA4UDoDevkr/7Kr8Q73vGOwkS85JJLVg4L4ISyP/mTP4kOebpGo8ccrHI4pWQoruFBOVdnASxnZ1dyf1HPfOhNCcuuVgfz99WOA9Hlh1MuzbMaCWwGCXCADMAUOgfdw9oomxmdz7xF97DmmOrEyBHmGGs2myxsoPFPIMz1iznOnHbDGX34i7/4i2WTCYCs7q+srB3LbHVSnbzuda8rzFMAMNdO2djZNwCYQwcSas3zZT5vBjkfb3VoAK3jrceb9k5ct2XgQSPbnW0N5X0ZzIdDhKsBUzouMoLydTqQ2XGxrTqC7hwKIOkgQPkFvGIHw5xX3MuiYBJlnUDK19HUEeFa66YxmGn+MpME47hexpPGpnR/kgbj0JDThh1UQ/OoF3+b28Z+yDssyqAulzqwZ0Jcnp1DF20Pbch1pf602TraHr5jAQaAY6GEQo3DqtPH9bntyNsdHkI3WPzYHTdptvlj8g7S4RhvzTMOrQQYb3n8Czw5vsyrJBtof59uCF8+ac55zymHMSZkqs4wWQa0Eltr8lxArQl3i7/Lq7CzlmGuFJK4Mq+WTzhk7DMvGf8YnwAPgOI+WdCuztRUDs5LfveQCBlM6Bv1nHOIqukoo8MEdtRNzps8d7M+Us8rb/qBupsrEIOX8p3rAC4Ad8gZgAXDG9ZKzqtlXyMLjFsAIIAv+hxgh3t4joxOGK/oCHQD1/BSTjKVeB7gEMAWcgVU4JmAaYRHCsQjA/5WN2ZWaX1MOT7yxobsNg105CbDynLzpo/9bx/wm2A+95mgHj3G97THkyJpq6FgOhvUUYCrAKXLedVslznY1Os8D1mYN2XavAGW7Q/GhYE122lDV4w+OeVaoFkToLVdTTYyBv3JGBszB9pVySdXAL8xOeR+EJ67v/PzSF/v+HeOGFJH+Cdr/NXPf/5KAn+ucROHMckphec+9anxnve8p6z9fEcONcYhieI5qOAVL395ycVF/wDgMu+ZK4Cg73rXu35I82R5OA43UkbOScapm1xZJzC/CV0CkOP7L3/5y2VesW6rc9Zbv7qtsd77musaCRyvEmD+kSMLsIoNMNYI1ws3WZhXsqDQM8xpbWfuh8HFvay1MiuNdOBefRzvAQRjU4iDLLT5s/9S9/1gHrOOsf6jQ1hjAfa9VxuMvJPoRhjEruUNQ/PIjOwG0Doycm+eeoQloHKkGnVn6HAYXGs1X0dP58PrBY2yU5Kdw/pOPUpXRW2YirvxlKGDx+KAo4DC1wE0X1Xxb5cZAQI9Od9VcYnTiVBcm+PMucdwHY1K3z1dhM8uPIT4APIQuqCDKjOBZ2Unp/7szHTwt7pMlBfv2dHWCPZ6fhe4sz1595ZFGACLfzgBnt7IfTncwuTQsrpw5lgYWQRxWNmlArzDeXBnfa3x0fy+uSWQAS3nWA7BFcCss4rW2yqZBxhyAszqLXVHmbfLIJXg1oSLtRpTy1/AsyZMleysZR3EKYeG3VIH5ixjGmcZlhOnJqo3GNN5ngmGZJ1hCJwAs4as+kun1DbqoPM5A1/qrqwTKTvPZa4x1I+5Sf3Jl8EzSTxuWJ3ADvcCopNjCoCddvMOKMX9ANns5HJCEw4y/zB+0Qfs3OLsU4bsJdhbAtc8k/pTZtaR7jRTT55NuJ+5/rgX0DCHiSFrZey9ea2o6zSu8Tvl5/M9/dETCw23VOdnII4y3AUXnON+T6Wl3ZSPbjfnG21Ch8uI1fh308Dku7TJNYp3+1ym4+pzhZOxZmNhsTcByEbDGMcgOl1A5gmwNe62Y1BONRzFaDCKYTuiPR7F/ABmY0SvPRPDkjT+6Hw5L1y3ZCYCaMG8uvf7318Bsd7ylreU/DU4esie/rv+zW8u3+Es0lckVCaslrEMSPuSa64pgmFMuDnEnJCZ/Id/9Ecr46uuQw6HfaVOzPaD4GsBLFutAtKpPxlf5A9zLGcdutYIWE1HrnVf83sjgeNVAqwH6Ao3KlwPDW/Wv/E65OQmseu5Os510Y0w1zZtda43NQC6Td/DOZ7f/duNGf0eE8W7kUSZPNc8ovgCMsj0kY7Xvj2S7W4ArSMp/ebZR0wCOkg6V5kpcaB0841ojAo27x5kR9Bn6sDlnYcM5Aj06GTqlBhmwilG7HZk5pc7EBqFhhxqENadzDrI5mJVr4eOIguAu/c6mTyDJIskl+Y7Foy8uPlMnTbaozxsY3be8g5MlhXgHflxBDMNJcyAm2wHy3CBZJHlXhY0dnEAJzg9hUWTBPYkkRSYEhSkDBgaUJn5R/25HtCOHSCfy3c6hhsxnpoyD48EdNrqoI3gzjSG1jTHaLXaZkBLx1ImTQBGLbOrSsDhMluLvwW04G8Zjlh0gsBXwaH433R2ivpocWGhgAUwOwkfANQlvAwwC+CihHctv2QfKZOsJ9QRMneYW8ghA+eCGpaT26suUW9lRzQDJRnQEtjHaFX/MG8BnGBqsGvMvcxDgRf+JncQIZUeGc53hFhxMhPf4dBTf3aeYbtigKNnKJP6AXihYwGwzd0n8Kn+EdTRkM/gDToH9ir15D7DEHmGekx5UH/1tvLLYKB6X+ZgPnVRo9+NCOpmUnzKxOmgvbRPuXKtO+v0DzrRI9TtG+XJPfwt8GX+Iu6jfDcsdG4EH3UmBGlWmxvjFhsVhGQOolvNlnxwwxhGxZGe40GMyS8HQ6s/jmGfMN1WDFvjcpBCd9gryeCH7U7JPXe0vhw3yEqQBrkTNgjzaucjj6yE6Vx//fUlhw0MJYBd+uMVr3xlyR3D2CLU9iUveUkJJeS3Es7X7Za+x9GjLxn7L3zhC0sZt95660rIcdaDeV0+HHLNeoQ5gCz4Dv3EAQWML+0/6kYuN9MFOHfWU8+st/cHCFtP2c01jQSORQm4geMcVce7huRNKNYDQv+xk5mf3MPv2lDoIDdOtNHVf9pEsq7VAXUwS79IWVOPDJCpD1yfuC6zx/iMPmEdtT7HYr9t9jY1gNZm76GmfhsigQwUibbzICnqG/LQ/Sg0OyEagsXVXGY+CCrlIgVeBEcEfwToVOrmfdJBkHGQQ350BpVTdqw0DnUwLZ9yBXAEv7IzmwEuyhC8kQVVDOWZmWIYs1tKO6gbjpMLnEmBpzFbZCgokwzy1UEvHEaccXPmuJDmUMoMaCk72sC9OMA48JTLLjZGMqEY5IUhSWVmv7mTJMPAJLowPAThZEkYQra/YQ/7MbSaSw+TBLJzk0Fd9UxmLu1vlQS0DL0SwChzv+TJ6hRYquIUwwRqFR1SQg4fe+qhmbYMP9wXaF7mZa9XDDjCZnF4Gf/ksjA0AIbWegC6DGgxt2VMZBA577RmUEzdkgEydaT3c302jjWgZU0KHjOfme+33HJLMZTtI3UpuuK1r31tSYIOmEOZPJ/T9wgh/N737oktW7aWz4Qkwp6CfQlbiyTbAN8AUTAxBbTUKY4DwSFz9clyMgxPNpflymglDFGgjDKRYc7joS4XJDS8zL4SfKfNysowQq5xB5z7M7NLMM51xvL4Hvm6IaKzYt4iQbu8+YJszOlV+qS1HIrYmzDXMitM8G7anJlECQ6jP1qIbrsb3TEMxk4sAVKNB9FujaIC7Bt3ot+PWBpyCmg7AMFi1IvOuBdVaxQjsK9VQN39natH4nrXH2XnGs34ZAySQ8vxYJgd74TM4jQ+/MgjJe8ZfQmTGOCX+c08oJ9Hy3mmGLOEGXIN45okzYz9anl+OA+RQbZDNhr4cZ47VhzPjEnaQvhRDrWkPhxO43jXDjiQvlNHHci9zT2NBI4HCWgbuLZlICtvAqMzZEKhn2A9M39dn7Ndri2tXzMNQDck0XWu7lMpe/SFqUPcrKGO6EYPbNJXFMDisxtg67F9jod+PtxtbACtwy3x5nmbRgIqHRSliYAz82ezVDSDV9kQzOAWdc27Dhqr7kD6ewbHNNpQ8uzEshC4667jotPkApB3NOvy0fmzXoYLCRgKirlgwWIwzMFE6LAQOEKc8AbKcRckhxhRT8Pzcpt1MotLs8wQ0UlUhjqPhALxN+E/7C5bdx0ny80hT4IItIP7cWwzqy0zq7hWx1SmQ+47y6Ku/G1SS53EjTb4N8vYPpbr4VzT0HKMZeZQHrN5jq5lEAkeCzZw/UqYbylowi75AfPqsfm0HpsY/ge9QIJ4jbw6kJ4Ba57FP8AVclAZNstcAhh3JzTrhNV2RQWdBLR8vnNXsM58QNYjM7ayLvQ+ypGNVUC4dOqaIDlzFBCaBLPMZxzyNju+ARDWieFSP7Zu2RJPeMLpceFFF8THb/hE7H50T7SiFSedcEL85GteGR/76Ifjnu99N55y9rlxyuPOjHPPe3rs3rM77vrWnXHuOefEaY87rewuk3SekG4Zme4eu/vr2iMw7zgB+MeQ5nfaIYsNZhxsT9lcMrZkPGWGlrKgzCyHOtglEOKmB31jqKFjFeBJcE1wyvXGdYLPsr5sp8CkOo7+RP60jTqvjP92FZ3ZZQYQ4aHtdtkgoN7zW7fF4uJSVFU7qnEr2iBPBcCNwrLqkzKLhMCjcXSjioXeIEYwc2Y6BdCCpNUCjBmMY9AfxWDcKqcblmLGw2iPh9FpV4VhdDS/MlNPpxD5u64zP5E5QKJOoSHx/CaD0MTxhtrK1DOMNB9SwHN06BxHzn+Bax3RjV7ftB3QKbSH8YqOor1smGkHqD9hXhI2jF0hc+tA+t92raW/D6Ts5p5GAseKBNRP9U0/13q+z1EkbqIzb3O+SG0H7X19A+a1z3BDBdnJDHazejV5Mn95lmuyAFfeQFS3UYa2V30D4Vjpr6OlHQ2gdbT0VFPPQyoBDXCVUTb+BT/qrIpDWoGDLGwayFUHuFDyGGcCK+7EZqPLv2U8wbZgF4TQgYN5CVrJnnDh4TnIHsMR9gJOGSEKhvEQusQ9AGw66TkBs45y3t13MTORMM9yZ5YFyZ0Uvqd8TlYkRJAdGO71KHkdRgEonq9TVnall8MWKAdZIlucO5PoW465sZAjJ3NxL2FI5BgCwCOkyRNdDkbGzb2bVwLOT8aSY57xIxNPtoKgjA6WLXJ8Z1BJoEen0PkuYJZ/P1iHkfvNoeQOpaACz5VJxZwjWTq/EWrLO/PKDQL1wApYUU5YnDBNs4xkNagnuEbgSuMy6+hpoQlZJ2bnXHllcF+9iIELKITeIw9eAahHo1hYIuRgHFu7c/H4006LF77o+fG5Wz4X99z7/Rj0h9GOTpy4dUtc96qXxgfe/7exsLg75refGGc/7dK4/6Gd8YSzTo+nPOXJE7ZKtMqR5OTs+dSnPlUYXNWyjqqDRdaRU+LyWHEnW4Nfhx05wwwlJEN9RLg219E36k7BI8eMIIaAfR28PNjxs9bMtL/zdX43ao2jNQNg2o6ZqooW4BLjJQgNhFlYlYTtM1U3qh7MqnFU3XYstoaxpxrEfLsbJ+wlEdYg+nOd2BujGM20o9Wpor+wENtggC31YtgfRG84CDJsDcsZCK0CkpURunLy51otOTZ/z/2fwZn1AjUbPX7WI/XskDIPALN4f9nLXlZud7wxz8gXRtsE/2RhrNWOaXLKemhaPZXhamVPmxvraW9zTSOBRgKNBI5nCTSA1vHc+8dx2zXgDZfQ6REc0UnMzmLd+N7M4nMXXOfRvCc4cP6m4aRzaW4oQugOhnKfjUXL9jvl6bPZ+QXc4Xnm+qAe/C09WCAOJ8xwmuwgayDW2S58b+ijLAGeD7CEoylAhbPoznMeD3xnHheNXZ7rCV4miqTu/k2ZGM7U3d1t7iV8iOsEs9YylDfz2Grqtn4J0M+CVowDAZ7c/4JZdWDKa/blXOZxmQGu9Tqeq7VEUNidR8Fln8fvtIXfyb/Hi1xRMirVOwI0dbDd35WP+kBZ+Xz1UA7LE1gThBecUSfYJsuu6231n6CiJwnCoALQmtsyH7Pzs9Fb6sWTznhiXHrxxfHo7kfic5+/JR4FENl2Qpx/3jNj29xcnHn6SfHxj30olvoLcerjz4wLL7s6Ot35+PZd/xmPPPxQnHP22aUcTk8EvCehNmD6t+66a2Us1PuKz/3BoOged5eVNXXPDCtBdE6Yo3zkT2J7dBQvQ5dlx8pYA4gXYK074Gs55Osf/atfuS9AC7YV4BNt7wpoLYfKTvLDTQ4sqMhxNRyBfEa7WmYjjocxPxzGiZyK1W7FjplO7OpUsVB1o9OejVjoxRyA2KBfGFu9kl2LwiitivaAnFoR4zYAWv2U0EPR8mOjjLX0y5Fe3xzDgu+8s2nGmLr22mtLJ2gffOlLXyrsLJn62AbYIPUxOg3Yy+2cpq/dmMj2irZmA2gdG3OhaUUjgUYCm0MCDaC1OfqhqcURkIBMHMEO2TxURXCkDsAcgWoe0COl5nqSlM6NJ4V4zK2GH22XTgvDAmfqYF6r7VzmMmVvUVdDF/Kph5ThLqthEDmJfN0gzM5wNi5l45no0f7V2csAmo4fDqS0ZUIzTPgI+EaoJO+ZNm3cvju7JlsWwHCM+cyDBQwPpm+aezdeAhksFjzP3+lQ8Z5ZWtMA9GmOVWaY2hrnsmP4YFop6GNIGWU7FwW1CvDS7xcAlxesSudMnpuCWs73DJhkQEunL89XGUyCV9xLOTnUqQ6aK2/bn+VvvSiXuWhIAfNb0OzRPbvKiXjD4SDOPP2MePp558Xtd9weO3Y+EtXMbLS7c3Hu2efFXLcbu3bcG9+5+06OyIvu/LaY2fr4WFjoxbZuFc97zrOK0wwrywMwAJ6Q08M7dqw41Y6FXE/YQjJG7X9/p/1sBJjrC3m5dskGVD6GMttOQSyBx8ygO5jxsr/3rgVo2d+dwugTWGpFC4YWY6AkiGvFuIqoxqPoDIexrdWK7cNxzC/ujRMHe6I134k7q3HsnN8au1tzUVVbInb1orXYK7m0hjGIXmcUw1ZEp9WO9qiKzqAqzLxhdxwwxZrXD0tgWt9tNjmpRxn32j6eaEqINGkNYFDzIgceALCh/4bGCmCpM+qfsw5fT/un2UTrua+5ppFAI4FGAo0E1pZAA2itLaPmimNQAjpo5oJxt87cD9nRdCd/rV3JwymmbFTWDS2dRBwej2LP8eiCK54mpZPo9yZLPZj2rCWrkg9lfn4l8bv5PGAc8KIu1F8GFw6YYUS5XtbdNuvQ8VlnmOsz04PfZFQhA8owYbE5NcjrguNJ35tQNsfdW/a0sWGIY36mdTB31pHewT6Yvm3uXVsCdfCqDrLUQRiZgRmU9SnTmAH+ZrmW5zzIzIC1a/vDVxhmKDimg0i5zgdD2pgXzlXnqLl6dPrqTC2+t64ZxMugjUwkWUUCXYIy3qd8lF2WWwaJcsih+oF7PX1PBuhw1I9WexztahLWBvdnz8LuqGC3zszE3sV+dNvzcQLs0l0PBVmYuH5UzcSg2hajYcT2bqvkY2K+o+dgfdgO6zHtHEn1wszsbMlxZP1oU16bPPIcwMq+FtiiX3gWIJr63xBErqG/PD025/I7kHFyoPfsC9CizE4HRlUVnaod4/Go5MgCzCpIViFUVTEg0fssObMGUe1diJOH43j84ihOeuSRePapWwkkjFt27o175+fi+zNbY3F2WwzHnRgOBtEeDmLcGkS/M4xhe5Jzrhq1Y4YkXKOIUZtnNoDWgfbvkb4vM7OZQ4x58uSxIcbYIZ8WqQ6YF+guD2rhb/Sba/dqgHte9wXqs45zrmbdpp7KGwJHWk7N8xsJNBJoJHCsSKABtI6VnmzasV8S0HHQkaw7oDpcdUc0O5L79cBDfPFagJaOpLlmcGxMvI7BZmJfEiI/8MADK/R77vMEsENc5ZWk9ZbraVsYeDKidIhpn04bieJx0DBCDQPUgc/AgM6a7yaP1PjMzjJ10Onm2YQCkbDZkEyT0GOY8mxy1BCKiWEsg03DNDvYMlo0iJG1bDnzcAl4HWr5NuVtPglMA5tlKNXHrgwhc0U5h6e1qu5w5Wunsbf2VzICWt7nnEJfkCOOEDrzwDl/Dd0VGPfePFedg7IgMoCXQV4ZVG48UGbWeRmsVp51QCuHj1tHwR/m+bOe9azC0iB3lu1DL1YkFm+NCpDSjnbRTe2ZTvSGw+iRYanqxkxnS4z6/ahGi1G1hjEY92MY3RhUW6NTdaO1tDtm263iMAsmqQcAy2VXAWrlNUbneO/CQgHCdK5zyKF/q9vdBDC/IPqSnGD0ETrTJPL0F+Wr45QJ5eWxqDz3d8zsz/VrAlqtdkkG36mgYMHEmsB/5LgaD0d8FUvjfvTmkd8wZhcX4sxBFef3O3H2rt3x3LlWdMaD+OJCP+7asj2+2p6Nu1vt2F11YtBqxcx4SEBm9Kt+DDsRgxZ5udox1+9Ee9yKUYvfG0Brf/p0M13rXHOjClb1RRddtALwMuY5STnn52ReOEfcvMo2he3L+tnvmFeyHf07z+u8DgiSuRm3meTW1KWRQCOBRgJHqwQaQOto7bmm3gclAQ3q+g4chfLdNKPF36YZ4wdVmQ24WSBGR1fnDrr9f/7nfxbji6PkcVD5zEtnT0fpYKqlc1pnamWnVcAqMw9kJPDuSUvUEyea0AAZI3UD0bran7LPPFI3O23WwaPtCZki/ww5dGRsnXbaaWXXFrCP7170ohfFDTfcUP5ml1dnMMtI4AygLDv1XCuYpWPehBwezOg6+u+dNj9k8Kh76nMnt9rxzHeOKed6nmMHKimfLUgigMRcvPTSS4MT9cg9w1jnH4CvziHz2RC4zBzL9ULHCOBlFpVtyPPL8G/LErDTIbSuWQ4ysNQt2XnkOvJ+nXPOOeWQhttvv704uiZh37pta+x6dFdJGj7XnRz+sNRfjPZMNxYGo2h3ZqLdmok9Ox+Jk7d2ojXuRdWJGFedWBrNxWAY0Rr1YqbTLgC4LCjldPnllxc9hk4oh0osLpbNBpxp3ouuWE5QjUzVJ8rGdsomoSz6x7BxksRzCMXdd99dDqWwXzLQX5dhZpdsBkCLRFawszoATe0qxgCa5Lkat6IiCTw6NQaxMDuKqj2KLcNBPHFUxSWxJS7pR5y/8+GYmenEl7d249ZWxJdG4/ivvb3oB+y1bsyUpO/kzxrEsBrHsIQ2Uv4kl9a4AF7H7+tosHHW6h3GtIcpsH6Tx5K5BXDFPAPQEnxSPwA2Z/ZmnR3KM51v0/RWZmtZprra+ad+z8/WttyXzl+rvc3vjQQaCTQSOJ4l0ABax3PvN21/zO64jBvD1gR5slMmC2CzGx4CWgIrOD84Ojikd955Z2EZ8TdGGZ9plzv3hzqvyjRZZUo+RqaMKBkZ1MuwAep2xRVXlMSthO7QlnqfZAOcNnMvyZ5xVLlHNkkGMGVoPfOZzyxlUj5tB+DCaSe5MvcCbPEZB56xYVmZAZKNVGVvHTVys4Er+NVMwUYCAgh1h2eaZDIQZk64zDI9VNKURZgBLeYLYC5gECwgjroXiBEMAvwxXxPzI88R56hglXmSbJPvAuvqCNkSlqWTajnWNbO4MoAlCC4rjPvRDYD7hPUBlHM9bA6uffChHbF9O3nBCBtsl1PvFnt7Y/uJ22Nvrx+tqhOj/jg6o0GcMBfRW9gZw9FiAbKqmROj1Z2PMTmalsOZPPHREwkB0jI7tfR/jakFQwtGKKAU+gZHm3vQlfzNuw614CDlmxfsBS94QdHnd911V2Ge0k5eOPXo/nooVJ1hcihA0X2NxbUYWgBanA6J9Ak3HHXa0e50o03i9lHEHAd5jAexu92PUTWIucFinLq3FxcN5uLK1lw8ZzCOfgzic9ur+NDD98bXYfhW3dgyc0LMtueiRT+S/R0mXmtMlGGMKk5RnIQfllMOG4LWoVInh70c5oGh0WeddVZhYzLmBeAZ75/+9KdXmJLoLeYFc8b5xLwsBxN0u4/ZSBPQEoSaNlfy2q89xXWmuNC+yXk9D7uQmgc2Emgk0EjgGJJkvq/CAAAgAElEQVRAA2gdQ53ZNGX9EtAJ0rDXidKAqdPHNV5kC6zG4Fp/DQ7uyryLXmd7CCBh0GGkYZAB0lxwwQWFhYQjZw4rTvX69re/XRwkXhlYOpga6ozqdFlWZn4IZMliMLeLBqTJ2nHGSOIKs4FdVWWfw64sX1AA8A6WFfcC2PFuOKDON+VjwD73uc+Nm2++ueScOfXUU+Oyyy4rzAbALA1g64IzCePBU5CyjHRSBQF0vHH66+BXw9A6mNG1+e+ts1wyqFt3gPYFaHlfBn2cU8wfmVPqpUMlGZ6RgVgdPb4HCD/vvPNWABVyzX32s59dCduzDjk/k3q27tw5l21TZl3lDYYcxsO8kgEmsygzKXh+zsUnqG+CaHX81VdfXYAs6s47wFGpT6uK3mAYczPzBdDqLS3G3Hw3Wu2IvYuLccrJp8Tuh3fFls44Wks7oxrujq1bujEcjaM/mo29gypiywmxe2ly0IZ9BzD+vOc9r+jkz3/+88W5Ra5cg0ONbiFnoJ/RG7BnAaQ8sIN2cQ+v3PfqNB1mks8Tdmg/wkSjLJloGdi3LAFI18JDNZamlbMvQAsAq0R2woYZTIDBYacdVXcmOlUn2qNWdAflmMNY6I6i1Y3oRj/mdy/EUwedeOb2k+K0dit6o0E8NNOOT3/rzti1bWvsIQ9j1YnFpUF0olPAsuVIxpIAfpIza4JitahAqcjx+arrHe2f+jq+WaXDGGbOMF9e+tKXroBZnHCMHrjpppvikUceKdVXd3iQAt8JSDGfBLoz0yrLoa7bnXMZoHdOOe/cdDtSOew2a7819Wok0EigkcCBSqABtA5Ucs19x4QEMDDc2dfokPGQwzDqTmh2IDVoZN3kELqNEpLOHuW786hhhsGGoUQ44YMPPlgcJXYoBWncvQTgggEAcJPDVnCqdP42qv7ZWdZ4zCAAbTE0QPDnwgsvLCFCGKI4gOYE4z5DCWgbgBT9JVCHo8r1lMM9skgwVk8//fQ488wz47bbbisyw1HnhfNHHShboMpky8rE8eEYymE8nlA2bQxNc+Y2Ss5NuZtXAuoNx5nMvpzjyPnNu3NGp8jvVhuHB9PyDJJn51bgCd1BPQk15PdPfvKTBRAyubJOoXXLTqLOcW6ncyeDKVmfKofMypoWyiMg5m+GNfKZeUyZzGP+AewD/MC8JLSY7wC1t2zbFqNxFZ32TLQG4CaTsDaSxV986cVx8gknxCP3PxAP3H1nDHbfGy9+3mXxE69+aUla/sEPfSI++qnPx0PD2RjNbF3Rq4QQopfQyffee2/ccccdK0DXtA0JGGTk/KE+MOFwzAXSM/vMsVBnpCEvnkXuIMpCrug+dCLhonWWSd7I4DmyY+t183kbCXoVxhRJ4GMc3SEQUyvI1T6EORXt6AyrmC2H141jONOK1iwsrkFsHY3iSTETJ87Pxx33fzfmt22Nx81ti0d3PhoPLe6JpZlOPNpuxXhmNlrD9nL4ItAVCf0LRyuq8bCw5XjO8QxoHYzu2Az3eggOG2HMo2xbYCt89KMfLdWsb7hlPYU+wEbImwn+Po2VtT/t5n439OqbH/tTTnNtI4FGAo0EGglMJNAAWs1IOK4lkHeqM6CFMZONm2zAe0/d4cosg8MhVJw0WUDu+OkY5jA9HU+YSjg1GnKXXHJJAbxwcmQAGIZ3sAbbWu3PTIxpzpGAHb9Rf3ZWBaqo63e/+934+te/Xhw1HDBCaQgbBKyCycUOLC+NUmRl6A5sLUN4MHZhqeFkIjOew3WGllK+4J7Msexc591ZgbkMYk0D6xpAa63Rcez/nnfxM5hj6K+sIsca73mXXwk5jwTRc76pg5FiHqPZ4VLH8Tx0DwAwrEZAF0ChzB7Kc9y6CMrZTsMBsy4VbPG7/PwM3NQBPuomA8x7c32VkToTgBwWJ4nhSaAuq4ucTd0Z2K174pTtJ8Vo0C8hhc945tPjhJNOiK0wO8fjWHj4/nj8tla89Weuiy9/8TOl7U8//9L4k/e8Pz5w01disTVf9A/lIqezzzmn6BbAP/Xtan1EvQENkS26CWYtfYvuQkftS7bqPRkngPb8I/SKzQDYYfYfgBm6k3KpK7rOOtefkR37rPcOZpxNuxe21Kji9MJxdMGZOMCjhAMCNbWjPapibtAiWjBGnVaMSlL3QVTDfpwwGMdsuxs7l/oclRizM+1Y6u0t2bLaczOxNBwBW8U4StKzkjMLYGzcGsa4GsawmuTO6gJ4UYnmdVRKILOzGLfMTZiRrPsf+chHVhjTqzVOu0NAayNAJzceN6Lso7LTmko3Emgk0EjgICTQAFoHIbzm1qNbAhoShsNkJoKOYXY2BVkMXcvhipZV39HeKAlZB8rn2RheGGE4dBhvGEsvfOELSyid1+q0yCiCoUA4C6CW33GtOXA2qu6Wq/OZ5e7fyl32CnXCGAWQk9mBM8bfuT9wAJ/61KeWRM84kjyD301AD1sBOVCOINkXvvCF4ugJVMJOgKXGS2YHf5tbTWdQ2WdWSJ2RkmW40SDhRvdXU/6hk0AGjBwXjB1DZj3MgCdOY8lkQCGPOdmlGwU45DEMYGJydZiegFrOTQG7PLedTwJRXOs8z/IQ5JqmS723DmblPFvO+To70vktawt2GSA5gBYgD/W5//7747THnxZL/aVoV+145nnnx+mPe1xEqx9VexLm9pUv3hpnnnJqnHvGqfGm614ad93xhbj2ta+MD/zt/xet1nycfs6l8eb/9n9Ge/vji14h7xjPAWy/4+tfL/p2LYYTbUA/EQ7N3+goGamEeJqXa9q6k+Wm/qRtgGowttCN5At0rKAbqSN15ZnqZXVfHUjdaAc8A1qdZUCLKM4hpx2O29EB0Bq2I/qjwuQaz1Qx6IxjMOxHe9CPatyJdntb9EajGHT7MRgtRrc9irlOFeMelC9OMezGmKDDkiONXFrDGFSDWJpQwmJuMGGCNa+jUwKMXZjX5N5kfDP30KnM78985jMrJ6bmDae6rmXO5I1NJXEoNqR4LjaNTNLGNjg6x1lT60YCjQQ2jwQaQGvz9EVTk8MsgewM5B19qiFDJzubdYNGQIvvs9F/KAyetUTB82RlyTjA+MLpMe/DVVddFZ/61KdWTtwzt5OhN4A7OFeECZlPwkSqymOtehzo77Ipphl0GpmCc3z2Ot4Na8o5ZEyWzOleAFaE1cjYor2GQ5H/B6YC4Ni3vvWt4tjxmw4iMqV8nydIKOBnX2f5eE12oOtyaQzWAx0px+Z9dUDLMe84k+m02jiSbeTvmZnkPD9UkpsGLKlrCNl79rOfXRKYk2TZnFGZzWM9svPoCX05h1YOE8zPzIAdZWWWFtfl5PLqCr43QTr35OTO1oPDIGBowdCEAcU1sDhm52ej06kK03Pb/NZoww4a9koOrZtuvqkkC59rVXHSXDv+x//2m/Gdb94W7fFCzHQ6MW7NxalPfEb80v/yP2M4c0IBxsllhb7ZsWNHYZWS8D33UR30EwxkDDzpSU8qOcvQUbfeeutKl9oG16qsX9BNnozIczxEg3Iuvvjioh/JG4Zczanlpgjlca8bJOb4yQDpRgNapK4yH3t7PMltxUmEo5LZqopq1Iq5cSfG/XHApxp3WjGEqQULazyKVguQajZGI4IVB0F6+IhBwM0CAKs4knLEaYmwvUq2LLYuStghDC2ez2+t4ziH1qHSHUeqHOYAYDC5Q9FJzB/myMc+9rGVpO/qEsd2fVxnQMu0B4dqHTdfneUeKTk1z20k0EigkcCxIoEG0DpWerJpx35LoA5omUtLBygbOjpRdWaAwFd2MA6V0bOvBmW2WD4N0ETw7LSfe+65xYFih1JWkSAQdcRgY8ee3wCAdBxliuy3QPfjBp02HfG6zAw70jEVPNThN/zG0AIcR8A8jueGzWCSZEMouQ6ZAXxxLeUQhoOTibFrDhm+xwEUNMtAgyCE8sljQmfcMbUvp2+jHcL96Ibm0iMkgX0BWs7NOnOUqtYBdj8fakArj9E6oFUHlK655poCgtx4440TaGA4CduSAVR3HPks0zLnqBE8kUHl3Ksz0KYxanN4opsLMiDMxydIoy7kJED+5pRDgCwPpdi6bUucd965ceYZZ8TCnsW4446vRX/Yi96Af8NJwuilfpy0pRsvvfryuP6N18aXb705Zmdm4pkXPiv+4E//Ov7jju/GmWefX3J0oX+5h7BG9GxpH+AXp+wtA3S5b5E3QBNMLIAw6klbAN1gmPB7BgzVpYKcdYabmx+0D1YuwBYnuALmo+c8PdG/PeXNco9M4urlhOycQlhyXPH/WMl7NRPIL2JI2CHgJb+3ALPI6V/FYAD/qooZwvIrYK1h9Ag87FZRVe2SG607akVn2IqqnHZYnlLyaIFjDSrCEo/fpPBHSC0esscy1jlNFEBY3cA8xDYgZ+hqGwbOR+4x1576LtuLB1tR51TeCM2g8cGW39zfSKCRQCOB400CDaB1vPV4096pEvB0qOwoTDMwcshLdtp0UA8XWEF9pdIXVsEsO9KjkgCV/FL8Dc0e4w3n0VCmet6tK6+8sjg3hO9xjadorRUSc7DDKDthylR5+ptOngBSZl3QXh1UnWMcMlhpsA9oBww08s/o6PEd11COTrdlICuNTJPG28Y62GZ5MrMEE7JMstOZnVb/Phyg58H2UXP/xkkgA1rTnuIBBIbk1cei81NnzbGrI3YonaMMaFmuB1AABnNyHwA6YXvomwywu0lQB4ZlkubQbnPKTNsk8LnqacurA29+nxOboysM4VTXwM4CzIeZipMrSDY5VOLSOO1xp0an3Yl/v+FToIggKbF7cSFGFYdVzMVgqR+dYS86g11x3auuiVf/+DWli/7jC7fHN+66J1qzJ8Te3nBlswA2qGA67zKQHtP3iZk0HAxipjtT7ieM+tJLL105kRGZ1/VI3lDJGzO5fO4DzIJ5xprxuc99biUcGwefeiGnvIlAufaLOu1Qjq1pY7/wsEZVAZZGrVFhTk34WeMoUZ/jVoxHdEs7xi2ua8VgPIrxeFROLWxBoSPBFknj+8PotgltbRfGFidYoq8fy0Ce9EZVyp7UiGjDqX20cSqhKfkQSsCNLHQToDL65oYbbih2zimnnLKSgmC1dVrWpyG79TF/sOs3cy3bPYfbfjyEom6KaiTQSKCRwKaQQANobYpuaCpxuCVQZx3oKOlAClpkwyX/nUGMQ5WIeX9kQF3MA0XdMZCoEzR7mAA4lry4TieXzxh6XAtoQ44JEgJzypfXYbjh1BwuKnxmhfFsZaksivO3zGQw5w73kPOFE4x44UzzHeEFhD7dcsstQegh4BWniclK41q+89RDk8Pj1MLaEtxSFvX+yDu0glk4wBn80zA9WIN3f8ZCc+3RLYFpILiAkQ7VtBZyXwa0ZNYwTzYKkM6OncAzLAjm21133RUcPJGvESjK4dn8DgvS72RkyarMbCt1WAbS0E91Z7Cuz5nj5tISxJapxGfCJHku+XRMnu4pp4QkQ/35zM2fjaXFQQxH45iZn43F4SB6gClRRafVjS0z7eiO9sSeR+6LE0+ci35/EJc96/mxdfspsbC4GPc98ECRCXU3Lx/1Kgyx5UNHcr/WI9zGw8mmBHoKZtXZZ59dHHKYWrxn3TMtZF5mGL+ZhJ6/AfPQlZx6y2mu6FI3MpAF8hEQQIY63/aXa+NGzTpC/TqjdgGU+u0JoEVAYTUeRbuEEdI94xhXVUS7wyo3WeuYD+WvQURrKapOFXv7hObPRnvUiVa/FTPVZK1sddsxaI9jAFgGCDaOkmy+QwjiOJYZYQ2ktVF9vNHlClTxzlxhvGvT1E/wVMfkOmlr8J26J+uYg13fZc3nZ2fQf6Pl05TfSKCRQCOBY00CDaB1rPVo0551SaDuAOHceIpdDt3QoDGkjM8yCHQoDK3JYMZG72JrCAFIkQQdxwknBMcHQAdwJhtuOiiZfQSbCTCLpMiEtmBkIQMMfnPbrEuYB3ERcjKfBMXo3AoqUSfkmxPVcw8gFsfS6yxqrJITTDYGv8nKsk06+gJSAFmCalxvCFRmxmQ2iH1tOBMyFlioj6mDEEtz6zEuAUGs7Cxl1pYgdGYIrOZQyag53IAW84Z5iPMHQEQ4HeF71EdwWJBaxoPzTn2Uf1cPGDKnjlMuMjVzmGJ9mGQGbZaHc5j5jt5AZwIU3XbbbSu6Bd0JyA/Y9vlbbolerx9Vi0MyBgH1Z0gQWtUuLB8YQuNBP9qtQcySw2m4FFu2bI3+MGLb9hNj585dsbi0VGSjfjCsuQAqtbDBss6U/yYOdIUM252V/H6Mgyc/+cnxlKc8pegr8mlRT0Er9TX3un7xtzkReTZAFfdQBm0lpBF2mvkH1bW8G6LtBoi6mfcfZjgd2skKPNUqpw/C0Jrk0EI6QImFfDUZGAXIKtyt5e+qVjVJ8B6j6PUXYhZgjphEkp8NIsajcWyZnYRYkkurJJ8vZZcClxlaE5rc5JnN62iVQAZd1TGCtuoVbTvbmOekuQDVG9p99XsOVD7mtct10TY5WLDsQOvU3NdIoJFAI4GjWQINoHU0915T9wOWQGZF6HAIaGm8ZFBK0MPQveycYPRjAOmI1cOEVqskhkvON+PzPFkns8Dq1HiMM5gEsCMIMSQXFM4TYXaEtxg+qHHkUezmnOJ0Mv6GzWV9aQcOKo6ep4YdsIDXuDFT7DNglI05Q2eUvcakYZMyLgS8siPHvTq3yq7OHMk7ooKUq4GSdfkb9rNR8mnKbSRg2GEGuuoMQOeLQBFSk+WYgaC6E7eW06RO5L4M8AtAC5g7R6+++uoC0hDiyyl6OXzNsjLowrXMoWn5svzOZ+d5nDcPMsCXD3EQmFaPq591aAHyAXcItQaEoy2E4bE5QCgeeQfRgVkvKb+sB+qMiqxf8t/qLe61bwy5zGtF7i/6XtDPvykHVipgHLqeepIHS/n6nhmpq80iQs2RATm5KIf+8sTYvNZlQCuPw/r4yKD+RjO4Gs3QSGAtCTivMiDl3OVdXcDfjFfsOV7OAecpc0lGqIdGMG8EjnmOTFD1jfNPIE2gymutE6AW12JzMc/Ucx7UsFYbm98bCTQSaCTQSOAHEmgArWY0HJcSmAZo1U/L0impMwQwdjR0MET4p/O5XmNeg0tjSKNJKrrOT3ZgBcB4HqdzXXjhhYWZZXJf6k/4HMfRQ7OnTJhXMh8woGAo8GwYFTieDzzwwGNOCTMf1UaFLDnY6oBW/j473zqDfpfZXCV0p8MR7ZP+yI6dznC9nzU6fZ73ZECr/sxcV0FGDeDjcvI0jT4sEqgDWhnAqesFKuTYzLrDeZDnVJ4T+2pIBsumATnMPxif6AxYT4DkhPYAkBDKhuMHUGK4HfOUz+o+c/sZLufJf4LRzsM6oEVdnK+2O28MWFd1mOAR5ZNPB/CNkOwvfvGLBbi64IILCmsJdidheLznUwjrMqrrruwoW+e6jPNaoh43hE8HVzkI1KPneWWWHvocGSNr7rv77rvLBoYgnutJHVCrt4E1gnYzxjjlkXWEtYf+MTzR55qfLddHlpaAQNaraz37sEye5iHHtQScf9P0VgZ+ZaQzr5jzsNUZ94BM6j8PTQDs4h+fmQsA4FyPnkPHMKf4bPoKQWLBMzdBeT62GOV7oihAOqG/XCND8rjuwKbxjQQaCTQS2E8JNIDWfgqsufzYk4DGT04Mn0MMM5tBZ8rdN/O+ZKZBvn41aRkOk3f5LdMcJlxj6JGGDnXE8CFXFEYYhhFOJQAWBpY76vymA5INKerGZ/KxkPeGHXpYCvfcc08x1rIBeLh6uu7s6Xy7C5qdJfrFMD/lhez9Toeyznzwe8vKTpfOcXYw630oA0ZAbT19fLjk1zzn2JMA49NTtqa1rg4k+FlQq87Sck7lebCW1DKAlh1E/5aFRTk4cueff34BWphHgOUAJTpnsirRMeolfss5wsz9lVkV/l13UGVq8WwBF+orwG3eJw/P8DecTnJI8Y4TSb34m7p+73vfK/qwDmZlOWSZCbSpUzIgtZp+sD0y27KOqzvf9lV+vv2L/oapRTnkLaPerAWy0dazIUFybEEtmXU8U32a66MTr86VhSK4dyDja63x1/zeSOBAJZD1RS4j6xbsJsYxADF/M2ewhUxnwFwC3PbEYwF4bCtAX3SeZfCO/cX9lOmBPbxrM2q7AP7zTMB0dA7PMc+f9pw68kDb39zXSKCRQCOB400CDaB1vPV4094fkoDghnm0ZAjkUDeN+wx6GGJoripzu6xnh1oHi2tzLi534M8999yya84OPL9jMPE8HDX+AWqZV8rvaRgMLEJ5MqDD/TmHjW2gDJPDf/nLXy5ywaDCWDsSBpWOW3aSsix1/nTWcshhnbmlcylYVQfHssOnc5xlZg4gy/X+9fRtM8UaCRwKCQBoZZ2S54XlyzYQ/MhAvKDWNGBkrfoxP9QT3p/vsS4yenDO0CWcHAiwRd059RCgBKBK5pCAFvWWneBcRO+4QTCtfhlgsW1Zf2aGLY4kzzSHlfXlWTisp59+eslJhb4llxT6D92nrlwLELK8zAxV5wje5c0KdZsgmKBZ1icZBFNePseyXJP4nhMLARBp47e//e2yKYHTnUHC1frZ5+JYX3LJJeUynPdvfvObRQaGRwlUWW/qlfMZ1su3nspirXHW/N5IYCMkUAfjHcd+T2oG9AB6Cr0DY518ooxzNgdJ5QALnpQMbiayicjYP+ecc+KKK66Ij3/842XuUQbzCMY8+UtluaP7AL04pVQd6Lx++ctfXvLXkSpCQJ46UhasefRq82ok0EigkUAjgfVLoAG01i+r5spjVAIa97KhzB+VWTkYQjlheXZ4dGoyaLSWqNzhruen4TmGGpG4F4eL8B2cFXbxTOyLYSWjQbo7TuX/z96bB1leVfm+++RcVZQFogJ2+1404g1tEJECkUEEQVQKBJlEpa/ajmh323FvxHv95739x31xO168iO7X9qitoQYoo8gkM1KMgjKLKNqDdl8UZSyqcs4bn535OS625+Q5OVYO+0RknJO/Yf/2b+21117ru4Zt/a3YrsYp76ey9brXvS4byxidPMP34X7aMe2k03ss9floiJpWFI1DwagYLeG4xTGjn9HYj1FhJaCld1cwq1203lK/e21/fVOgBLQ0yiLvCjZ5zG9BFYEFedrrO1FWUMPogvI5zDHkBuC5IJDRO9T2w7hDjrDLKLILsAv56cYTAk7IIOc119CGkQy+L98RXLNPfMeIScE/0+FK4IXrTRXmWgxa5CnXY8RKu27SxpVBRkwpawS+BaxsSzAuglxxHCOYFaNISsO8jPagiD1RVrwrqZ4YyK2Az3K8Bfs4zjpCXTE+OFH4ExSLIB3t8j7WPmsFxpW82YnP6vlKgaWgQCdAC8ffMccck+c/PAt4xZwA3IbHiaKC94m44hqOf/e7380yg/sAfpFvRx11VJ4PRGcxj4iUpG2ef9VVV+W2uAagX0ckskZ5ZqSm8hZdj51Xa43OpeCK2malQKXAWqZABbTW8ujWd+uaAhp8GpFG68SIAZQPjSYBoGhUcc6CntFAadUJjT+NNo0tjsdnoFhR34W0GIxAoxroC0oPIet41k2xsZ6U0Q4aiIJ1tEGqCWk3d911VzY03XXLa3kHjcyuCbhIF5ZGUoyEsE9GZxgZF2to0Y120Vcx4s5rjOAqU4D0kLaK1IjgwCK9dm2mUuAlFIAvTYFuB0K1Mtq8thWgFQGiOM9akd4UXoEa5aH3CXgwTwRH7A/XUryc6CHOs5OgtfoiMCXgpOzCcPQ8x6KjIQJrAlx8C2gp35iv1q6JtIj9Vk5jkPo8vq2FyO8IkJf0EdiJsolroInyp4ySkjYRCIvvF+nLcdcRo1B9prKHdxCco6A9Mp2dDzGojUrrNKV8Z9YKjPA3velN2RCnJiNpjPIQx2I0sHUeY3Rap/WuU1/q+UqBxaRAK7A4AsUAWPwP7zPHSN9FFyLCiugtQHn0KsAnQC3Ae85v3bo1y2VAJyLcmQuAXABaRHUR6cn8I4LrzjvvzHLPmn3U5wMYox0BfuYd7RCJ/8Y3vjG3d8899+R06PqpFKgUqBSoFOieAhXQ6p5W9co1RgGNg+jR1tjR+EPZMSUwRmhpYJiaIdCkIdIp5cKoBo2uCDwZhRWjKzTYBF4w2lCK8Mjz4R6LLtMHCyELThnRxfuREkTxeNJUBGxQrFC2OG8Nr9013I5LGVUSAS3e1bRIx0AlVkPMd3PcIq3ju8XoCSMuNNZKQzRGWOwu+tTnrn0KCGZFoKMEDZRbUY4ZnSgwLrASAfhuInhiGoyRp5HqyBUAdeWKYI5APd+kTfOHXKGmFjJHeWTqoTJL+VlGXPpuAk8RxFMGG91gmjCykXYFduKc9riywwgNU+mMcJ0t+kggzSgs27ePRsQqV1oBYgJxAmFxLAW0IugeZZfvjTHOu5IuhVGsIexYzDZLoA0pVDhK+GBIE0WCUc3nRz/6UTbGScOMNbWMqJM/jDSWT103OwGma38G1zfcnRToBGgxh0gddGdT5MAJJ5yQLr/88rxxBGA8Mgu+Zg4o65gjzBt0KOYfqYYC6MxBHIwcA2B+5JFH8h+pwYDnHMc5CdjP/8xv9DdAMwAtQDNSFJl3NUJrd3JPfXalQKXAaqRABbRW46jVPi+YAqXCI1AhoMX/MUpLT7mAkl58wRQMAu/VOJutk95veozpg9zLswWVonGkR16jzz7raed/d+HRgx8jG7gOoIvaMRRB9hzX6jlESXOHxAUTuYsGSiM9jktp0EWjXEDLd4j3SZcIRBr1pmEYDUiPmepUgo0aadGY7uLV6iWVAvOmgGnHZWRUu/miXIKHjbiMKdCt5N1snRPgEaCiPxHcVR6a5mz0KsafaXw8n+LlglrUqDGFR7lphIR95hnc1+q9o5OA/gnWCU6ZKm40kbJQUMzj0tYozBilxfOVswJScd4rWwQMoemhsDwAACAASURBVCHtCuzwP7TxHWyb66P8isAj15RRYZy3nzo7Im3sO+eOPfbYPDakREET5Le0aDfG9lE6CuATuUIKI+Py6KOP5hpovpO84LvG6GVBNp9XI7bmPfXrjYtAgXJ9j3zJOcAl5BLAlLwKuHvppZdmAIo5xe6hyDIch/fee2+OXOQ+9CdKNtxwww05mot5ATAGQMacYW4BMl9zzTVZ3+IPhyHtcpz71POYZ+iOzH/1FUCuCggvAhPUJioFKgXWFQUqoLWuhru+bCsKxIiFGIWlkYjyEcEkruec9VE0RlRSYnQAhgVGnjsIYgASoq5BEuu+qFjRLkoUIBP3cQ1t63k3IqHTaKoUxQgOn6FXUUPL46bvLZVBUoJC8wGJ4ni1o4HvUYJaGmcokiiaApca8IJXnWhbz1cKLIQC0eCK/KxsYd53+gj6mB4nSATPC0AJytBWlAfyeWn4eb2pe8o4jguw+DzkEuAJ8kw5wjXKKo7Rl8MPPzxHLBB9QEoPBpzzzhRvnydoouyNtBFMEjyJAJbAjPfFCFWujxFRAkiRJqW8K/8vDcwSwBF08jr7FkGxSH/BOEF0+mK/pFsEE+NY26Y0f9vb3pbvvf3225upkjHlMYKZjnsZRWb0K3KRtYdILZ5DmhTOD2sr8m3Uimug4ynPuT61olmkeSf+Xuh56Uc7JejpOY5DC2tGsi4CYhiBFiMcuQdgAp538xUjsl2bnS/yN3wQ13qeB12jU8p7XJu8d6HvX+9vTwHoD8DkTq2M07Zt23LdK4AtNkq49dZbM29wLddxDSUgiOSiXAMRpwcddFAGs9DxkHFEVyG7AaVIASaayx0UaZN6WrRlZKup1fAR9bNoFzkZwfs6jpUClQKVApUCnSlQAa3ONKpXrHEKRKMJRSJ613l1ldsSGFIpVUnXqFEJMj3D6wCzUJYwtlBg9NLHWiQoPyjL1GNAwTECgmv18HdT46od6KOhRng77QCaxeiBxQa0omGoQRrp2Iq1PF+eiwZSJ8CtlbEfjchoNKCMmqbkmHVqf41Pifp6S0yBcn7K28oKU9+66UacFwI3AmKz8XE5NyPIhczT2BJAiYAW1zKfqPWCvHJuC74bmWQkJTVlTO9hdy8BBgE8ZVCUcbMBTnH++s62pQFq1FiUzwJHPkf6RmDdtgXuIihlWyUIqSy33U6Alvd7X6S9tPRYTOcUDLG/fFOkms8dd9zxElneiXeinPWZ0gxjn9Qo1gnkI8Y7aYjKSd+TbyPUbE/6lYCW/Wkn3zv1dy7nBTFjhJxjZ0o630YTxnXeSGvSvnh/nSLuiMk9bm7Au8QoG9d+n2WdR+6RVpYUiLzku5lqXHe5m8toz/1axpL0wbe+9a05XVcw+cILL8z1tACeAC75IPeuvvrqrIude+65WX+jxhzzgQgt7gXMou4WEVqcV49Eh4PP0PvQ6fgDeMYJ8Mwzz6Rzzjkn3XLLLRnEgpe4F5nabu7M/U3rHZUClQKVAuuDAhXQWh/jXN9yFgqUgJZRWoIi1khRAVVpLQ08vfYq+Na14nojB0jBIe0Gzx2KsAo396Ik8wHUIqQdhckdB7nOdnnuQhUeFCv6RO0Gnm0R6MXyDJYGezQYo9JfDksn0MrznQAnIw401KIhqHfeIvuec3yXw+CqE7JSQMCCb8ET5qRyZTYKlXwtICQ4LiDWaZ74jBLcQh4YcaqM0tj22RxHPkVAy3pLvA9GG0AIco57MR7pFzKHHfniXNaJwH0821TEeE07kJ53iDXv7IP9dl5L7xKMKmVTBLSMnqFNZaN9Uk64TpR1xwTCZpNxjlsEg5SPURb6O0b20D7AJcY37090h+11GnfaiYBdlH385n0BtNhFEYMfXqCmEBEoJeAn/WOE8mxglvcvpQSI7xfHKfK7UcqACLwvPAc9BSRM33WdBtiDrtZdg2cBvUxtdR2xjIDRivSF39xv9CL3uEbF1Flps1jr8FLSeDW3zVylThY6gLrXeeedly644IIcuYX+tX379ubmDFynbD7yyCMzoMVYAWLRFnNk7733zjW04A93eEX+EdXFuAOU8RvZZ3Q40ZUUkvd/vonuqkXhVzN31b5XClQK7A4KVEBrd1C9PnNFUEBFtzRwVFyiF10FXY+60QB6z1Vmo4Fi7QSUU+skHHDAAdmrp9ebwuwoLxh/KLkR1OJ4acDEaK65EjEaYihzfFCuTJuIkQgLBcw0KPTk6wHVcJK2GsfR0BAYjAb/XN9Vgy5GQESg0lo/nMcoMWVJ46waFHOleL1+LhSIsof7BBcwkk1P7tSeYIu8Gms5GaE1G0BcgkXOTedMCXLH+oLeq4yLaVMRnKFN+oKBR40ZAH2iEb73ve81a9dwjamHEUTw/VvJoigjlDUlQBDlXZQzyrlSJhkFK6gQwSGvjeCX8ilGgyrv4rrQaRxj36R9CZ7FNnx3nkGkyRFHHJHXDWpoRfllX8s+8zzTBX2HKC85Dy0ZE4xz6mpRzJrUQ1IQBWwiD5uyLR+U9C7HshPg1olmnc7rRLIfcW2DtpYQiGuMkVsCWtDWlER4mDWDSBtACtd76WibglvSz+hB+4OzyujH6MzS4SUPdnq/en5hFMCh9/rXvz7rYs45AKlvfetb6VWvelUCtGLHUPiHMYP3SZdm3KmvBShPxKn8w293K2R8uQeZ9+///u/pHe94R3PDHo670YLAl7zEfAMQo14XwHH9VApUClQKVAp0T4EKaHVPq3rlGqNANOh8NZULa2pobHo+AiQci2kt0cDkN4oLz0Axpl13peI+FGNALJRnQs9j2obX6YGPkVmzGXndDI/vTDFUjKAnnngi9ysaKd200+maCFhxbQSINDLid2lkRmM0Pqs0ztr1w/YcL6MeNDS5j3e2/gvGusZENymdnd6/nq8UmI0CrQAtrof3ukk3LAEd2tP4NiKE9toBWuXxCGgYJWXxb+eygJYykeuIckG+RRBLsB/5Z60hZAzGI0bkY489lgsua8QrHwQFjJyJgJNAkQZkfP8ywsXn+/4RqPI9bVu55DUCiz6npKGRWvbH9SJeVwJJs8mosv3oMIn3xX46LvSFItVbt27NThFAQq4T2JsN0GrVpxJk4n+Mc9aqt7zlLc26QPKDgEykXawJVspt71sOyQA/KtN5njtewlv0EWCB/sOj0JD3dJdfruU8wFVMQecY7QJUAEbE4vvWFrNN13au4xxtqQvgQKFd5gZzlnagDcda6STLQa/19gwAKCIQWf/dgOfkk0/OEVoAWqRIAywpkwHhGUNkHRGRRNkDYCkH4A2iGUkxRNaZpvrAAw805yTjjUOTD/W1GOs3v/nNeVdFUhUBseABgDRTstfbuNT3rRSoFKgUmC8FKqA1X8rV+1Y1BaJBJPgRlUmUnBI88R4NCj3dRghYL8PiuEZcEZmA0kybeOwIV8cYcet6lCqLv0dDyaghjSyNlW4Al04e8De84Q057RGPYLkzYjTm5jvIpcEejeAIZNm+hmGMhGgHanXTpxgxEg1aoy5IFeA3xgQGCh9TS2M6SDfPqtdUCiyEAtHQF9CKgFM78KGM7FF2RCConRyIsi7KOeeKBlkEhpVZ9sdd7jT0lU8CTPwvOMXcYvc868wQmRpBpQioGRmmTIjATJTVpYyJ0TCxhpXyM76zwJS0byUjBGyUGby3UZ5limOkcyfZSzux73GsBbTKd7NN39G0VKJKKOCOsY3xLO078Y8Av2ta+TwBIZ7HunX00Udn5wtpjXE9Uq47VkZqlTLecZN3OvVvIfPJ9YtnAgzQf9LIWIOlfZT3cb1jLWBNgK7QEuBCwAkwFrACMBYnFB/qMHEtfM46znnARY7//Oc/z1E8zA9+k0pm1BvHAHi5j3XY/vCsyG8LpUO9vzUFBDst2E4NrDPPPDPvcggwRXqgta0E8o2sOv7447Mex59ptux8iHy7/vrrmyAZIBjtWmQe/mOe3n333Xnc1ReJfgSU5txtt92W+UedpI5fpUClQKVApUB3FKiAVnd0qletMQp0ArQANaJBE5VeFfpo7HEexQcFCS8eyr+eXDxwKK0oKii91qIpjbMY4aWhoGdeQ8Vdebo1CFpFaPDcN73pTVkxxyvNx53RTMXoxiibjSWigRQ9+NIxAneRttF4jYZJaQh107+YtqOBpcGIFxZFknEiYgTlU699t7tIrrEpUV9nmSlQRmPAr7FOVafuCMYIxEYgy3vbzRMjMluBWfQrAjZcI7guWI88irUCmVceM9JEeWZUJIY/u4Jh2D/44IPNQvL2OwJ0Pj+2YTteV4IkRpY5fyM94vtI5/ju0lC51QrggaauCcpJ/o+RZsqsTvLZ9rk+8oFgBu3HNLRW0XKcJx0Q58SvfvWrXIsnRvl0ks9xfSv7U4JW7FTJukZkCesYz7ZmWAQevU9QMq6Vnfh5Mc/Lr3wTGQNAAagFuAXoxJoMIEEKLE4d19Wf/exneV2khtKBBx6YI24eeuihvDaQpgYP33PPPZkPWNMBrgAUGQPS0riO3fGIvKF9onhom3aIwAHcALygT6xBgBjW02QMWYtckxeTHrWtl1IA/iVSjkg6vonWYlyIymJsABupYWoUKrIO/ud6wCuAR/jEeQNvANYzPwRAGXv0Pe6BP3BkMi/QC3kmz7F+G8Dn/vvvn+C/f/7nf27uaF3HrVKgUqBSoFKgOwpUQKs7OtWr1hgF2gFaKih6wGP0REybcxtnyGLtDbxxKKkoMiiwKDMoKSjMKDMo0RwzTQdlhvYjkKLRpELOea7XcEIh6sZoETAqAS2NwMMOOywrz/THSAtAPO9brOEWQDINRoNd72Q0uGOUhHQwkoL3j17/ToBWNExL45TnGB3nTkYol6YgLgUdFouetZ21QYFW8sc53s38hqedE0YJcJ+gTwRAInAjgBJBH2WYoI4U9hmep23TId3ZjblkAXcjsspNKzjuNvWkrtEO0URuX+/znP/01/nJffwfgT7BqQj42AbXxx1LIz2iwyCmHiujPC9AEzmtBM9MCTJiyyhd74nrRjuO9ZpW8ol3FDyUTtLBvgtokT5OmtIjjzzSTK2LQFkJnApQRkDLd5YW7lbJ2sQaQfQJaxs1tABhrP9joXTbNPLLCD/HlP50ktmLObPlS/mHYtxGEvJuxx13XLrpppvyRgU//OEPM6hE/1yToT3Xcx/HDj744ERUIYAUkTas7/xvBA4OIsAQ2gXQokYlfQDwAqgCwOV6dIP3vOc9OT2Uton0YnzQEwA6mBcAvlHXWEy6rJm2GlOzv8pUo6tXdW6w/jPmAE2MkfMdvoDXkUcAjcg6N7lgXsjfpi1yDp7zj/+NymNO4DizRqI7ZXKM++GHJ598MvNdrPHW1YvUiyoFKgUqBdY5BSqgtc4ZoL5+awpovPHdKsUChRNFBCUE4wPFBU8t4BWeWZQYDA2UU5QUDSC8fCiupuKo3MQoC56pQdpufKKREg1Wj9sez0VB0kASfMPTjDKtQWIRaQ2AMlIqGrnlb5U/v+kD7WA4cEzlTHCqjF7w/3jcSAWNdehpXbMYHWE/Y8RXCX5pTEWjFCOlfI/Yj+U0vuYzB/v7+prRftDIuh1GyZhGCq1yxODwcBPsiIa9kSC9M4WSmyDB1FRzt7kImBjJ5xjzXIsoC2w49qYrcV4Q0TGA70z3cOcv+76ejDlBWt65BNHjfCrnjBGb1s1yrsFLAhVldEwETpA/kd/th0BIjG4sgR3+j3W+2gFAyhrBDv4n8oXISKJV2DVPueh8U24pF+mX812AR9Akvl+UA9wDfeA7d5q1niHHBQyVs3xjrFoHKfa7fLeSZgJa7oJGn7oBJDvNeQHPCAjFFE3u5xxRIaTCGaHl3ONao4GdV/YVuijvZwPbpC/zmnUOUEcjHnnBWkcNRoFM2mdO5xpRM7v6lYZ5nNuR5yLgVYK1jKG1jlg7rdnGPRwHjODbNc7+6JjgOGAcIBPRNVxLWhnRMES4MfbwB84NahnR3psPOSQDUKQcsq7Dr0bo8M4nnnhiuuSSSzJgRXQPfI2DiKiuO++8M+sG8Dn3cJz20QMAwN75znfm1LJjjjkmA4T8cT+0+/73vz8NrvX0dGKR3XreNSSOW1xP1Zs45m+dceo2bkYjH9Cmc1yHnjILvmZcc3H+kV0zc2wyzwEBXuXM1NQ0eNpIrWmofHBuOa98RkyhVh5GHSISvpTLniv1h1ZyA3oov1vRcbcOcH14pUClQKXAKqNABbRW2YDV7i4PBaKBqcIVjS6MAsLE3S1PJRpD0WKv7nSjhw5FX0NERUxlLBouKlEaU2V0QOlx93rb0MuO8kw/UdjxOhL2jjJPtJiGRQQRNCQ4VxoipYIWjVT7Ew0u6ILyGQFBIxJMd9L4LhXEaNDEqA0BsahktlOoWymWPLdVFErZ3vJw2MKeMjkDorrLHO/lmLmrHMYUNMMIxMCErvCiO27KAxzb8cILTYApGx79/Rl0FaSSRtwjgIWhaWoRzwIgdYt7wSyMRFIuIkDp3DLSRqOHbxR8+iNAuTAqrY675XcBlVZAVpQB0YiS/gJaGoDxGsc5gr7Mz9kMswiSx+s8HmtUtQO0BJ4icEF0C9E+8Mn27dvzN+8Nz1oM2fZ8htE+AjKCPe2MRnmVd7T9GDlEexHAl481MOO7KdNKTtJRoAMgguiLCYZH2kUeEHQjYgiQBrqSAoVs552db7HfvgvnjJhtN0Ns3+ssPq/83LRxYxNEE6CIQPnY+HgTWDXyNToiWsnt2BfXRwFCgTrXK0F8xg4AiLVWgIRzrMGse67FAFjsNkcEFNe6OQEgFzvWQRtSEu+4444MbL3ugAPyNURSnXDCCemqq67K4BXAHseI7EIOEqlFoW8LgpOaedFFF2WgEaCLvgCGAYwxNqQ40g/qM9EPADWuZa1mFz3aQ+4Oj4ysaOFlRGIcc9d3jxmFHfkujpG1Kq1n5f2OLXSQT1wTGP/RsZEZEGsqrxNer17R29s37RCcAbTagU5Rz1Kf4dtyE9ExUPKrfZ3vIDkHlW2d5sN8n1PvqxSoFKgUWC8UqIDWehnp+p5zogAKixETKj5+qzipyGvAYLijoFiPg+tVWLwGJSmCPKVRGQEclRwNmWjQqFBpuGj4RPDNZ5m+g/KP4k16AykQKNmAHfRHcI5nmjLUzpjyvaJhRH+iwYmyL/1iO4JtGq0qu9LHqACBPmmu4W6Ehca5Brx0lB5llE9UIPX+zokhVtjFUzOpXhjtMeKE8WS8jdCS3htmIgN5DfhAJV+69sykvgpEjo6NNWsicY+RF7bN+PJcC+U6LoJlnDOaI3vVh4czP5iSwfOZJ/Ad384ZgYcVRu4l6U4EjaSffKvBqIyJRmGcTwIORkxpTEaQWQBIAJH/GRs/rQCY2Qw257rySMOvFZGiMck78lwiXoiYIaoIvmDTDIxSUrYAIbwnRkxpHMNXPE8ZHIEkZQH9kq/dwdXokNhH2uf5ETwtd1j03eJ7SD+cBDgpuF9QbEkYpUWjvj9zC1CLaGD6Sr0nC5YbxSddBPRdF2brK/fEyBp+UyeI92Ws9v+938sp9NQZouA51zvns3ydSX/ld4zCk44RXC37Ibgg+BGBEuSQqV/yk+movp/psIL33A9wRFTV448/ntdAjlHviBRBACr4g8L3AFe0v+VlL8vvBJ/yAeQCoOKdiSwE2DKF8Mgjj8y0Zz2Fv6mBRA0twDTGh+NEdRERBnD1rne9K4+RoB39ps9Ec8NHrM1P/uIXy8VK83pOnGtRB4nrOe/nWHCNwJORWHwLOuvIcG47tkbZMcbMzSx7+qY3m+jtndalLMZvhFWj0TOdjj350l1eo7yL/O27KFctAq8sjjqV+kgn0LoE0bzebyOzokye10DUmyoFKgUqBSoFMgUqoFUZoVKgDQVQiPXWR0U8eiBRQLlGxQTFGCUOxR+FCJBLgz16zqMhxuNjFEWpYEXjNBpYMSLLNlQoY3SDKWM8X6CI1Ah+491GARdIUgFVkYyKq4axymkWII1Gc7eySEbTyOI9Xl++TzSIS+VRBdDoCfpM32zD66NSrbIaz6mIlu2vVuanQojRgG43bxFaaAT/GdGWQaSZItPuqGmqKfybDdCZHekYtzz2U1O/SR+aSR0VBKHduDV59prP1HkTDOX5XGOtHeaB4IGGNrSH70yLNMpsMVK2VsO4RtAImgjg2Hfndzk/4ru1A7SiAQXPCywIGJYROp0MtJKe9LcEtlrRPBqJnIcvABQw+E07hX8BZb7zne9ko55oPwFOZav9Vd4o7yKwH+ULz4GPaQv+MrXWdiJN4XlBbvqrA0BZGmWHz/Dd5V8jSJSXi8V/5bgo96C/YDbPBmwhUgj6AWrFyA/XFvvM/8zlTmPuOkf70IdvgB3uf+UrXpGohwadqUFFdJ1gYwYfZlLOdfAIfrpOyhcR2IoAL/RTrjjmgniM6dve9rYsO6jnxftSqJ5xQ94AtsM/gFgAR/Sb36T4QTOizUj5410AowDqjAa65pprcnH3/fbdN6cGAnYB2NEXUgh5Jun6RFVRKwu59va3vz0/X+Duu9/9bm6PSERoYWqtYD8ALsfpE2uvegbfRIVde+216Re//OVisdCStFMCWvKl48y4M16Mlem48lB0KEEnaGjUr+u4oKZRXOoR3Dsw2J95d2pqOkVRp40yYXR0utyBgFbJ5/KTkWEl4Mp5o7SijJaQ3czxSI9WAwBNon7SaS4uySDWRisFKgUqBdYQBSqgtYYGs77K4lJAT53KhqCPRkwsnItyQsqCu9mg4KIY24aGkEptOwUmGqLxeaWCpDLkG6ukaWhaIwdQwfSaCCjgKeaPfuI5Nh3EgqQxQioqchrZ0bCLhggKp4aQyq3vYR89Hr/bGcPRELKPpldpqAmEeN7nqBxHGsWxjM9cbQrlwEwBWwwG6EBkFu+gks44MrbQIEdSjYw0jXuVdIw/U8+I0LLYLfdRw0WjgmfkujgzXnLa1lsuX3IM49IaKEQnWLcIOsMD3J+jH7ZsafaLfnMP9xOxw32tomkWd2bv/tYcA+mnnHDexXQbj2n8x+hDI5GkeytDU3nVjMZbhPo8giOCpiVFoyEoDxpBwbXISXYSA4ABzAJcIGImRutBE+VZKQt9X8GmKGs0nKWX6WrROKZdnmldvhipFeV+CbJE0AxZbh24GG0TAdv5clorQ7qU9dEQ5z2I0oKmRA6RfmgUpZFKGvyC2r5Lqz7CY8pTAS2PZYB8dDTXiyKCifElbQ/gR5oib1x7OC/AwbOkj04KzkeA0bFmHAQi7TtjC5AGzwi+k9IHqEUbRm/xW6cK9wBCERnFTpDIN/rJeY7rhDrqqKPS9ddfn8+/Yu+907vf/e707W9/O4NOgC7ILYq/A8iSMggdAbbYYIXIL96fKLC77rorR3vJf/A0EVrUyjrkkENyWiF8A7AFzxOxSDoi1/FuN9xwQ3rqV7+aL+ssy32MYVzr4zzlvZlrOjWgr/PVKDrG3Ghdo6wE9JX/8gFjabRX5qPJ8QxcPv30dCF/xoX5y3XTzpDpjXoAtNQFlBPyPP2TvwSXnHMR0NLxGOd9t4CWMskB8X24X/neTVvLMqD1IZUClQKVAqucAhXQWuUDWLu/dBQooyYiQIJygqHvFs0oqPwmJQFvOfeiwOp5jMAMipyAQGnYqoAJCvl2RlmoFKlgxRD/SAmVQK53Nx36pNcb4weFHiVcZVEvM8/i3aJC5rvrYS8VvdhP+1qmtkRQrox8i4BSK5rQfgTTNKS51igA05JiqkA02mK7qw3A+i0un5pqRqkReaBxKG9pVDCOGFD/68knm2lansP4Ir2F6IqR4eGXpHFlEKXRyMf4E1zg+DnnnJNTc3Ktl5n7iHI49NBD0xVXXJENiwj60gcMNba7N1II4wV+O/PMM7OxRzFkAFajaZZuVq+MltsBWh43Gs50Kvk/grUcawdoOVciEKSBXRpazsu5UgZeMCqnBGCicSjYwzsZscGz+I0xj3EJsEXxbO4zekjQLM5n+bEEtARE5C/eyUhC30+aAJpyDDDVaFr+t+afoHApOyJ9aDuCNMwFjOzpVKje5tycK029vuSPeFygmf76PM4ToYlcJx2OekyAO9CD642gFNSTF+I7ln11Hgtc6EjIzpSZNEsALQqa884AS4A/PHfjpk15fitrpH2MemP9MfVKnoxRK64R9MuUNM6ffPLJ+X14X9ZXziE/cCAxtkb9CG7RNuvz2WefnYu+55qCfX35dbkfcIz/AacAtPic9t73ZpCKNnkm6/pBBx2U6UlkFuA9gA3H4WHuB0QE3KIv8DPHeV92n3SciCyjODxtoicQvQVIBghG3wG8rr766vT0M8/Ml3WW5b4IQkZgy5R03pf5ARDI2EMrgU13zjQdGBoxn40kV16oc3DeiM3pDU52zqSrb85tQmvagg/5//HHf5Tn8sT4ZKZFdAgoU4yK45k6/+IcE1xrped0Ky+jjlHK4+h8W5YBqw+pFKgUqBRY4xSogNYaH+D6evOjgAaRdaBoRWXbFjHmqQEkYCS4YmFslOWo/ETlKBoSsd0YEdDOwyfYpXHbyhjQwDOqRo/qtAdzWkGn7xgg9JPz1oHRoIxec5XW+D4RoLIP9t/0ED23kX72e7aRaee5NBpL44o2PCZd2tGZa6PXd36csTLuIqLKKATAIujMu1kQ2ZQXjAc8/k/85CfNd4d2jPkf/uEf5rpFAEqkHHIvIBeFi61/xViRCkYdGA2Oj3/849no4pi1sTCiP/axj6W/+qu/mi4mP5P6Y5QGoNtrX/vaXDD59NNPz8/nHAYPz6Add2W78sors3G8Hj7yueCQRlw05jSuBCEif5tCp4HuHBBsiSBWt4aYc7Ud6Gs7gm0ajK3ap6+CKkZOIXdI34JnjN7A6Adc93rlRgTsS9oIpkU5pCzAoIVuyDTnPe9DRA6GL2lhXGtKLM8xyoO+CXpFWStdoudQnQAAIABJREFUlCEY1wAS8G3m+cHB/D6LAZaXAGGcCwJaRk4pe+kXEVoUOrfmHWA1aXfMN4Ac6xhpUMd1KD5DUCHygnI7R03NpC1CQ54JzYhQ5jmAF/0DA5k2RF2aau+aECNwXFeioybK/ijX5DOAIgB0U9kYa/p22WWX5TUtR5g2SMqe/ihnKMYu4Om6IaDJ9bSJrEQmveXww3NaIu9kfTLSD9nBGKCMd4R3eDZAPjSH1lxPG7w3x+Dx22+/PdOdvtEWQJwRQtCLmpbIYFNduZ5daVfyBzrqIIN2zEXmDE4J3jOvKb29eb5B4+w0GRnJTj8ARHgXUJB7oRnpl6SuMnbQh+Ncy3OgC2PChzH65VO/yNeNjEw7YTi/devWfM101NVEuummm9L42HS0uIC4cznKLeWFfM53lD30o3QEdJKjUYdTtxPQiv8vhpxYyTxS+1YpUClQKbCcFKiA1nJSuz5r1VBAhV5ASwNDZVvwQE8f/6MokUpDCLyFZjUcVGRUYmYzWKJCH++LoJFKValcRUCJc/RPo9EUDPqKZx1lm1QH/tfYNPxe48N+Ri9sqYjF/+2vRngE2xz8EnBqxRQqzKVCyXGMxxjhpbKocabhFY2k8hlln1cNY850FINSnjPaT4OISAJSXogYIFqAiAAMTOiOUXvwwQfnsScygPGnjhoAGQbFtm3bchQDkQkYbABc1JWhDerNYLxiVABmkarKB17CwOC5GHw5nWd8PLdD2/YP44br4A2MGnYEI1WJPmH8EVViLR7TqVbbuMynv/CiEYeMqSlQMfpKwz7Khjg3BKoFuDTUnMfRqHOezNbXCBLF66K8mQ3Q4joBcQ1Co0OpEwTPYOiSHgdvMd68L7wDGCMI5lyO85XfAAGCAiUYYpQfu9LxLHYBBHyCz+gXkTjwJbzIs+gnAAXALcdITeOjXIw0Vw7SHu1ffvnlGTCKabIazvPhhVb3RAM5ylBTKaWVEbEABAALzDdlI+egNVHDs8lveSNGoOk8MMqItsbHxpqgGf1gPgPMAGYgW3bu2pXXQKJnTCOGRtY/lEaClDHaTV51vYpynevpG2MkWMExI9CMsHIjCmtCMlbQBRAFsEm+ct0DDMHJg0zjHtZwZCBpgfANADvXGnWGDDMSDDAGGnEd8hF+fu655zI9eBcivRwH2pW3WGt5rrW/eD5jBG86jxeLhxa7Hecy78WYM6eYZ9CCOcX6wJgCTvH3H//xHxkIhP+gFbtE3n333XnuUGsMJwrzj3tYn6ANdGOew8scg5aA0T947NGZDUl2ZRCcNYSdKNUrJiYm8w6qY6PTdbz8RJ1OoDzqV8qRmGLrWCnPOtGx1CtKwLYdGFbK9U6gWad+1POVApUClQLrjQIV0FpvI17ftysKqGCg+BgJwI1RQVHxxrjRgPSYaSdRMVlMEMX+RaAtKv4oZyjKKPAYGCia/CYKAeMNjzrKNyln9NVIG9rQmCnrnqgwqvhFGnGf76ohG43RUkGL/XdAWoFzGjwa/QJaRpPFPq4lj2cnQIEaWhisjKFKuTQ9/vjjszGgcZZ5c2IiGw8co1YMPIGRxzHOv+Z3fzddfPHF2VAkMgGjD+ONaKzrrrsuA00YdxgrpM0AVgFeGRUSNwHgNzW4AMu4D2OH59Aexi3RWkYx8hwMQIqEu0MjEQ5rHdBqNX8FJJh/1jkyYkljzOiBEqxV7iifYgROVwJvjhcJpvFcQX1lQAnAaAz6Lhin8C71g5BFbqChkcz9gjQxCiQan4IYfFv7LUZb8CzAA9qyyDzXYTwj6+BNPkYKCpIDRBDJA1+WO0Fyn+AMoAOpb0QcmqqtkSyIqDyOsrGVjCtJL728djbjVhkbDW+dCPRV4A0whx0JiZxRPvNtXTMjeO2L/NTKoM/jMLNDHWsMgAXAFaAEoDa0/MFjj2VQBz70OfTLIt4R9NM5FEFMxzquadLRufPe9763mZ7qMwCEiAxz/fW4KfT8HwuQ277zyufG9TvK18iDJdjqWsV3GZlcOoTiNdLCCDSvneOUXNbL7T/frAmsQwBy0Jd14okf/zjPM0E9gVQdFtQnY43ieu5nLWJNYZzQVX751FPZwcFYEdnLmkE0MXP6xZ078rsedNCB+R50mFNOOaUJig8MDKY77rgj7XhhOiJRHUkdgnsF46NOM1cCdlqjo25S8u5cn1WvrxSoFKgUqBSYnQIV0KocUinQggLRuAI8UeFX6dYji4eVc6YXYqi5E1Q0ZJaKyCr3sX2O6aFGQST6BeWKCBzTzTBC8Hzi3TSyxyiQ6L2O0RURPFPp1viKz9egisBWO1rYZkkfjWKjJFRGNX6sBcN7LXZExFKN1VzabTWu3p8Np4mJHIVFpAuGN+PpzoYYr6YZNXlhZCQbs9Qpcrw/8YlPpJtvvjmnnX74P//nRKrfSSedlFNkMPjh+49+9KO5XhYGK7SGz//sz/4sfe1rX8tRCxgfRCVibFjgHcBsw8aNuaAyPEA/uebGG2/Mc+ODH/xg+tKXvpTe8573pDvvvDMbQhg0AGfsLAZY8MADD8yFXKvu2laAFi9hpFYEtASvrGPGdR5zrjmPnC9LHeEhoCVIEesrxblrvwRIeG/AS6NY4SdTx3gvo/mc0zoUouyxfWWQQECkieAgcwGAyn7yjZHLMwF83A2RaCIKizOPuJ7ID34zB7gH/uRa5gFtAw6deuqp6etf/3ozQiuCIqU8nguDzjb3bUdDPIJd/uacUbnQkyg11iUcGtTTm07LmgaalJ8RwJK/4phxzDHIvDUT/ctvnoscACzkGqJxfjyTcibI41pQAlU+i3Zsqx3t4loBOMnYsrYJavLNuCK/ABlNNxVgFOSFTwTWpHXZv1bOkZLWzr2yv66JnpcG8jTHy4g+5z7fERCdC98s57XQC1pDY6LzjjjiiDxfcJRwbufMJiW8K4AV85wPqeroTABdjBHj6JrOceYY9/zq17/Ougl0IvKL9kkTJrLrtu3TkVxvecvhGdBi/TJCa5p2vTlCa9fO4WYKcJwb0lqwXB5sNeadaNpuriJj5OnIB/N5Rqc+1POVApUClQKVAilVQKtyQaVACwoYTYDCgvJregv/a0ihjGEkYJyhtPE/XmnTC2g2KsGLSWgNyqiQ+zyOmY5CWhkgAh5SwC3C/lEcVUY16Ezf0BDWYLLPURHznaInuTQ4jVZoZcio8LcyxjScfBejLgS0pL+FmzWCyv6tdsWxE6BFhRi9zxgRjCtKPkY6tbEuvPDCZj0bxoCUQ2jimHHv5z73uXTBBRdkg/z8T386G+cAWkTOuPMlhZQBvYhYEdT9yEc+ksEqjBnScj75yU+mv/mbv2nu3PShD30o/fDxxzN4Bl/BY0TlcD/RE0RsAX5hkNIPPPmMJ9cxfwC0NEYXc86spLZaAVpxLuc6Rb29vxVdECMKNJScY8sFZjlHY2RJjGLlvPIzGv1eT8035CWbBFirzfcqd88UmIryKAIbygPlloAg8hp5Z4oXz6H2Esfgb9qA7+iHQIhgF4W54UFAXa7H8MZgxnhmrii3zjrrrCagxb2mfZZgk9dHmeTvdutDvKeUZcrPMkrPcYm0hx6kCAMgMIdZB4iSYX4po70vrm2OoaBWBLMyWNbXl9dFr4NmOEhwmhBxOToTGWM9RnfPtdaYjhLlfORdoxEFGuKa4BzW+XLsscfm5wKuA6zwDqx3RJmWzpgypawEheP6WdK81RiUa2M5lhHIiOcEEiMQy7XSejUAWryP6wFrDmsQ9MfBktMEZ/7HiWINNcBUeIY56cY56iGONWOS51FKOSWReUjdMfgL5wcA5vMvPJfXkL322jOvTcxJamgBqE3vHtjI4z+8a+QlaalRbgmUlzJ2rmtEu3nKe0X9SJkQeWKuz6rXVwpUClQKVAq0p0AFtCp3VAq0oQDKjp42lGZSKlDcULpQ3FFaUO5RogiLx0vN9YTKW6g2Gl8qzIsJtpQKFf8LwtE3jTR3YUT5FAgRxLKPUenSGGgFZPEeKrMaBXqhVRqN2Iie/07gnn23Lb+NirMtDR6vL4dvNjBorTD70OBgNsgxTK3rcv755+f/MSiIoHJnML6paYNhoQHKdURofeUrX8nXnX7aablWFjWz8IQLgLKjITtwWfuESI/TTjstP4dUD4rvfuYzn8keccAqngHgddv27fk8Y8WcseA7/HfcccflvnMtQBzHAFlpk8gsol/06K+V8erEo/JynG8RGIkGbwQDBLMi4OC8XkraCagrC2L0mDxmFJB9c94Swcf1pAVZ+4j3MFLD3wI3MX3Ld4qgDvxr28odnk1UFalN7mTHPYCmgoXIRD4WEYd/ifaAP6kBRL8xvGmbKBEij0x5Zk584AMfSN/4xjdy1JaGqoBcGfFUjkXpMIjnI21L0MT/I5AvD3hOQMuxYW4deOCBTcCE9yBdmDlY8pV120qHhGsX56H3hpli+9AbIAHAAfoCYtN+b1/fS9YIrtPANzoqvrNgmmlagj2twECOCd4jV4jqtKYVY0r/qB/IGu390iimRs8GJi50jY7RWNLOtTGutxwr11rvXcr5u9C25THmE0CWOzRSTwvAdM8tW3JUII4Rxh1Qiugs5hqODIBidKoDDjggR0YKaDYjBycmMjDK+oDexZwkRXF6w4G+HNU7NDSY22d+M/7WjBscHMqF+UeGR/P4C35Kf+lr2mG7OTYbjRzDdoCWemMc2076z0LHpN5fKVApUCmwnilQAa31PPr13dtSICvtGzZkhR8ly9B6bsADLGiCUkQ9KhQvjuMtRIkR0NKwieDLQpVlFeRWHmDbxljJ9SZmCtXSN5VnPcCCCtHTb5tRIS+VN59fAlC2q/dTBTL2t1Qq4zUqtX7H59gv32E2g3E9AFpjo6OZJy3Ei0GhsW3NIMeD60gBcqdCjsMbRFJ9/vOfzzz+hx/9aLr00ktzDS3Sr4hOYQ6wcyFecGrTvO9978vPw3gA/LIOEfdgxBBxQ7uf+tSn0v/8i7/IRo6bDDCHqO1FRCNzhes45y6hGDqkleDRxxNv0f+1KqIij5agdzlvvDYCQ87z+B3nYydAZTHoGsECjUP7KCgTZZTRF9TD4TggqOCSc125w7e/YySR/Y6AliCMoJrn3EGT6EAMZwqGw3tEasG7yGj6QmoTgC3zAoOZGnGkHLrTJgYxGxgAdjGX4HVArHPPPTcDWsh8QTdrUrUCYnzHOL7lOLRyIJRtuSZpLEdQk3P0RbryPsgD/qhzBEDH9YDGFuOPzgh+Q5cSkHFcaTevh4ODzehBaELdJEAGaJjr9/385xmwNjJLQJsxkkbx3WnfaFyj7SLfSxd53PZ4VwAPxph35V6fSQqzwIvjE6OfSoAhzsNWa3S8PvanfA/XqNnW+XKNiv8vByC90PmvQ4u1gLFAnjOXrJe4eY89msXgBa+IGmbewCdEDPJHO8wnaAVfGG18/wMPZD4jYpeoL4rBu2vpr5+eLuo/OjrS3FmTtQ3engaw+vJcpyh8lBOlbtOu9l83tIk6USmDuV9ejuBkBbS6oWy9plKgUqBSYH4UqIDW/OhW71rjFHB3QI0lFK+ykCh1gfAyYqSjjGGMmz6lIqWxsdjKTFT2VaA9Fj32vAfbimPAWBQeg4WPdVZUwErDOoJI0Rjz3vhOGhplGktU6ktQSsPOa1D+9NDHKJRWRrvsN5vRsFZYtJVx3DdTOBwwCYUfAx2FHnpgoJOagecaQx3v+EMPP5yjnwS7MOoxAr/61a9mvv6v/+W/pL/8y79MpFFRgwZjHl7+8Ic/nGtfkVqI4QhAesYZZ6TLLrtsOhKjtzeR9kO7ABQYHrndr30t7Do1kfsF0EVbRFRg9LpBgTXquAbQAK/7Wge0WhnBJeDhuJdz3f8XW6bMd74wbhHQ0ohTBsb3QPYQoYXBB58JcrWKUikBm3bAQZluaLQWEbPU6wJYhVf5Jt2QCEN2J3z1q1+dwRuMcOYQdeAAeYg2Ij2PeaRhSgHyW265JQM3ADUPP/xwBngx0jG6BZKmDere5u5q7YCRdoBXK7nW7lojnuJ56wKV9yAL6AtrASAy8oIoLXlJmumMifJXOc210gNAy9Q5rgVEwrFDpDLrzBMzqY06g+IYGXFbjmd0aFjvqh09GAOu4b2QPYcddliOkOY4souxvvXWW5u1LR0H+gyNplPTfvNZyDrSanzKtbScWyWg5flOfDHfObrY9xkhaOo/4DEOCcaQtWK/fffNEZLMKWhBhNW3vvWtLCcogwCoxR+Rjuoh6Crci+PjxptuyqAyABcpykS9U6MNx8e//tu/5Dp3t9++PQPV3A+oxhyejpDsyevM+Nj0DoeOBd9Gf5Yyq9Rl5ssP6kHqMVF2rxR5vdi8UNurFKgUqBRYCRSogNZKGIXahxVJAVP2ULRQcFDiUIatp0WnAbJM+7KGiqCWxkXpze2k7HZDjFYKcTxG3+kPtV8w4jAyUPY0PtzVS6MzGhlR8SoVO89F40MjIRrkJbjWzrBT4ZS+KoIlDUqatTMIuqHdarumlZHTO7NDGeAQPIhHGqObmiNEWL397W/PY07aDQb8T37602wUmH7BDm0Y7YBc8Otnzj8//cM//EM688wz8zHug88FuDAuMBaJgiC18dprr80GP8eoXwLY9cUvfjGdd9552eN+5113NWsU0Q6GLkbnJZdckj772c/m9ER4jnO8nzuPwbPZuz42ttqGaVn6224+xvmwGPJlLi+jcWhNpQhOlelvXENhZ3gOY1YgyFQjDU7vM1qlTNHzHcvoUsF8I3JyzZ3nn88gKXOCbwxv6EVfHnnkkQyikjYFDwLYEmnC3OCY8hLwC2Ob+zjGPYDJAMLu5qcxG8GtUpZG8L4VUB/b4Lx/EfAQNDOKTbnrs3QqIOMBGngv1yaAAGgD2EO0DMCPtHaziFbPtK/M2bzmDQ6+BLjzWURwAhBOTk3lAvSAZtzrJh6OZyvj3nfnW0dSO2CNd+YawDmij3mnbdu25b5ZaByZxfjyfCPLuM41rxWPl2u169Nc5sNcr41z2nm80sEP+AC9x/IFgIqsA0QB5ii80dF8jv9ZDxgTHB6sT/AI8wxA+Iorrsjkki/4ZrOQm2+5Jc8xorgAuEghBNhizfnlU7/IUZQ33nhD3lWT+W1NOMa3v38g13icnKAS128ALWWDuo4RWoulW8i/OuaUTQJpK31M58q39fpKgUqBSoGVRIEKaK2k0ah9WVEUiMptVIJQzlGQUeIwzPjtTj4oMUZ3GdW1FICWSlgEO8pjGGEYGiiRfjQM9Zy7w5ipGO0M5lLp5rnWiYjvSTt6bwX0yig1DQoVQJXOGKFVvktkDM+1AslWFAMtQmdKJdh3trgy0VHQl+gRDHFozm+AKaKgqE8CoEVNGerbcB+GOqmE7DRoDSsKyX/hC1/INbQApyI/AEJhlOT6Jf396dOf/nS66KKLslEC/zAPMJwxkDlHOiIpinyYHxid1Ov6zne+k4EyjBzaialH9JsIC2r9/NM//VM2QtfyJxpRJThbglMRsBBsiKksnl8O49sxsY/2Z9qQnC4SXgJaOgYwdLkGwxReouizaYLwJW0IrsSaS+0MQp8T5YjtCZARQcuHqBCAFiK14O/vf//7efc/Ij4APQCl+M0Hgxr+pQ341x1j6btRSfSXucJGCgBGrg9R1gt+lUAT1zh+8XoBKt+nrGMV27PGVKRNjAqxr44XbVNjiOhJ1gPemfclVYz7eB/ALduIqfKRrzifQaOBgWZqYgQNoAORy6/aZ58sG6AjwBLtCYC4YUmc36WckxZGofmMVoCgY3LKKac0I+O4H14gKojnCi7E6LlSvpTzsFv50woEi3My9t33bAV0ribAQ/7Vucf8Qs6jc+BIoQ4jvAKgDD+wVrCGsAYRBUkdLRwwAMfWP1M+sJ6QLgp4RZvuYAg/cS102nOvLTlKkggtHHbMc0AzU9mvufraJkjmfFMPiY5Ka+6VvDiX9SfqKvJtnMvKyNU0vt3yfr2uUqBSoFJgpVCgAlorZSRqP1YUBQRdVIZU4Eyt4bzKkDv1YNh43BQL7jdaYC5KUidi0JZFvzWADP+PSrMROdEQiEVSOz2n3XmBK85riPJcDRCeF2vaRKMoGuPRQOd99MwvJq3m+44r+T6Uc1K3MBgAB+A9lH/ohsFK+gXGOIaEmxUQFUWUFp5x7iEdBG85ABOALOlTFLrG2McQZTxPPfXUbDgQbUEqFkbv0UcfnSNTeAbgBIYyxjHGBn/wAHMCw4VILqJCuObiiy/O/TMaSyAUUI5r8cZjlJDOWEZmrOSxWK99EzTg28jVaOi6g6V10twJDUAJAAlQBV6w5pF0NBI2yt5YA8njHLMOoICS0bLwEc/n2UTukIZGdBa1dqh9deWVV2YQB57GuGZzAzdXID0KfrUmU4wOE0jiPTHev/zlL+d2YlQucy5e53sJPpUAXQTkooOiBMJiP0ojmmd4nr4ZqaQRz/+kGWP4M5ehhzve0lfXkmiQCyrStrWvkM8ZxJi5R6eFct/3fu0BB2TgEHCD9EaeZVSwgEI38ybWIvJ66BJLAih3AMNJu2bcANj5JrLHNSr2sYILs1NfPcZI2ajDOH5utkBLAEvMY6IYuYc5QBvcx1gwD5mTRF2xNiALSIXnfyPH4WnGktRVwCzaok31LMaP38xxa0aStgh/EfVJv+BfriPlED61YLwOmgg0yjftAMlu+FO9RrA5gsrx/qrPdEvNel2lQKXAUlCgdKJEvSTKRY/rKNL5jOxV9pcR89G+i/pMPB7fKeo55btGZ2lc87uhSQW0uqFSvWbdUSBOKpUVwSkNcRUszms8MdExFmINID3tgjcaIwshKsqa0VW0IxDEbyPIvEbDk+daO8Roivn2IXrOBbRUJgUjBLRKwVlGl2igGvE1X0/5fN9lNd4HzTHeUOiNmoDe8FpMJzUllmswMjDqSdOgphpt8BtDg2iZaBDQDvyDkc83/wOMEeFB+6Qs8eH5jB9tuxGCkVe0D7iGEY3XHQPFsbef8CGAFgYPoADGNimPRJHVz8qmgECWhqvFxE1B5jzGJ8YrvAOvqCRRb5DIHXguRrTyxoJTph9yzFSxGNnE8wSdBHDgZdPiMHrpG8eYG4BUpB0CrhDFSDF3dujjGr4xrjG+AWDpmzsixmglZTeGNvWoMJyZU9xH35gv9iECWCqMRgqVI+vaoAIYwTyOldFaMSIsrlURADJymPt5LvOMfvLugg7MS8Gq6BBxTJXlgl6O10B/fxN0dn2MKV2p0chg+2te85q8Tpn2zjOgHcc6fcp1IQIP8pF0QXbAZ4D87ujLmJp2KIju+lhTmmenPrQWWNZAEayEB5DPzD/oC73d6RD+Yi2Abxgb5gLrBW3xzTlATuYm99E2wBZrA9GTfBhHnYPwp3LGHXxZT5ibOFSYs/SH6GQ+rDf0ix1UnbccNyrQCFCOGRFWRiN24st253Xy6cwsr6t6zXwpW++rFKgUWEwKdALYXfddg70+ytQIXMX2upFz5TVlf+Lz1Z3UjWajQwW0FpNLaltrlgLRaNCTiEKE4oVyhrGGgkUEAEpenISlQbIYRKI/KHIlcKb3WsMqpljQV5RFhEVZFHeufYqAlh7UEtDSe9+NINIQi5Ftc+3TerqesY+RcTGaQ2MkLhKMt1vaAyBwL/ygkUB7GICCinpjNEhMsdUgF5CSvwQOOB+j7DAuTCeLz9TTE6NtMHK5H+ABw6d+VjYFZgO0LNJMVJDpb0RlYcwaxQH/RaDKOk+8dWxb+Wn0EDwjWCPApTzjfyMvkIEY2EaA8Js5gIzh2UZWYYxjIJsWZ+qdqYR6I10DeAbXCG7Bq7yb0SgR3BXk8Z2cP9FDGR0dUWFUnsa57flSgXS9UY4KBiqDAQEAo6EJ6WBGtzH/BRTLNiOgKBDQlDszBbZ9L509ggdDGzbkMWL8Ad6p6+cOp3FdmFU5bTQy4EE7ZeSuETd6jxlLflNT0DVRWUSUlpHVjA3vEtfNlT3Ldk/voBEgIfNFOrrOwzNs/sFx5jLAMHOLSEidaFyDDHDNQe/AafLggw/ma/zgyGDjBnQm03zld54HCEsbApikrZNaSv09zgEo8xzWDNYq9C8iLmmL3/JJjCyIIK2yab5ORmWCoK6gVjmX2kVH7J7RrU+tFKgUWM8UiM6hVrJJvdx0cNdZU74Fs6Ie04me8TlzcSLM5RkV0Oo0CvX8uqZAq8kkaAQAgNGDQoUA0NNtpIJGBtfHKK1uAJ5uiG4EgIVZMRSmd/mZLsKrQYQQon4MdZQUUHpbu3lOq2tQ3FTmTEeIYIaGXCsDLLanYNQQ6wbdn2+f19J9jp8KdDTSNDpjNJQeangU4x2e1diHj7mWyBWMAtrieo6ZDiZ/m1qloaCxLy8KdGLQwItGemgwRGCYfvI800LgTfrFfdHoWUvjtpbeRdCJb/jKAv8C/qSyUj8HwxID0+gJI6jgHRUkZSLnTFuNgIoKlvwkkCKob3Qhx5XL7ugpyEJ9Hfog39Nn+I+i4nwEWgR/BcnKfsjD1vRxnnE81uSJClw57q3WlRilpdEd1xCNZp8jDaI302uMwPVaUovZoREAglRP5zhjJr3Ldak08gUU83UzES5e47d96entzSAUG0EAWlhTKe4CPNtccM3kGvmllddYoEO6U5gc8MQC97zbN7/5zfwoQXr4opsIsbU0V+f6Loyn88C5ZcQV6YWkmpOmS91EwFwAJdLTAa2MbGS8oDUgItdTL+vRRx/Nqai0ob5C9CZtk3Zu9DvzlB16WYeoz8UcpQYX6wop76wZzF34CZCWWpFEBBItCa/DP/TFGl3yu/PBOSzQOVdAq9X16ltlhJY6jmNQRiPMdWzq9ZUClQKVAotBgVJHKYEuHdZ8sw6oC0XnY6k3lPZdq356fwTGYl90dKr/lG22k6EV0FoMrqhtrDkKRAM8TlgnoIo0CptKt0AXChzKlgbaUsViAAAgAElEQVSKyrkgxGKBNrYfo5roFxEHKHIIDRQ+wCzqUqD0ubPVQpWqdoCWx6MHPNIhKnVRmOmFn004rjkmW8ALmQ6iUWuEBDSNxdY5L+BonRx3JIPm7oBGe/By3G0Qo9B6QPAVRqBAKcp7BE0FHAS2BBocY0E25oWpsvSHvmF0wqeCZra1APLUW5eYAoyRPCiwxdgq2/gmYpV0IgxRNgNQIYoF4AVeHHN4IoKoUd7aNs8RsJC/BXL4H4Pa9oxiBMTi+RjGPJNnwHNca1qTgI3Fy/lfYF4Zqwy3DhDylN9EQPFMox6Vg1FJUw6W/N0O+IrXc41gcbw+AmP2zSg1aOnughaE5xy186CDQJxApO+rDG71HPtBymEEsznOuHKM6LXBoaFcm4/C+4CZRGgpo1opqSW7RtrzO6aj6xzimAAFbTOe1DWjnpJpbbR7880353MCd/LrEk+RVd88tDXVVAME3YLNENi9En2C+eNcZzMFnCKMD/OLtQOaC2wBpJLqvu+++75kAwmi2xk3wC54XJ6ljpYpwIBT8CxRWVxPqiGRf/QDQA19h6gxosWQN+yCSBQXKeyOt/MnGmOuP/Jyt7pZNPz8LaDld8kAcwXNVj0D1ReoFKgU2O0UaKdfuM6XtqByn+/oHNchFHWuVm2XMrSVrRkjtNTxZiNUlLHa062ur4DWbme32oGVSIF2yocTWGPe1A2NAkGkMiLLCJrFMtYVNrQbAQu84RiRKHIol5zDw4lnntpeGAGL4aFGaVNwafRFD76KrNeU9Iz/G9mF8OSjcrkS+WIl9UnBLr00ovWqRAPO+jhxYcAAJZpFY8/Fi3aNpJDPBQwYKwtu06ZGrB6VaORqWFtDRUPFiB7uwUjB+BGY4ztGjKwkete+/IYCyjE9doylgJbyQEADAxMQxfQegUz5QOBGULsEtFSg5A3k1xFHHJFlGeATfG9/4Ek2NSDCQ8UMgAVAH/AJmci11I6jjhcAFMYw19AfjHABLucX1yubBI0E5wTETGmKnkUVxvjdTgFsqZwVO31GRVEwyvlcGtXSirFgLkMnImOIXoE21KlzDWFeRg+s/Y3P8DfncrTnzI6UUb5DA9oCPHv9G97QTGskMti1R0CsU8pfBOp4Jm0LYMV3ZuyVba5J1DZ77WtfmyN3AD7Y7ZX74b8IxNb53J4CAoVGTju3cY6R8sfukY4pgC5zHaCLuQ6AyRwCzGTOcR38xW/+GEfTell/SBHkfnhSJ4vgE+AXQBlgFx+uBVQj9ZB6eACltMnzALiQHVxLei2RoaQ4Muddi4wsdr1hfsj/GlatDLCSUlF/ieCWOpC8qj7TSkeq/FcpUClQKbAUFIjyKeocUVZFvaTsg/IqbuSi/j4bGNVKvynlabfAftQB1BG1Q+zDb8nl/fbZb2opCFrbrBRYyxQwAgVFDQULRQvjCOCIbyagk05vswYd/y/0Y90T29FDjdDBcEFRxIPKccL7iZDgHMo/Hk1BhPn2Iyp/UUgqhKKRoXAs7/FavlEAK6DV/WhomMlnGoq0IO3hTRVsDZRopHIeg1zjQkCLNuVVjAF/YwyY5sEzTOPQOBWoMFUFQ1rANQIBXM8cgUfL1J8YedY9NeqVy02BToAWPECKH6lGjDHREvADH8FuQQaOKRtihIaKjzzONzLMej2kKPExzZrfGLWkQlFgmufDdxQKh29vu+22DOwAWhHNAdCPYQ6PWyQdh4Ap3AJlvqv9cA4JwDF/4HOBW/434lBFLL5j9DC2Uja9No6p1+koiQCT1ykDTNHj/QWCmHPIfGpaYfy7qQP9NO3Q+StIpfEfQSB+51p3M7IgynvTRYlWO/CggzKgBLjA9VzHnI/P6sSzESzznYyU4/1NaxZU5f14ZnTYMCbWCZNPTLvv9Pz1fF6wWZAQGkM3dIkjjzwyXXHFFbnulRsvkDbIZgroP8w5xpprmVsAS4wNwDH3wIvsSOn4wqcW8Ic/4ElAMdoAtCLS85577skphWxocPbZZ2dHiMYN7QOaklLLMQFq+kZkF1Fbgq3yOGMrf6sXzQXQinM0znHXW9M0XXdNiY2R6OuZv+q7VwpUCiwvBZRTpb3WSgeJUfTI/hhxzv2zOe5agVrlm84GsnFtabtEAMt1oxX1aoTW8vJUfdoqokAroEajxvo/hMrj9cYzSfg7CjUKdMw31jCKgFY7hLlb8uiZ5nqexTNRplACUR5RAjHqmPyxMDfPNZqg22e1uy4i6NFgU+DpZRXQ8poYxcMxU0oqoNX9iGgUq4S7CEhPDWxrkphuKBALnxiJYoqiEVfWghOE0mCkbc85xrbHWPNnxIyRgBgnMU3L6BsjGa2VJcgbQYzuqVGvXG4KdAK0jL4D0ALgAFDH8ARAFQAVvDJFJ0b5KTN9L+WlgNb73//+9IMf/CCf5hjnAaqo2XXdddeln/70pznqAzBL2UzkEAWoieoADOM80Tzf/va3cxQJoJfRoobXO8/kd+WtkbmCc4LA8f44JqWSV3pKWyl8rcAwjzlfnP8CXc5/69B5PfOUcaCmFe/68MMP50cyHtCPP9csFcYIcLve6DiZGB9v7uzoOa7nXoCErYcdln+z25xzmueZXqxMaMe38R55LaYder/rnZ5k2lPWCVyVtI6A4nLPm9XyPHlAWsFvrBfML6LfAIeZV/IfgNa73/3uDFhZew7gGYCZWlisA7RBVCQfdr+ETxgr5iG/STE0rR1QCtCK+cm1zFEAMwAtvpnDANJE4HEt9wF40R5pjdxDdBfXo5PpVKQfRpspY9wFdS6AVlx3o34jAFgCWkYH0r8IwK8Wfqj9rBSoFFi9FIhOwairRIc3b6csQ54iF929mXPIUfULHUveY2kH19q4frfSg7zOc8pT9SSzNKzlG6+vgNbq5cMF9ZxF1S2yVWxhPJjVOgIioSrsemzjwqwnFCZTWdSDZzQS54y80GARTJEpeRkZXyOa59pmrPkh8OI9EkKjOxrUAiQqy53SGRZE1JmbVfQEDPQWRu+9USxOfv+fbUJ227cITEU024nPmAmuOZbuBMXzI8IegalOhlbZv1IwcV5aKERLocX/pYDSc7kYtOmWhvW6SoFKgflRQIVF2REj8VSKkHvUuwFEAUC68847m7umqRhFOVauSUZwubkAbSHLMJL5bYQFssy1g/4AnPFHZAbAPvcTEUKaIZFipCNhZGNc0x5AWFyDLFSv3IyKXkwp8p1L72GkqOtulKsRJFDeRXpG+Vwa2bZjWrHATow+4h5TJwWpeCciiUlHZ10gvUsjP9LOtYSxAOwS5LNP3JsBxEajqVvw/gKAvsdbjjgig1ekfwJM6OShn7bZDefZnqCnnuJu7q3XLJwCruWMJX+k7h5zzDG50D6pfow7PMGcZJdDUgE5zhjDS4BcREwKnHKO44yrEX1EchFVznUCk24OwvOoh0WEFmnGV111VY4Q04FCn+B15jIOPNpG5wXswtkIoMUzIxAc01Q17qKTTd0ozr0YZV5G2LfSgXTS8a2OyGjYb59XtrXwEastVApUCqx3CkR9Q1mDPCMyHceeug16mRtBKYuUXUTbssEKdQtxYOAIwymmTa7upx6GTkakrbqJMlcdh3XC2s5kNKl36ADRyU0btIkTlFqYYgb2ebaSJDVCa41yvlEVAj8yjQVv43mVRKOOVCLjNRwTCFO5dAt0lWoMCCaL9QOM3oChYVb+CEFHIWYS8RsEWG+3jAvjw7Rcwyd6u2JRar3SRhxFdNdon6UeXuhiOLnKn8+MQsVxWGhkVmybNnlPBQo0U2miLxxnjPitYWOEzULpUgJPJUA1l/bta1kjZS5t1GsrBSoFlp8CEdAS2NAg1HClSDfnUIoEXjRoBVBUkgRZNPw0BlWyWF/OPffcHJmhBxFFC4Oa2lD8AVhh+Fqf7bjjjstrDFEeyD9+YyTjjMEQRsnit1EkKoDRiLU/9DOuj17jsSifNYjjqEgv39dnGd1E30pnQwmGcS/3RXDH9UW6mjYpkMRxlNHf//3fz2Af723/rJdHu0ZMGj1HO6whrO2mLWagayaqC7rZDvcIZLz50EPz2k7UDeAh51zfy+i7brjWNcJxaAUidNNOvaY7CjgP1QHlW8AnIqRI1YUnjPSFt5hnt99+e+YTIrYwlojmIqWQ1D+irSiDgAxwZ2j4LdbQUk9Fl3Enw3POOSdHvwNOP/bYY7lkAkYPc4ZrqOtFjT70RnRK2rNwvbtrqncJXKsn8R31N2WY88h5GcFrzsWI4lYUhV6WUbBNnynIpYEWZUKpO3Y3WvWqSoFKgUqB31AgyhZlF7rAIYcckuUl4D/lB4ioZZ3mGuSVZRqQ4+hSrNknn3xyuvzyy7OcZH0H4OIbWc1zbrjhhuywwNGAXEY+c59R4vSKCFyOE7FNajiONe5FzqPT0Z/9998/6wus8ehkRNkDaIk3KD8FylqNdwW01ugsEGixXpKGg+CHkUQq+DA0TAnTq9gb6QSju2sf5OL/WL9CwESwTM8bzyjbs4aJ/eG5Kjd6blFyrK3Ds5hwhoqrQAui8Y3SEetmqIwt5dCq1Oi5tj8qJ9AOOkTF0ImoEbOQ/jkmgmg8z4mvkQU9oZd1IzSCOB5DRufTD9+znWERDbzy2tL44/lGaMmX8+lTvadSoFJgeSgQAW3nNzIQBUXgwvpsRF8QLUEkBaAWslogXrmlHGX+cyzuvGc9B9rGY3jSSSdl5Yi1hGfRrrsWupvh9ddfnw1bUg6RdaQocS/rCM9CFmIgUzOLFCUMX5QunmWUiLKNPmnYckzjWHleysBW8i1e69qho8a1Ws+m64bPauUs0JkTo0g0oqUla6gpwHAF6WKkYpGqCUDge1g03n7wvo6dazjrCB9rVPX29GTwABqaCsi40ibKal9/f6YniinpjY6ha5Lr5Vy41XFYrJT5uTx7vV0b9RjXZ8YZ/iFC62c/+1mujwbvMLYYJRRvN42dmlYYKZwnQpPxxtghHRj+gG+cE/AE92m8qNNs3749z9V3vvOdeX4yf4m8AphGBjBv4TdSFrmW59EW1xEtduONN+baWvFjVADHNPoiYKwMM+JQo03AWJB+NqPK53GvjlXv85kxaqJ0Dq43XqvvWylQKbC4FIjOOHUEZBogFnoRYBUyG70ImWTJAWQpUVzoaTgG+V+9ychudCoALnQnnBvoWuhg1ksFJIsgFnobDkf0gfvuuy/rY+hpyEfANXRDIsaR88h2zyPPaVfngQEbyu4KaC0uz6zo1lBmYRo9mjCF9WtM5eCYwJEGhN5hw7JlHsEtro9eOwEqI4HifUwkvOQaGdxn2iJ9sKAobVpPwcLB0VNtmyrohhwKpDkhVZpbGRSLPVgR0Ipeeo0QUyM10DTc6Ef0wC+kXzxX5V4ADaUR4YHRwpgiEDT8oCP0NbKOZ7cyluarYKkEazDSfifgy/enbxq51fu+EK6o91YKLD0FlBHKWoF7U89VopTjhx9+eAaqMIQJJVdeKRdVWui5zhMUKNYOC0VzDvmGwoWipTNEDyR9AYghYovoEPqAoUxhaSI76Jvrl5EheCIxcgFs+BMoUraWERoR5IpGbYyyKI1daVFeI21co5WbETCLMjTeb6SJbce1APmO3Ld95SrAAkootKD+kSmerAkCEcphwT3SFI8++uhMU3dGpE+jIyN5LBgj+kC7KMrUk2Qd7untzUxIJJ0KrnqH5Qa64dKSz7jX6LNu7q/XzI8COr/UbfKYj45mPY0oLebzNddck9P5HH8MH66XtwCo4DG8/njl4S34AV6z9hztGmkYI6U4j+7IWGN4MW+Zn0R+mUpMpKGpkJwHpAVwA7hlDhIVpkNPR65zqHQqKn8ioCWAav+iXoJONdtHcFledU7H+VrKA/Uxr5nfyNW7KgUqBdY7BYyI1h5Vt0A24kxAjhOljVwiMkqnFLKbdZzdYVmv0b+M0MKRgXOKSFtSy5G5733ve/MGIcjZ448/PusBloigTT4cQ0+I0dr0Q+ciawO6BZFfOCZwgCLLAbRiBHh0frYb3xqhtUY5X4UAhjRV0Kgco2BQfGE6jREWc5gsIqHcgxKBUuJOeUZFsS0zYYFMGsESPa8wNQovz8dAARHW20XYI0quypD3wLzWPDFcm1B2FBqegxHChGOCCG7RpgXRTWXQWFrOoY0eTaPe3N3JbaFVjFRuFtI/BVU0uAQJQb0REggfBAP0wpvOhzHPBkdPT/6/BLS6BaDKvkclrATEYlSD15WgFTwoLy6ELvXeSoFKgeWhQIxsaBXxi9xDpiPfTXejZ/fff382VmNKegyRR56jcHGNKdKmwHEcwxkljJoNjzzySL4OGQeYwlpFnSwMZ+6hMDSKGBEeXMcHGYQcPOGEE3LqFNFefOiDu3i6RbXvZdRZdJbE9y+NU++LhmwclRiJqnyMUdReW7YrwGDULeftG+sNNIV+GvKswVzDWg29+LAumELI9YCAgAwqva6feE5RPK1/RPtE5XDvQH9/M8KFtQYnigAAyuur9tkn9wWPrDqFG0R043ByDYkABH2nTdPSlofL1+dTdNg5VvImYwxPAWoxNhgd6GTRgSqgG1NO1IG4LtZw1ZHqteoz8KApw7EPOuOYp8xbztEfwDOOYYzBt8x/AC/mi45O+h6doYys81P5Iwgs2BvB5jgnmS+zfdRndDi2ArSUReuTw+pbVwpUCiwVBVw3XdMF6qkjik6E3GUt5zgOQsAt6owS0YqegDMAmx17HECL+oac5zr0posvvjjL/zPPPDOXd0DfIOUQmc0OtTg80Ln46DDjWURsgwnQFjISuY3uAIBGyjrRXmeccUaOrgUj0Mno+2jjtwt6qIDWUnHUbm5Xj5PKwOc+97m84LPAwsw333xzVv4xEPjoSRKsAilFYeA4YYrsIEMhUNMB+SbsG8CEugjWUhCwsEA7hTyZFFdffXU2TmDuP/3TP00XXXRRVjiMYDJNkUmBEn3ttddmEIvwRjzEhDiimBgJJviGx1/kNkYLLFeUT/TY8+6my6DAWBMKWhjVpiGz0P6ZcsjY6X3Uu86zoBMho9AYOnJM4C/yRiulqgSkWrFyNOZiG45/BMaMevA6AdTSwDOSoJvn7+bpVR9fKbDuKdAK0HGuW7vJVBsihlByiPjBoEXZKSOilA+sUyhGGI3cz3WsU0ZVoBAhZ1HEAFNQklDCKGKKYoT8YJ1BIeP42WefnT2AyGGMX+s4YvyiOFkLSKObftBHnm3UiAYv53hvI5ajkduOISKIL/iE/Ob9cNYQbYbDiPWN9QxFLtY85Fn8GY3Cb9ZUj7n+8b7cDz1MA2NN2Lp1a177WRMAswAgopHPu9EHgUT6oiOMd6Vd7nUMiP595umnc//x1vp+tAnACOD4e/vvn6PEoLveYpVRwZHZJlBcA/yt46w6PpZe9EQgN4Iy6mmmshpRD3/oTTddz41p1EeYU8xr9E5+G3nPuMrv6iZRp4sZAby5aXwCWfCTdVnpA3NK3VXepC8RSJMXo3Mx8lnMVIj6kvIsOn3L0fCZllEoIzk1Mku9yf8FqZd+lOsTKgUqBdYiBZSfBrGYHQWQhO4AcEX69o9//OO89gNUkTKIfsBGHGymwQewCb2N/7HD2eQFGx2ACznFph/Y9shd6pKiW2BzYvcDmOHIxMFAOwTEsLkHDi+isNBLeC7nqYFItBeRX0SSk5qOPideod6lbIwR/XH8KqC1Frl55p1iWPWnP/3p9PnPfz4rm2eddVZGVU3n0JvEIg0zwUgYHDAeaC7ecEK5KehGKgfKCx8irWB+0FprWLm1J4yI1/wjH/lIuuSSS/J1KDJMJowaUFwLBPM8FF8mBUoKQAwgGu1+9KMfzQo+ExNFm/YNh9eAQXFWMdGzHj3bSznEJaClERQ9gRp5KjpOzoX0S6WIseNPpY7j0ApDD+EiIk5/smd9YKBZuyIqVAvpSyujrqw5oyIYjbuoQOrdj/ctRp9qG5UClQLLSwFkommDyD4MSdYC5DTKEOsHihRpbMhzAQ+BDmTUwOB0HcVGamTFCflFpBDKD+sO69LTzzyd1xDk3N4v3zuvbRs2bMzPeejhh9LjP3o87b3Xy7PShTJloWkjolhnrrzqqvTLp36ZZSKyhz5kw7dnGsxSbilnlVke11iNAD7Ujgql4ADPx7Dm/VgPoYN1I3VKcB80Q1brVY3RYT6PtdJ6ZfaJNlAmLazKug2deD7XA/YBBsX6WNzLeowTSYcH7UJXxoYoamoVARLQnuUDxmYiox0X1mKiYug/ivHg0FBWVhnjGJnsutVpfXZNg5YqrwIbAgXLy9Xr62mOjw5O3t75aQSf0VpGfzMuzEG87nzgbfgDPuJed9OKmwtFsCgCXPyGH+FVeV5HGPPHaH9+64zlOp5jxKGglU5TgTAdn9GpGH9rNPEtkG3byoR2/OtxHZo6NTs5MMvnry9uq29bKVApsJgUUPbRplHdyGI2hQHAonYWehFrOxt3IMPRA3BWsc5ff/11WY5ih5Px873vfT9HUN393XtyauDVV16VenoauQ2CY7j2uOOOT4/84NE0OjqWzjj99Lz24wzDfsfBgF6GnOM3QNfpp5+eUwwJlgHQooYW+gbn0VVYR5T9vk+nYIcKaC0mF62wthozivXOXbtyVNQXv/jFXJBz3332Sd++7rpsKFDclc8ExXh7e9P73//+dO9996Wf/uQnafPLXpZOPeWUtAdpC5OTuKbzRACx1chAsUBRYeF+9pln0uXf/GZm3P6+vvTWI49Mv/s7v5O+/o1vpPe8+91ZQfnxE09kJhWAet0BB2Tl/brrr8/KEAy9ccOGfB7POor4jTfdlJV/Jp0RUCo0ePyMPspefdIox8dfkkq3FMOiUlR6kgWv4nbnCpXF7IegHt8ocTE0nj6REgCt2GEK2vE/tVMYJ8JOEVwRYCsNsk597XS9ipwGjKH8EURrBWjxHjEdp1M/6vlKgUqB5adAp/mP/DNSQ/kkAMP6gUwichRlZ8dMKiCyLINKfb1p0+ZNWd4PDW1IjSnApok0OTGZ9txrzzQ0NJjGJ8fzSw/nNLuJ1NPoSY3EDoHTUVjPvvBceuqpX6bX/M5+qb+3J43s2gkyknaNjKSBwaG0YeMeaSI10vMvAKhNph07XkgbNgyl0dGRNDjQn6YmJ9LUxLSzwPVKmS/4pLIVozw0TGNUi7sxosS5tbUAPmsfUc4obziFUB5x/AiY8Y60xTqI0khEDP9bu4rj/MbZAyjFvay/RGq94fWvzxExrP9ETu3auTMNDA42HSD8z7vs9+pXp62HHprXhn/9t3/L6/FT1Njqhw6TqbevL9fM4l48vPvMRIfRH/qOc0qa0A+ittAnUHSjI8PxjfRqx7kCWkZluY5ID+tzLD/nr48nMm5lrTNB3xg9ZcSWYJN8AJW4n3kur2tYxWwA5YjpyREsM+1PMM02Y/0tr4+bDvA867jw/JiKGyMWfHbUQ9SJ5FHns3qd4HKrCIEIctEv+lBGE5YGmrJF2vi8mla7PuZZfctKgaWgQOlo017HiYdTkOh0orTQwYh0Zx3X0fW7v7Nfuu/uO9PY6HA67vh3pKd+/ev003/5WTr62OPSPfd+Lx1/3NvTtddcmQZ7G+ldJxyfo6nGJqfSttPOSNffsj3t3DWctp10Yrr26qua+gryEOAs19L6139Ne7385VlnwUGGPvHAgw+mbSefnO66++4sr+kX36akWzM02o+t6FYBraXgphXQZk9j2rOtEv7Zz342/d3f/V364Ac/2NzSHGADJRqFG+ahQO6HPvShjJbiQecYqC3hgkRuXXDBBRk8UtGAyWA4FnfaAjAxwgZm/fjHP57uvPPOjMKCvoq8quDQNwrJ0SYhjdxDvi7bgAJskW5IRBj3opjzPrSPksK1l156aTaIVHBoT0WgMQPU7a6hiMpYO6WlBHcEvri+XUil7+O4xjZUhvjm+RiO5EJjJDFOeNChHwg7gBbGD2Gh1qXgHLyAQaQgMcpPgyKmC0aj1giGCFaaAskxt4PXUFFxjJ5JFVEjJXbX2NXnVgpUCiyMAoJXyicVLOQSMubgN76xuTMhXkJTx3F6PPf8c2nD5qG8dvU2+lNjqieNDo+mjRs3pfHxsdTobaSJqfE0MjaShjZsSDt37kobBjel/t7BNLJrLE0R1dWX0o4Xn09b9tiYGhNjaaAnpYH+vvTCjhdTo7c/pd6BNNnoSRNTPWky19UCvBqfAbLGU19PI027en77o+y17g//uwsvco61ytpVgFh4OZWtyDjWQUAg5KwpWxHk4bfFVTXG6UV0ori+RKMcmls/EUeVaVw8g4hr7kfmE8XFx4gV2kDR5V6iu3R8cE2MUkOeM3ZcR1sowYIeAkzU6iIq7Gc//3lWSrnfjUisp9ZNymEn7nMnZteluE51ureeX/0UEGhWrihnSkCq3ZtGEKuVDuUx9V1TjKMT0DkZdTJ/q78ZTRgB2ahDqfM5z3wu1+ikjO8a5Wnsd+xLlAm2H/sdMzdWPyfUN6gUqBQoKRBtf4MfAI8Ar1ifiZ7GceUabxQ9mVhbNm9MD953d+rvSemMs85K13z7hrRjZCK946T3pJu+sz2dsm1b2vHsU2mwZzJtGepPl192adqy9yvTW449IV1y1Y1pcMPGdNKxR6Wrr7i8GZWLDDvllFNySqHOOPpF5DfBFtRVxS6lhlbWHWdqKLoxiJGyUZ611M3222e/qcoOa48CkxMT2TsqsvlHf/RH6etf/3o67bTT0oUXXpiVaQAncmZhFryqX/7ylzPT4c0lskfgydRC0hT5EGYIo5GCyDUoudTo+spXvpKVXEAygDGAEoATQK13vetdOf0NhuY4CzgeePJyUbLZrpM+sQ0o4Bl95XoiygDLKN5LzS4YH6WbVMZY/FfPm3VGRmd2WNhdIxsBLZUNvXwRxFHRiApWPD/f/kNTQkcxnkDeCf0kCgCDC6ALgwphgv2FbjAAACAASURBVPFi6id9FgwTGNT4iEqVERdRkaP/ZV0KAUi9A6aMSI8yyoNnwK8WPJ7vu9f7KgUqBXYvBZjryJoY6aCRh5whGhhHCTIKBceC46wrpBuOTYymyTSVBvoGU5pszERgNdL45EQOdR8dH01DG4bS2PhY6u8bSMM7h1NjKqXNG1+WxibGE9rYizt3pMH+vjQ5Pp76iNIaHp7eTXd8IqVGb5pE82mkNDk1ldLUZJqamsiAVu7nFPHNjWakbymTuUZHiiC9qXU6iAClKEiPLGVtA0iyfhXXGGXsuqDSZtStTgLlpY6O8tkx6oN2cfa86pWvzGs03licUsh/3l2nDwAiaYIWfOce0hGQ7Ti0TPUyAibKbJ7BdYBKKss6LUg35Njd99yT349xtUSBcj1G8cyXS2lXepXe6Pm2We9bPRSIuoNzM4I2nXQo9a3Z3lgQyp1bubbTM+yXoBGAllFa0dkXI7KiXsj9Al4R1IrRX/Yj6l+RBq30qwporR7erj2tFFgoBbTbYqqem3lQ9ofgFQFz1mlsdhxvAFqs6w888GA6bOuhaXSEXaN/lf7T6w9Mw2Pj6bY77s5YwaMP3Z8mR3elI7cenB66//vpkK1b01NPP58e/OFPU2//QI7Q2vvl0/VS1YvABsjwAk/AKWYEFu/Kb/QT+o2uRJYVjk5KRWC3IoMNnpnNPqwRWgvlnJV6/0zdEZnpwx/+cI6wonAbBgTF3UgvJBoKhvnkJz+ZvvCFL6Rt27blelYwEwsqTIbRAQgC4wNIYYhQ1I3C7kwE/mfnAyLAWFhRjJkcgCmAVqQeUPCNtghz5BuFGWWZnal4Pte4gJOWgeKPt56aKzyDwnNvfetbc14uYMzHPvaxHOpIeyocPBsFIhskDQyS3fcp01BilFb0JqvAREVIZWchvbdwMjTEkHI3SIwswC4i26C/O4m586H1LSyKquLn/46R/0djItZKUUlD+FgbI3rmY4RZNMjc3bKbtJSF0KfeWylQKbB0FBDgYM7zEfgQzCCCGPkDqE5UDx/rPL24c2ciPMqIoPHR8bRhaHp3VsCnnt7eNJWmUl9/XzO9fePgUBrdtStNjI7l4wBazz7/XBocGEpbtuyZ2240epqbc0xHMOfYLOK5qNSUQS3+JklxnGzkb2VTaTQbcWUUKmuQstwC1KyZyGEcM0ZkmYKnAyZHoc3QKKZDxXo/0fgtHSAxQinKzj1mdokE0GL9NgUUZRXF0NpXjz/+eF6nkes4j6ivQX+J3IXeRqYwPqZRNcdwJlqbvhphgoOK89+9995mylVMUYtyfyHc57qio8W2ugEqFvLceu/KoMBs47wQHiiBI+ZeCWi1o0C8V/1F+RDB1zhny1IMthEdibYRnZ6dwLVSv+J6HQqdwL6VMcK1F5UClQLzpYBznDnv+osccyM47D/LF8TI6+lyDS+mp1/Ylfba6+VpYnhH2rRhKJd+ePb5F9Kvnnku9fb2pYnx0dTfmEyDjfEcyfWyzZtT6u1PT/zzz9OGPfbI0fCbNm3MuoBAlDWcsf/ddEe5RN/ACtAH+d64aVOzzIJrveCctmcr2lRAa74cs8LvwwMOaIRyDQOcf/756W//9m9zKgTF2P7xH/8xfepTn0qXXXZZvu6P//iP05//+Z9noIj0BIAiPKsoudTNIHUC8IvILRiSwvK0x4Q58cQTs1cY0AlGNWWC+5hMgGCnnnpqTqNAeWYiCfDQLls/33bbbbmvMC1tYYC8733vy7+txWI0mLtewei0jVLOO7Dg8wwmRP/AwG4doRgK728970YqaQAJBJWg12wvEJW20jvHOQuqGqVHEWKOMf48n6J7PNcaaBpoChjbNHqL4xyLhltUsAS6XhKF0dfXfEaOyujra3o42wFacWeg3TqA9eGVApUC86aAskI5ooGnMZdCOjwOC+o/EUlExGiOYhobzzBTf1/PdP2mmdT28byTbH8an5hMA339aWJ8LA3v2pn23LwpjQ2/mIb6e1Nfz1TasePZNDA0mBq9Q+nXz+1IW17+qjQ6MZUmJmfqRk5Opp4ZIKunMZUaRGlNw1o5cmsqTUdwKeN0QiAzNU6NpIhAFjKO9QknD0Ad50j7dl0UvIrGJTQyGss1QnBLw9WBcC0RRPJ8lKcZNJuJJqEdQCraJUqL/iDDKcQK2MZaznpMeiD0x3uL04hxyOtof38Gw/zESF3fgXOmFuLIIqWBWlysy7Tvpi2u4yrY82aumXRJPcyuTYIB1WBfCGXX973tAC3nbZyHcW6WvFcC4MoI5q2AMG3GVEPnU5kSGEEx5UOsmxplReR9ZW2UORFYW98jXd++UmDtUiCu025QJnDleum6zPpuIAjyZRRnXu+G7Orb2DeVJsdG0tjoSOofGEzjU7j/APn70lB/X3r+10+mTUP9aWpiIu358r3T08+9yO4hM/Ek0yWPLKtg9hRBFG4apIwSrDL6HHuevigfuS4CWlH3iKNYAa01ytMUZTfaBkYA0CKlEAY777zz8u8PfOAD+e1hHqKivva1r+WURFL5qKGFd5eILhifRRFAi2tRfGnvS1/6UlaSib4ihYFUBUAT62lQ+4p7UeiJ4OJaUhzdoYm+sL0nxeCJtoLxYXqALOo9AayRukjYIQo26Qxs+wkz/8mf/Ekuck+NLUAsFQpTHMYnJnbryJaAFp2JoeWCWgJB0XDyutleoBOg5YQHEISuRM2BkCO4iK679dZb8zgyntCc/kI7jBzGHXozlkYQcB/nBbSiMqcxpVCkbwgiBakhovzfTgnUqBON362DVx9eKVApsCAKCGg53y2mrDIFoIVcAsxCXiB3CEVnrbr//gfS8y+8mPr6elNvjtQay7WzAKhGxyZSb99AGhud3sQEIGqgN6WeydE0Pvpi2jTUkyaGX0hDvRPpuedG09Cem1Ma2CM9t2sy9W3YnMg2pIj8QG9PonpWY4rS8CheuWdpEnCJdMNGD11sAloaioIoyGhrVGlcco1plgA7yFfWMZxDRllxD04CnEVGW5WEjtGpGsKub64NtBND8KMzhP5QaN+C2HnXyIGBHJmtUkl7Rl/z7Y50gIk6iFinY3F/x84oM9aYGJ3F9XhYKRmwY2bdj8a0UXpNHlgAh2nkx0i3CmgtgKCr+NaFjHvUoySBx/gWdCojxmMEe3y+ep8GmAZbBMStM1sabBqhAr+25TxT3hgxFp2IyhK/S8eic08drYK+q5jha9crBTpQQJvM7BiBbPQAdRijt5AN1sJEtoyn3rRroi9t3vyyNPz8r9PU2HDaxEY8ExOp0TeYC8BTtoE4+cFeXH8TecMdnIETU43UPziYdrw4vbMt7an78DxsSHQK5JQ1SNUzeCV1I3evFUvoVl5VQGuNTg221UZRdTH8zGc+kwuvk+IHYEG9qzPPPDPXuHI7TUAsIq9IN3zooYfy/TAYuxNs3bo117VSkSe66/LLL89e3E984hO5QDvgUlyMqYeFEn3fffc1i8KTu4uiPZ0C0sgphSj+1157bdMbTHv0j37Rb9omDYI6XAAt5OKSQvn3f//3zZpPRH4BbNnu7k45VBkpo6c8btF1Pf4qMxp+3U7gduxLu9CZyAcMKiLtiK6jbgp1XRhjiwJaD4XUFHKbuV5vft6xsr+/CWTx22iDGGWgAhejzawxwzFD6zW8vFflUUBLD2bpKV2j07S+VqXAmqWAQLkAd4xMBS1CPrE+aNixxiAXn376mfT4D5+Y3mGwZyL19TXSzuEXM/g1MjqRo6f6+4bSrp3DacNAfxromUqNyV2pd2o4TY69mLadeEw6411vS2lyPF1w2bXpjvsfS7saG9POif7UM7AR10KapM4W9bgAtRoziYc9vWkSNY20xgx2Tb0kQouBitFZvF8E61kL6T+FV61FQSo9DhuLmBvtpJwU3NHgLUGu2dYBgTT6FNMWaWNgxklBH/WIcg0ODAEpZTF9oE4lfUcHYEMW3ou1nDFCB6C/ZXSuyrHja5QZwOTer3hFBsYoPsv67jhzj+ntC2H8GLUSgYjFAMsW0q967/JTYL6AVisgyvntfNShF+ehUVKC9fGNvU6922gs5pKGHdebUixALTjl86JexPXWFtVRECPGovGqPmk0g45FAa1y18XlH636xEqBSoGlpoC6lraXso71F9mjzPA7RnRNTFG2tB9vXuqdHM0phUSxD4+Mpf6hjWlkbHpzmDQ5lvqmxnOke84G27Q5vbBrNA1u2JT6+qhZuivbimQFWW/TIAedBQL+ljNQh/B8dJ5Fe7Md/SqgtdSctZvax+EM88hIFG2/4oorMuiD1xigAkUTJVwUFIOBXQYtvC64QHQPSio1s9yKmetIW2NCADRRP8v0NpUBAC0mFEXhifTiOAXnI2KLJxtGvemmm7ICTcE5ngeghdf+D/7gD3JKIm07EZkg9J3j7IoAmMVEZVJxT160Z1JIdhP5mymVevZUlFS4BbTiBI5e9oUCWtAKYwQjkXpp7GJFpBseeABKIrdIM2H8uQ5eweiAP6j9wv+AWhgk8IrKm3Q2OoDjvmNMx4mCVKHl+ynUbDN6IjVUKqC1uzi3PrdSYHEoIADCXOa3AIyAi3X9cELwYf0hYreRetMjjzyWnRiNnvHUP9CTRkZ3pd5+UpaJjCIVcWMaGxlPmzduTMM7nkk9E0RnTaW3HbU1nf+Rs9JP7r059TVSevPRJ6b/8f9/Md1y72NpfGBLembHaNq0ec9pQIuaWZPTkbxTPX1pgkLxqS/X1eqbHE09RG+1qcWInCKClXfI7zMw0NwVGFnL+xKxzFpk6r9Gqan1EXyJjg+Vy3bnlZuus/xvxEjTUG408rOhKc83Asv+ulbTF56HnmA0ijsrcs73MvpMXYH3dw3QC6xTg2jvNx58cKYHUdZ8+E0b9MM1byFc1grQiuvJQtqu964PCkRAS52UY84/z6vfCDIJwDs/NQr5PwLe6kNRr7P0gnMg6j5xbgpYadApO3iGbUT54LMjoOW1RknEqMaqX60PHq9vuT4poKzS2aRcQHa4UZxruTvQC3ZPg+y92SG4oZ+SD7vS4NBQBrTGJlOO3Nr14o4MaO0x2JuGqYc9OJR6BzelF8dSGp2YTFOT42mvLVuy7ah+wEhoFyqb3JRGB1oE2uyzDoQI0pURs45yBbTWKL/DGIYRwsREOv31X/91s9aFiqpGhykJ7B4IAIJ31YWbWiCkqRFFRe0NFlnDBvfbb79cX4uIHxZkvgGYOH/UUUdlRZmdDY4//vhcW4N+WWwWJRfvNaDJ9u3bs2FAcXqiuChMjzIOwKJCwH1EjVHYjvpcpCkaFaYSIui1UEBoMdgiRiVFz7vvE8PDo7IUPXnt+hGVqNJD6Tl3riDlE5CKdE8+jAnFe93KHT7hGEChdHSMDAfVAGJcuTbWQYkApSi6XvioFAps0YapItETqZdSQbYYY1DbqBSoFNg9FHCHPOa1hciboMOMYSbYo7JDROmrXrlvevLJp/IalBoUeW+kicmxvHvhwMCGNDY2lSYnelN/7wAaUupvjKe+qV1pqH88/cX/89/SL/7lkfSBU49L11/xzfTCxEDa6/94ffq//vz/S8+M9KSpvo1pqtGXenKRqd8AWpON3t8CtIC3/CirXVdiJAXyk/OsVdQqpH4WRVcprM7H6AjBI5U3aVGuDSp7Gtel8en/MZ1Pg5bvrKDO1JyA9kaBIMuR8YJLXJd3lZzx2hpNkuU5f43povgxOsuai3Ht4hrGmnYF6wD1cJoQ8cWuxKZYcr+RuwvhSp1tZZSw68lC2q73rnwKzDbO3fJAO0DL43HOl9fC78qAGOUQAaWo29gW95mWrA7E/abjOF+NbjVi31RlZUN0iMb+KlNsm7lcAlqLASivfA6pPawUWN8UUK6ofyAnXOsjSB9lW7ZNGynXIR0bGc6RWZRfSNTWGhtPm/bYnHY8/2za0DNTEH5qJPX2NNKu0ak0ObAx7UpDaWDTlrTrxema1tZyRu5h91luyAjWuEEco2Wf/R11pDia7ez7CmitUZ4XPDAdgTQ+UvRYIKMSyELJggfjASZx31e/+tVp73ijkYvFcw7wgygqIq0ASmBOontQWonssXgb0V0UleUZRGihwN5xxx25cDxACGBVBEMAvZhkRFqRDkndLXZj5NnWALO/GDtEcKGUUwweZRmDyLQIhpJ+YTDsbkBL0EpQS+MkglkxsskUFI0PPe5O6DjBI5jVjn0dd734Ee3mGLQkwo0oLA0S+yDICZ0ZW8bQ6AoVuWiExb6pLGm0+d6m5xh+qpHLs+FBBR28BqpfGnFrdJrW11qlFNBbVBotzoX1zr8x8gBaxHoKeW2aAUuMJEVeIGdwcBzypkPT8PBYTlUnQmtiYjRNNSZS30A/+BVQWAa0qIJFhNVgL7jXC6k3Daf/93/+9/TM/3oibR5/NnsYJ4f2Sq/4P38/feSP/u80NbRnBrTGJqiWNb27YWOSFEZC7Hsy0DXZwFBNqWdiJNeIKBUr2VXHDBHBGo2kaxM5zIf1UhlZykrO6wTg/V2TpRPfAkfKZNeRuPsh1xmFxXWsl268suVlL8uym7VVw1vgDdnLOmm9SZ5lu3pw2UlSz6iOBtcm05lmm7o4r3CE0Qd0gmhEuxaoowia2b5zxzph1m6Mz9WbHMEL9YQYubZKxUvt9jJRIMrvVrpWPFYaVEZKaYS5oY1OwQh+l0aj81k9D362tpb36VB2M52ot3sNcyKmEaobqmfGPnKtc31368fLNLz1MZUClQJzpEAjTeRUw0ZjKk3h0KIQfM80gI8TsGdiOG2Y2pVOOeGYdNa2d2YA7KJvXp2uu+2etLNnc66/1dNLveRcmHRZPxXQWlZyL+/DWMwAfACgSAMg3cwF2sXNgrHUU6KgK+AQNTREUwEYVJJVuGnDVEa3KOec9ZU4b7FfztMeUVWAFu6swMJq9JWeZgAy62AZDqlnV+AKAwIFlw/X845lH4xMW15q//bTBIpiHrCGnso8d2kwqAjFCC2vn+u7RGOBezWMVHQ0KvQIalR4H4YlNbWsowatATmJvnv22Wczn5QfwSvaNK0wFxmcAU0FGrlOg0pgS0XLXOqqcM11xOv1y00BjZTo7aIP3QDOy93X5X6e81cwR9BHWa+qo6xQBv5v9t401raryvebZ5/mdm5xh23cXNxjbAMG9x3uO4q2gIKiKqkoVZGSiqJ8eVISKfU+lZSnvHpSnvSeIr2kFKpoiqLAFOAWg417G+MOG9u4B+MW7Nvfe5od/eY+v+3hyTr93qedWzraZ++91lxzjjXnWGP8x3+MCeB9xhlnpi1bdqT7778vDQyMp3Z7LKWBdhpk11RIUwNDKbUHU2uglQaos9UezUZWe2x7uvaqS9J//eXPpid+dmcuJH/yR85J//dX/yn96M4H08D6fdKW7ezCO5SGWgO5TlZqg5BRFJ5KEK0OsIUh1qa+1tQGmeAKzGVqUqLPZDm/+uqrOZ17ulcZPDCIIIsK+Qny8Xxzi23TA5SjNbJkfRhY2rVzZwbXYGC5RTbXNOWP870Wuhe9zj2inexATz6XShArgk8zzSnSR7EDKDOATHwWcK8Zk4CchecZo4xgGeRcQ/DYKC/PIuVXAa2Z7kL9fTYSaApAzGSDaJtF/S9wK6ga56e2t3a0oJbzO26qY59NA44pNvH5ItNBRpbXKAOqrluZjTONbTYyq8dUCVQJrEYJdGwqiFnsBZ23zcmBvoHUao+m4bEd6TOXnZv+8sufTr96+L40PDiQTvzQx9L/+Z/+33Tz3Y+m7RMjqd1al2udLvarAlqLLfFFvB4PTtlQgkUyYqytIaWZ44im8tnCrRZvtx2NYI1pQQkpjTxUadfUBYxTo0sCFdKfacNCuX7HZ64do84+vN3hhWsZaeY3zuUlWBLrMy2iqP/gUgJFMULmQTGKxncR0IoGvJF1AS6NrtJImmqc0WiJLAG+x8lB1rIDYlQxRsi5NkAn95r5oWNVtu04vI7MAwBId8k0BUmwlLYBWonmMz9JTRGsbDIwl/J+1mtXCUQJxPWis8F3s12ba0Ga6ghlpS7M+mxSAOoLdSL6+9xzz8u76JAqPTFOpJAMus4uOhOZAT+UBlsjafu2bWnvvTZ2al1RvHRgIu3ZtTVdffnF6ZPXXp6GR0bSV7/xL+mHt9yWBtfvk9qDI2nd+s5GJ1C9ALRy8ff81+5wtgY621Lzy1QRRp1D+koBeFIMBfx5h/XaxKbQ2eTdIIfPR51cWVEwkUnfJxikvubZynMOHQkzmlR/roPe5HyeuwSEjj322PT73/0uHXzwwd0aiLRhqrdg0SGHHJIoGUB6P3oauTi20bGxrOsNcMTxzGbucg10O0ERnhvUE0NeAmoyhmWHU0QfuSE/ruXGI1xfe8Qdkvidvsb15vyp6282d6ceU9piJYMqBhKbwB+Bq8gKjHMwsi6147SRoi3revdc1rf2s3ozAl/agv5Gv+NGOlGfCmqVgJvt11lQJVAlUCXwBxKAmdUeS+0WlhF7GLLrM2UaOkXiR8a2pf/y7/9t2v36C+naS89L3/vnb6aRvQ9I7zny+PRf/Y//S9qRNqSxtH6yHuniyrcCWosr70W9Gg86GDYACtGQNPrLdzzsMDiJjMfdDwRZMKIxbDmWdmReaZTLnKIdjsNABcjiwUqEmO+MDBtFisaxtZloL4JTRq18+AqiabD6YOd30yV0EpYDGBKNEQsil/2KDp8GvuMTEDNCHiN0szHaYxQP2cbPOilGEUv50ZdY8FdHTPAz7lKlAVWOzXuJw6YBpyMS00L5nXmC8+VuYLAb2I2xvqoElqsEXJ+uCfXlbNbmch1TL/ulHEonD73AmqfGEy8DFKbeIMe8gcjQULr7nrvT6O7dnYLnExNpnGKjaSANDHbAJpy/vffaK+3csT2l8bG0bqiV9uzckVJ7LA0MttNO6gLuu3/aPQp1fiilQeo87Unr163PNPkMXQ10Ug8n9znsMJPa/EjCIddpftFP+kXNLFINX3rppbzZis+peJZ6PgYkDAKh89i4A53rpiYcByjFJh4GAWiDABP1LWFaA0CRxs9nzrOoO+1efvnl6cYbbshyRJdyPP294IIL8nmR7UWwAsYtNoAbqnDNm2+5JYNLEVhyzD6bp5svjIe6jbTJOChDYN1N5MW9Yzwyxekru+tSe4zxw+BizDDHYQZHRjHPJovNNs2zyj7p5UpenW3FeaN9o02rzaXdNB2gFVlV8bjI0JL5aNkGQStBM37POjHsZhjLcghMCYypE7QJWUPRfozBFsfgXYyA1+q8s3VUVQJVAguRAObPBPVFW53CDIT7oGthM7UmYGhtT//ff/w/0q+f/HnaZ2gs7bVxQ9o2mtLGA9+X/pv/6X9NacP+aSzB8l4YQ4vyXXN9VUBrrhJbIcfHiA8PUndkElyyxpEOhZFZH7IYnxjKRkh14Pg91vGgPR/GfB9rLCEqwA8MV6O9AGIAXj6kfcjr3BiFjawHfvMhzvU8JxrWRrq7uzy1pnZGFuMW6rxIGY+R+GgoaWBEg0QDK0bYBPBm2/cmQMt2NebsY2zbyCP91UmKxYw5x6K+RsgjQGlb3j9rYzl+jTZTZ2IbzA3ALWSBY1NfVQLLWQI6IoIT1jKJ0f3l3P9+9m0qoAHdkVm0k7Wj0I8+N9QN55x7ThpeN5zuvvvutHPnrjQyRJFztrofT9R2yhmBaaKz886uXWnH9u1pr42b0p6du9K6oZG0Z2xPGhgZTDt3707rRtalXTt25kAMzxb0Df8PTj4fOpsYdsw2QS1YYEQkS0ArgvY+e2CXUo8QwObxxx/PIi31aylnn7XoVQJO1Joy5VC2BbsKA5DxmbRBAwOmMvJcZaMVNlThuE9+8pNdJhNtMiye31zr3nvvzeynz3zmM+mWW27JbZ5xxhl5l2LmLLqYnW8pYs91AL5uuPHGnIZouiJj0lHWWZ9p/lgfE9ANcIw+A2ZdeeWVuS375y673h+Z4FwTQAumHsfG55SgQHTeq7M+0x2pvyuBuQJaJSitfcX8ixsUlLqf6zCfTau15pUlNQwusu7ic8Q1FgMC/M9xBhujjazdph0ZwbWotyrYW9dAlUCVwHQS6ABaRBs7PPoJgo9dQGssDY7vTJ+54oL03//Fl9JDd9+WDzvl9LPSv/9P/0+646Gn0utbd6eh4fWd0g3zeHlWBbTmIbzVfIpAg9FvdwmUYWOKgTumxIc9D9ym7cXjzokak4ISni9FWgfP1ER+lzFm8W+3E8dox7A1FTFGn3zocz7fW6vLaLhGhEU1BVyW8t7SJ0FAU210dniPBpLOQpSjv8fonOMswarZjLO8nn0xGinDRKNJ4JPjcBpJT8Hp4Xsi5jhWEYRrYpJxLqkxOHwwAEihscAv1xHYNN2F6zAvuK84QPVVJbCcJRDTidE96rvIplzO/e9n35oALa7Xldlk2p16SJCHz6d/9PS0z3v2yYXVt23ZnoZawxRz6NTiozD8xHgab4/n/7exfXR7ILOudu/ck0Z3TxZZHxpI7fZ4GhxIae+NG9Ibr7+W9t17706R04l2Glm3oQNYtaiZlc22bqH4DrCVUbPuKzJR+Z/nFv1Bv5EeCGOI3XxlbEQA30bU5XxGDwKscRzsaFIXef7xHOQZSW2uF154IetI5hN6EfAKNhX/n3LKKVknA/jADoPRKlh39tlnp5/efnsGkGiLa9E/gDMCBmy+wnXVsTwvrU0Jm4s0x0cfeyzrbOsfZglNptTG5/FUc0i9zzkAWhagdwMX3v2O9yuuuCIXj2c8nEP/WE/0je8E1mKgxSLc8Xnazzld2159EoiAkfNIGyjaW9MBQRHUapKQ7WmXWgA+HqteZG3FOlcCW9rytKG9Xtp0nCtgVvZXUMsxRZBr9d3VOqIqgSqBhUgALnxmsbc7ZTT4kHXKBBvp7Emt0Z3pmssuSn/yuU/m5/S3rvthuumn9OlbAQAAIABJREFU96UtEyNpYGh9rrU1MMnCn2s/KqA1V4mtgeN9uGE0C2BhFGK4WitLcMi0PQ3J+CA3FYLaHNZF4vdch2QyGk07Md3P9mT2aBT7EJVFJdClUcHxglKmN8RUQ6NQvJvSpqPhAz8CNEt5mwW06INpNiUNPfa9BAVLYypG/uYKaDUdH2s8RGdF1on3VyYCDogAJ//DSJDqTvuCmHFOCNThsOFIbd68OTtoTz75ZHamNPAExmiX6wGYyfpbyntYr10lMJ0EmKPMYeY/D/UKaL1bWk2glvpleJKRENOR0YHomFM/dGraa99NeZfDLW9tS4OkC05Q9ord+UbS7tHdabw9llpDrTTQamXm1o5tu9Lw4Lo0NLgutQaH0h5qPYwMpa1v/y6tH2qlvdaPpD27d6WB1mAaGBxOgyMb0vhAK423W0QXcp2uDoI1kVrs5AOo1aZYPMAYNSU6DCX1tIAV/YXthA6jTpQMVsD5EmiJTiZycMMWwCzS8wCsbPe0007L4weQQreiP2FQsTMt5wJ4AUxZu4vUR+ph2aYMLZ6x3//+93NRdmwBzgNsAtwCCEPPA3YBylFLi/Y4dveePbmtyMBWtxuomW5t0J/jjz8+j4ndiOkHMiHF8oMf/GA6+eSTu3LFQZfBTZs+Z3gO3H777RnQkukS74drznlWtVWVwHwlUAI82rMxUBfXbzw+6obIODew4fzUlhWwiratelFgP2YaRFtSxr/nRruXsZdrYirArgJa850p9bwqgdUugXYuCUE5BmyhvHFORrdaqd0eSBPj42nThnVp57Ytae+N69K27TvS4Pq90/jIprRltJXZXesGRtMgm/nM41UBrXkIbS2cIoVZoIqHoAwZjXQfghac9QEoaGUhV3ehiw9pjFRZXhr7Rq59MPvg9do+kK2NZRTZAvGCI/GBa9sY+6Yb2n+NjHieY1zKexyNEB3fmKqhnKOTFMesnE2zmC5C2DTO6EzqiHicfYtROw04o406VqYEca7OjewBAS2NMcfH97QNQAWIRVtPPPFEvjwODWk6ODmAW1yP4yx2bPTR4vBLeQ/rtasEppIA8zuua3ek0/Fe6w6DOiYyAqJj56586H9TaDi2A3icnHbu3pkZO1u2bE2DA4OpBRA1WUdq9+5dqTXEZx04WFlDafeuPWndyPq0Z3Q0DQySGj+ahgZbaWRoMO3etTMBouX7MtBK6zdsymwtjC+JWJMM+w641Wann3eYtGVKD33mMPTjeeedl4HNO++8M4NANBDT45xDPrOUgwElCqefeuqpeTdA3m+88cb06c98Kr/DxCL1DxAKFhbHcB7P2WuuuSaDXr/5zW/SJz7xiQxI5f+v/US65eZb8jFXXXVV+sY3vpFBIs4jMMWzHgAN+cqCoo4XKZ70DdBsbHw862c3WxGcM8Axk2ag39RFhJ1F/1krsM8A5hgj8iNFk4L6yIwACb8BgpEiSW0vgMLrr78+M8ZMyeJYd2Jk7vBXAa2Z7kb9fTo9HoOF6m1BW4O1pR0Wg5O2Lctdu0ibSnsoglAxeMzvvKINFu3beC3tXGvi0o7fabPHNaHdWNrLdUZUCVQJVAlMrRcnUotAXwobHeXgXoepTXWtjRvWpd25XnZK7dZgGkutXDuL3ahbE2OTZRzmJ+NufHGOp9caWnMUWD28SmA2EsCAMLpHtA1mnEX3NVAEtSKzIwKBnt8UZZtNH6Y7xuvgHFjYHxApsuQ0lNwRkfbo07nnntt1fnTsLdJrSim1UgC+SJEhSq/RCHAJgCUzw+im1zJ1SyNvoeOs51cJ9EsCpkvzgBfw1/Ff64BWBHGi/HWwAFVKdgGfAYfQMQA3FjOXTYpucOOIyNgxzSamxKkzy/vRZYgND3cZQh5T9tP+qbsE+zMINNTZxhogC/AGkJ6UQ2pV8aLuROmgRufSzVNMLwTIueuuuzLY89TTT+YUvDvvvCMXnUcWXIPdDGFVwbAG4KKG1iOPPJJ1LEXV0avo8iOOODK99sqraXR0LLO2vvnNb+ZA1le+8pXMwKJfHIsM0dvofPojWASQddvtt2cgCX0dAxWMoXTmBblkVfNM4RnBNQHcTC13Exrqg3H/n3nmmdy/E044IR/HWOkL38POog1APRha3gMDWvYhMlIEHXTym9Z9DOL0Sy/UdleHBJwrAs+RNR5ZilHXC2Yt1H4xkMi8t96ou3sbSIlSbmKMyXyf7d2IQdP6/Jqt1OpxVQJrTwJNz9HloD8qoLX25mId8SJIACMopk8SGdcZ0NCIbLXISLJQbwlo9bLbsTYKBhIOuUZUdAzoK06GrDeAKo6HCYDzZU0Ui/3jbMnSwymhuDvn4rjRFtcxuqhTogMio9AIYy/HW9uqEui1BNy9lPlbFoSvDsH00kaHoAd46fzxmdQ3dAqFwAFq1D+AIqQu8y6bWMDIWkoR0IpsWK7h/TA12iLs8T5Fg6wExGzDdKEcvZxkjJEy+J73vCezUAVfYDhFPRoZs7Il3O0VMOviiy/OgBKA3Y6dnV2Jd+zogE3I4aCDDkp33HFHZmGhH5HFJZdckpmugj8Uhydd8Jxzzk1333lX3gmSQvDf/va3MwiGzGFEAY6hvwHgrr766gwaAR4hG3Yk5Hr036LwsukE+AzWREDSMVnjB8YXYBhAlWxsWVYf/vCHu7srH3jggd1+wQzjWcHxgJmkXV533XXdZ4/PzQgmuPb4bbYs5sro6rUmXH3tyTBlZILgrI+SLRX1RAay826s7+y8PV/JCBIb6It6UoBNkLd0JJnfssJcl+pG+1OB3fnemXpelUCVwHKVQAW0luudqf1a0RKwcL2glJFl0yWMjps+ohHEZ14xIh0j+70SirtmcT2ccdNH7SfvpoPiaOEIAU5deOGFeXcsnLhXXnklp8HguOBk0gbnAV7BVHCXRMZc0vBlq+koOl4ZWhUQ6NWdru30SwI6OM7tuG7r/O1IvQQZlAv6B+BKB5Dv0ROwOtE1sJFgJllPieOstURwwLqQXCMCWt7r0tGMgNZ0m3SUDl8cg2zSDORM1tSCeXvEEUfkPsOe4i/vYDYJeOnkxrmhk2yQgDbQw4BUpB/ut/++GSDbtWtn1rnUztJBZdz0H3175plnZl2LrA477LCsj5mTxxxzbHr2V8+koaHhXDietD2Oh9EFIIhu5lrICFYUfY4gD+wvGVoAYcpO51h2XAloMS53YQPQgv1FXbEIBDDOj370o5mxTJqhbQJewcwCRKOvAIOkHP7gBz/IzxFTegVCTYWUNWfwqGnO9Wv913ZXrwQiK15QSUBWsKsJQDU12V0MFyKhsv3ys7alwLm2lGvK4yMQvJD+1HOrBKoEqgR8xi5HG7cCWnV+Vgn0QQKyDuJuVwA+OGUW5zcVA4PEGmKm18jm0ljpNail4YXD6A6T9BnnDIeGaD9AFv3HgaSIL9F762fheFlzhd91fGL6iZFEo+gCXrRrMe0IaOmcSq3vw22pTVYJ9EQCMXKuMy0ouxwf9D0ZdA8bkcmD7NAx6iN0DwweZHjTTTdlPRHZBKbgxJRlAa2SbdV0H2JR5fL3mXRsPH58bCz3C51GrSh2coUpBfiUga/JgvJTicwNVgCW0JMAT6Tioftuu/0n6fOf/3z67ne/k1lK1JMiiACDCR1NeiM7GXIsG2ygly+//PKcTgiItHnz+9MzT/8qTUy0M3j0ne98Jx+LnoZ9hbwpKA+wdcEFF6TbbrstwZRiV0XkwzNh565duT2fUYJwBlx0miMAKNBF+6SO0heYdjLpZB4DVHEM8pZtByDHM4RnEaAdwBbPHBhafMexPktNgRdgFFCOfZotW6uHU7o2tYokUAJaJUuriREo0GUK+kLEwVx2rQkcxxRmWe3aiU3gl+fLKhW0nirIsJD+1nOrBKoEqgSWWgIV0FrqO1CvvyolEJ00Uy5wfHDYMCyoK4UxbzofjoPOlswmwSwjcYI/vRCYbdMX+oqzwXcAbkTPjznmmMx8IIWFNEMcJ/qFg4mTRe0WHCKNOMaow2FtIaPq9Nf6EzGqH1kU/t+0pXUvxlvbqBLopQTcoIL1wzqJdXumq+HTyz4s57bi2o6AFH0W+ENPoDfcCML/rbEEiAN7yOPQS4Ad7o5KWzJ0mmrWNF3XlMMyJbEEI6PT1wSMjY2OdvUdoBTAEawiiqDTv3FYXJOvprboL+cBMpFmCaBDkfRHH300bdy0IX32s59N3/zmN3ILgE+kJfK8uOGGG/J8Q2boX/QlLK3LLrussyvkli3pisuvTLfcfHPeFfILX/hC+upXv5qPY85yLNfjHbCJovEAh6SPk+546623ZhDr96Qdjo11063iXGua35EVgmwvuuiifK8IenifGDNjgL3F8aRoAk5xT+g/YyfVEPnRl2OPPTb3EUBLxov3zfR41579K9kpy3mN1L6tHAkw7yIYPhXDnPlnaYWFjC4CWjE4ii4RTCv1knZiDIYaTLS/NeiykLtSz60SqBJYzhKogNZyvju1bytWAhjgOCwY7ABBRODZrhx2Eo6LKX9uzywYJOATgZ+SpdULoZjqI42ea+hc4CzRfwA4mFh8f9999+U+ww4A4GKHLIwjxoYDZGFhU2JMEdKBFTSzJk5kYenwRePL6GIvxlrbqBLotQRwugVpmcvRyRDA7vU1V2p7JbDEOPgO/aizJiCOLgDcEVAH5CCtGZ3kLmEGC2jHVG3lH5kVyiuCVwJatqV+KtlZ9nlKVsPERAZ7uPcAbeecc063CHquV9XALIsMItItAZ9ILQQMI8ABA4t+oEu//KdfyuAV7CsYWgRC0MV8hr3EdRkDbQL+kApOkAGW2OWXXZ6efebZHHjgWGpv0Tb9ZHdD+s1nZAzj9utf/3puh/95HpH6Rw0ta1VxfASOkLVskamAPxhk3DMK3UfAF0CLIvCMh994diADWFvU9EIuZ511VgbcKEr/k5/8JL9bxysCV+VGDM4r71nTepmJhbdS11jtd38lICPXdOXFArRkIUYmlutSfRL1q6BW3oV1EvyyLp1glutkOolVhmN/51NtvUpgtUogBjMXe4wV0FpsidfrrQkJ4PBa+0NmAYYIhvzmzZtzFBpngzoisYYV50SHDWHFWgm9Ep47hlELy4gizpKRQdNDSPuAncWLPgPKkVaDk6HRY7Q87/416eibUiLjimNkVphuUzq69CMe36ux1naqBHotAeYyf7xwGGSz8LkytDqAVXSgIhChjgG0iGljOm3IFdCDQuikraGXAD5Il0OX2rbsuAiYlIBW6cTpmE4HaNknHUbZGTHdzqLw6m5YZbCtKLYOWLRj586sV2NqUGxPYF/GGZ9Nr4SRtt9+++XnA21Zz5DvZGfZNscyJjfdoI85ZXDHjnwsABIgl8Ad3wEgCZwRYKEPPHfchZBj9gSQlnMFsWLgpen+6iyTNgrQBkOLe4ccDJ4Q3KGfsH/5DRBLwJJj6B99MoXS5wrrjHZKdtZsWSczse56rSNqeytXAlF/xXUb6+9FXROB0l6kHDZJbjbz12MioOWGJeo8g6Vew3Nm0/7KvaO151UCVQKrXQIV0Frtd7iOb0kkEB0WDIXIWML5wFnDAQIYwgky3Q9DnnNjND8CWr2KnMkiwYkx7RHnhutaiFlHQYcR54goPqki/obDKYgV2VmCckbWY8qIztF0gFZlaC3JtK0XnaUEIqAFGCCg5Vrv1TqdZXeW3WGR3VM6e+pCWT6mFJoWJ+CFrqFoOd/fe++9GeBQNwmsuImEwFEEnQRxvCc6qRwTnboSmFEvcQz/x1QjAUsALesAysDNBd332y/r9Ecfe6xbrL6cC1wfHQhAw/Gmm/NZ1h8y8Xt1p2xe+iQIxLVpz0090MEETWCJ8ZxBp/MywBCBRftBu7QDWGgfYi1HHfdYkyemrMfUJ8dKCiPAlSmDAlr0j+dIBDK5Fv3k3jJWxkb7jIFjrbnoPeZc2oksZu8L72U6qfMgLpLY52W3eGqHllwCEdBSDzC3BbQiIO48dJ30CtByjjbptKjvon6N4Jt6LmYBCE5HndcEaDWlcC/5TakdqBKoElgWEpgK/C59usXubAW0Flvi9XprRgJl6gOfMYhwhDS6jfDzmw6Mv2mImCYTDY/ZOMyl0R6VjQYZ18CJwXHQiOE72VRcR+cFI0pDSiPPd53QWMchXq/JAfIcHU5Tt5gg1eFYM8tkWQ60dBLi2mNuCtTyP+tGENq5O5v1uSwHvsBOOe7o5AkI8ZsF3JVfk5wiq4m0OGpIkQbHn+CXzqPtlQ7oQuVfGmZRD/L/8NBQ1lHuZku/+AyDFYYRRdWffvrpvPOgDK9SNtOJ2vHFY0zJttZY2SfnXtl3ndxyDiM7WVkWf2c8gEWASm5U4mYepolH9q2p86ZfciyvE088McuBe0bKqCwzZVGyREpZxPXXJCfO996X9zoCC/RHZheAHSCZQB4BJUBSjjFo49jq82eBiqDPp2tLudupjHjubclwb+qKc6RcG/HYJh0iEBRTYONcFqhlPhk0jAC688t+e7zrgs+c6xjKeSigxjUjAzTaaKZfRzuK9RefWVG/NM11x2RKN20JrNWU+j5P7tp8lUCVwLwkUAGteYmtnlQlMHsJRONJ5w6Dhog0v5l2QoswnnjhUOgkc44GiwbVTA5BU5Q6OtvWYMHIwZnBINRBwGiib7FuiqPV8KLPvAS0+F8Hi2MExATBIrjncfE7DSfHVR2K2c+vemTvJdAEKMSrmNKhAzLTeux9D5dniyVoEvWC+kL2agS5PS4yDPgfthG1oNBR1PEDnBCEEUw0pWYmZ3QuEiuDEXFcWT+vX/8u0F09yG6BMJPee+ihmXlLbSx1mc6rOny6/sRnRjy+TGNUl9qW8lOe5TUchwCULLnI9DKwYQokvwnicr4biCh/QUbBI+4RKaPve9/7clH/559/PnfDYEdMz53LPfH55TwSNFA+TUCebGDWK0X7TWMlgAO4xUu2H+fLTJtrv+rxiyuBaB/EtSl4NJP9EOdKBK5mOs+55qYg2lmeZ3BDwCnquBK0iudqFyJF53UpUeenAc4IapXrP7K6OE+bLDLL4nry/ChL2xfILplii3vH69WqBKoEqgSml0AFtOoMqRLoowTKSDOfBah0HHAALKqO40YkmfdodGkY6RTMZHhNNyQNIxwQivFSnNdINc6LKR9NDkJ0zqJBpANo/4zilc6b8ogAQIy264gtZHx9vJ216SqBvC5lopROxVo3+iNgEsGVOG0ERwRTmvSMLBrezzzzzMwgRU+RzidjKAIbslkFgprYFXOZuiWgFR1G/hfQ4jj0JTpckIjd+Y7evDnXiHrqqae6Gwao7y3mPl1/IqDFcep/da4stuiITqczS0aGfXW+EqCQxeGcNqVSsK6c24BEpAPyzvOL332OnHTSSZmhBZjFH2343IuplVPJILL0Yt8jc6SpRlm8T7LNlJ/PO/oL0EZtNpkwJdDnWOcyZ+qxiycBgUrWHmufQKDsJ34zdXeqHkV7xTUV9VBc/+W60oaLgUZ1kYE5dV+0/5iPnBM3EbF/zDf7HFlR0X5i7mtfyQg1YBjfte9s27VUgnClbKLOFGyjL5E5v9afb4s3w+uVqgSqBOYqgQpozVVi9fgqgTlIoAnQ0iAqa0lhLBidK4sWa5Rr0MzksEWHp3QYaQvjioLvFAwmNYbPFt+NKS2RARCNptLg1wDUAIspR9HJ0DnSmZ3KKZ2DiOuhVQKLIoHo5MhemYqBuFYB2ZLJVIJa6ocyjTrqD//XgQMcYac/9NSvf/3rDBBZYJxjI6Oh1LfznRhNgFYE8005RA9Sq0qWLQAPuxbuu99+ub+AWtYGUycz9plq1JSA1kz6vsk5LXVwOVeVL23LmhLgsY+yO3T6ZXowJv6oAcbOt0cccUS37iPtAnABMiCDN998MzvyM405jqHpmRWBB1l55byJbTAuZc5xF110Ua5byf8Ebh588MG0devWfO8EATgnpmzNd/7U8/orAQHZOMfdfGcqID32qASIZcNHeyfaLeV89DhBLX4XCI7zxzlIW27gAKDrvLWv2nUcF9eJ+jICZFzTgEoErQTCtCvjb/xf1gKc7g6pb2KbykCwq793uLZeJVAlUCUwNwlUQGtu8qpHVwnMWgLRCWmK8hFd1BDCwCaijeP24osvvqtocTSmNMRmcnCiI6LRF6Nr7LSIAUix5b333jvvqIUzY6ojUWz7Vp6vYxGNrdKR4FqlAxVBsGj0ydAS7JppbLO+AfXAKoF5SmAmR1mjPoIc87zUqjutaf1Ghyw6g5GtVOpLQX30IjWZYP/87Gc/64IP3oN+A1oRJPN+D07qN+shorsEgy644II0PDKSd/hDz8lIUo/O5YaXwFoT0NP0bImOdHROoy5vAqvU0Y5HYI0+C3xZYwunmqAIzyyAPJ5hPEtgF/PHDr6kXcadGQWOZpJFvG6TvKzvZb8iABiBLFkv3IM/+ZM/yTtlAoaRysrmJtT4Mk3M1MO53J967NJIgHlk/bbIxnJzgXJNlL0UQIpMpDgnS10U24u/RWBM+yWu2bgOTVNnLjbZTrYbg5Gx367XyKR0/kdd2FQqwnMjS6uUyVQy0z6bCyC9NLOiXrVKoEpgLUugAlpr+e7XsfdVAiVbIBrdRLAxLjDMLWjKNucUQaaILpF9gaPoDPpdGaFrMk50TjREorNy8MEH5/QdU0YwkqyhxXGxRlA00GL0U6OsyfkojToNL/uv8chx0QArx9rXG1QbrxKYQgJTAVo6QoK9pcNRAhBrUcDqvSYgKMrD3VHVCeoIdQA6Tv144YUXZiDrpptu6hZZ97yYEqMu6jUo/gc6rt3OQ0FPuguhDIhzzz03jaxbl1Mk3YUxgiWzmSNN+jPKSTk2OaHlcyc67ZzX5IQLMvpu3ZzynnDPuC8wsqiRxQvg6tlnn+3Wf4S1xTMHUAvwyzbj82ymlL5yDHHe8FuZks/vEayTpcJ1ZJlcddVV+VnLPQNUIB0UQEtmNPeosrNWhsZiDrDeYNjBkHQdyDKfCdASEIsb9EyXLtgEaPldGdyItk60+eJmCvGYcm679qMt5LXUMYJ5zlcZq64DWWClrpEZa7Cg1JOl3CLIFgMHM8l3Zcyi2ssqgSqB1SSBCmitprtZx7KsJBCNGR0JDQ4MKQ18otoY/jhvpERgrFsTxmN0CjAkMGIAxKZ7GZHjGNqKhg3ncz2YD6QcwsoiHePnP/95NvR5uQtPEzWf9uxPZIxFI8frG6GU0q9B5bgwQAW0IuDWa4d0WU2M2pllL4ES0HI+xxSTWMMnOut17nbYPMrEmx2BLtOam3aVi86beuhjH/tYAvCnMDw6S/2pExpTj2YDGC10ArYna0LJMHNnMto95ZRT0sGHHJJBHmo10bcyhXxmh7ADmA0MtLpd9ZzOc2Wi831HzJ1/Oqe863j1tHLis+my6mbntg40epj+yhThOMbHdwRCDj300G7qHnWo2MnRdUGhdZ5hcYdEzkfPGwApU6Lmci+UAfOivOcRYOBaMq8YD2xkgMYow/vvvz8XijeYE3dsnEuf6rGLLwHXFPcup/juu2/uBCnJDz/88Iw1tDzfulbRTlGvl2upsx47C87j43dx/vG9Kb3+7/yXyRXP7a7iyfankqiAlnagdqK7H1rKwfUX13Dsn3rXPjWB4OW52moz667Fnw/1ilUCVQJVAhXQqnOgSqBPEhDQ0jCIKX8YTQBJvOJWznw2YhyNJ4EgDZmZnOYIgAkY2R8+Y8hZiwZWGADZY489lo0w0w5j/6PxJQVdx6cEvWK/6a/jp7AzTikOD5Fx+gGA5o6JtjMV5b5Pt6k2WyUwpQQiKM38NGUjpmFEZ0AHYbUb/cplKsFFsESZyG7jHJwjmDIWHldeEVTxGM6nThPF1mEDkXZoUWSBGvXTTP2a7VSP9zTey/g9/Tc1jyCEjNujjz46fehDH8qBiXvuuSc7v7EN07Gn7ks7tQY66FQ7tRJksElCWBpI7TSQf5tIaaDdwbAGBnlqdP7aAxnjmpgYz2cre3TtnrHR/GwxnXyoNdjtV+7T+Pg7gZSBgXTUUUelww8/PJ+Dg8wzCB2O7AEVAbNg+EYH39pZsuss4K+O1+GeKeUwAk9RTs6PyCDLcmq33zWWNvKZrBXJsTzTLrnkktzfXGtp92i6/vrru2w1d/0V6Fjt63e262C5Hse6Z25xL88+++xuGjKMrTvvvHNW9dq0kUr7hXsvAOv443yMwFTUO2U6L31U58UaXdGWKud2fH7EoIrHaQda9y3alv6m/VgGCuMaUe/GgGTUbeqoCHbLNl2MgMFynXe1X1UCVQLLVwIV0Fq+96b2bBVLIEYYjW5HxwejAQOCLeA/8IEPZMeJGjIY5ABPOBacZ7oLjoQGh9uoa5jhwOCQ8KIdjmV7ecAkDEB2Onz00UfzZynsAmcaTNER8ZjSICwdN9qw2LzgGalD1FWh7gpb2sNgiI4Hx8kgWMW3vw5tBUigjFrHorqsC9eLToEOw0xg8woY+oK7KKClLAR+rHdjofTI0CqBQXQdzAuKi6MvTj311KzvSOWLTptOVxlAWPAgpmlA9kUJfKkTzz///KyjAd9I7TYliN9nTmubSK0EIAVsFcAqAKo0kQbyb+OpNTiQdu8ZTcMj69PoWDu1WsOpPdHq7La4Z2cGtOKcHBjs/CZbbGJsPD8PeF6MjY52WFljnUDLjt270kc+8pEuEysGGWDBPPfcc/0U7x+0He8tffG5Vx6Y78cAsgAI7KxRnneAjPzx/65du/P9uPmmW/K9cG76vBK8W9QB1ov9gQS4HzIF+VGbRHY6bMBPf/rTXXAc+4f0w29961t/wNAqQRjuuaCODPZSjy/klkR2VgSm+D4yFAWwHF+8Zvn8icfK8ioDKMhL+wnQS2al68e+KFvPj+cJ7sbgAsfRHr+ZYrkQ+dRzqwSqBKoEei2BCmj1WqK1vSqBWUgTalNiAAAgAElEQVRAw0IHI6YyaVjzbmoFhgQpgvy98MIL+Qo6hQJbsT4IvwNkmRITaypwzTPPPDM98sgjOeUCZ1HAi99M89H4oq0YxYxU9DLCZyRTRwnADMcOgwgHles++eST2ajjN64rXV4jLRqxsxBlPaRKYFEkIEPLWjusE6PwpcOwKB1a5heJzlMEtHToBMnLYXgecoblhAOL7E8//fQMvjzwwAMZ3DelrGQyLAbDczqWAnMBNpmMMoqP0/9YHH4m0LObSZgmIF0BTWUxZYYWaeR79iR2WgR82r5jZ2oPDKWBoeG0e2yiU4R9cCC1pHUp4NbAu+pZTZLAOiyuyefFnl27O07wyHBi4xDqZBGAIK2QMQAiMA5TPvs9BeO95X/u7XSAVpZRq7NTHICWTDHmDmwz5tTo6Fhu46Ybb+4CJvHZMzPg2O9R1/YFU9AR6ljmXGSbM2+vvvrqri3EsczPn/70pzMKkHMF060NJYO+1/qDa8mektkbAdo8Z1mDk0zOyAZzIE36plwbAvuC59pvMsfK9h2v1zdgE3VTtPVY9xHsmlHI9YAqgSqBKoFFlEAFtBZR2PVSVQJRAhoukfnB7xrsGBAYHbAUBJmOO+64zNp6/PHHc9qHRVA10GiL86hzYnoIQJLROpklJ510Uq5H4/brOI2m0GjQ6zxEwylGCSPQpbHU9Z1arW76SpcRMDGRUw5fe+21PC6dCA2u6Yy3OnOqBJZKAhF8NuWQNWIx8srQ+sM7U7IS+Ix+ETD3/3hmydCSWYqsDzrooHTCCSdkAAdAC9aTAMdSzItS35V6nbRqmK+86K/F0dXv0wNawFaDk+DVWGoP8AekBagFUDWQ1g2NpPbYOMhN1rPDGzam3e2U3ty2Pev9YdgthWAAxqLzumvHzixPgiRHHXlkopj7jm3b05tvvpl+9/ZbmZ3Fc4QACkxai6kvFkMjOvbRGff56O9/cP8HOsyesbHR7s6TZ511Vg7cAHhs2rRXBkl+8P0fdtksgibKZ8q2l2KyrcFrZpbhaOf+CW5Z44z7z1yEsQlIadCP72Bvau9MJ7YS0BK48VozAc4z3ZI4XxlL3ADD9EPTpQWiZgqKNM3JqDPVudpbBgbLdN8I2Db1U4Z/lAFtY1daK7C02WaSR/29SqBKoEqg3xKogFa/JVzbrxJokADGQoycxfoHHG4qBMfIcILNJPD0wQ9+MDOcXnzxxQxsRUeb/6Hecyzn0hb/SyvHwGH78pdffjkbWqbvcI61YASbNPCiU68RFMGtJkDL7d0tJmqEVWPVaCXvgnqOfaEGZZ10VQK9koCOhAwtWQMlW6BXzlCv+r2U7eikCVzTF0EsN56QocVaLxmgfDb9mOPRd4cddlhmC8F4so3pgKV+jj8C8lEPCrKhg2GjAhKxm97zzz+fdTE6kd+mcwhz3aw0NFlBi10CAbQmJgGtVmZetXftSnsND6bW2K60fmQkvb1zdxrYsFfaOTCSduwZT+uHhzMk5ivPzXc+ZnmvH1mXCJAAXK0bGekwswY6zve2nTvy/aKvgFmkh9v3CP70U8bRgS8dd530RuAJ8C/X1Jro1la6+OKLJ9MNd6WNGzflbn/vun99FysGR76sndTP8dW2p5aA7ExZ5twX1wz3ifV/7bXXdje76TDvRtP3vve9fJ9Lll2TnpgqxbBXYGYEZLXPnMe8yzDlPa5T/heMamJm8XvJ4orPHm1L2fmRfeiYBdVoS4Ca42T5838pHxnJMpTr/K0SqBKoElhOEqiA1nK6G7Uva04CERyK6YcWbo+7RcVaWxgexx9/fHaYALb4Iw2HFEIdD9MM+RyNPAw/jXcBswg+xT5pPEWnXoMpGmfRyOJ/2uWaAGT01ag61+VFXRyNKsE8z9OYWnOToQ542UggOhJx7jtXBbN6nZ6ybASwwI4IaOlU8dmaNbJFTTVuArSUOfI94ogjEhtXoB/vvvvurOe8P9FRbfpugcOY8vSZAC36Re1DACMK2T/44INdh9x6h1M13h6ggtZwhqMG27vTwMBoykXOc+rhQBpsT6R9BtvprFNPTF/5zCdSK02kr//zd9KdP388/XZnO23a/+C0Z89oGggIloBWDBS89+BDcvF6WEvPPvNM7ufG9R3G1gEHH5QBLfQ16YYAWuhyQcnohPdLxk2Alqxhd3ebCtDiuKGhzk6NzLtLL700P286LLNObaGf/Pi23HVByMhAqwGVft3V2bWL/LWBtAu0O9Ab6ATsH14CxGw0w86ipvaWV5pKVzgHImg6u15OfVQTEEX72nCyqDguMrVs0aBJk04r7a8p9chkynFMLTSoGXcsLH+XFRf7qP1mTa5egX4LlXM9v0qgSqBKQAlUQKvOhSqBJZCADp9Glo6xkTwNGmsW0EUcCqL8MBVwlGArkHojBZ9C7/zR5i9+8YsMcnGORr3FT722Ox3KlHBXsSZHohTRbAwao5AacrRhdD9uu65zqJOiE7wEt6Veskqg6+RGp1bHgrkawYzZrIO1KtJy3QtcWbMG/SNDNMpIJoasTVKLAFnQaTis0cFdKtlOxwxjTtB3GK/oacB7WE4AR+jvmRgOE7A3qIlF4mF7LLXa7zA4GO9we3c678PHp//9f/7v0kO3X58Gxvaksy64NP3t//Vf0j//6IE0st9700RrKO+Q+C4nnnrpFE2ffB1y0ME5jfO3v/1t+tXTT2cAgbpaWf+2Ogzigw8+OD9H6DtAHGCBKUmLIfsIDAhmGQiZcu1NphwC/9HfD3/4w7kWmCyWVmswz6Xnnn2+WwtMR522Z2LQLca41/o1OoAkLMXUBaj4LDMTdpYMIgGsG2+8sbtRzlSAZC9Bq5nuEddy/QkACyhFdqqAlnrPccVdCgWxtN2aAilxbNpe9FE5yoR3l1PLTXCMgRrfPVawl3dBMMc10/jr71UCVQJVAospgQpoLaa067WqBCYlUEbeosOMweBOPu5cqAHE6ThKGCWwsTB++AyTS8MOA8Zos3W4NP4FlGRmvWPkd7ZmF1ArU2LmagjSL66NA0dNC6nsOEb0DSfPPkWnK0YQ62SpElgqCTStT/oiKOPcrYBW8x2KbIqYYhxTXtQJtBB1gZ/5/cgjj8x1nADmqUVlmk48ZynmSBMDw36oK9Hde+3VqdfEy4DBTA5hBrRamY6VhtrjaZDSWe3WZPMTaaS9I/3Hv/03afvLT6RrP356+skPv5/2tNelw074aPrS//Bv09a0MaV1G1MaHOoWm87yCimHfD780MMyywVA64nHH896OU10dgjcPTbaTVW3/hdAFro8Osn9kn0JGOpYC4ZOBVjkNdpKk8XDx/Oz8fLLL++yfTrPw8EE+DG6Z6zr7AsURMCgX2Or7c4sAUFh7BDmX56bkwExwG124GQ+WlcLe+L222/Px8g40raJ6zKykfy91D0z9272R0S7yTGV6YcRNIq6QUBLppS6z7VhqmB8VtEzwa4yMGkwxnRGSz7YL9M7bSOmLHJN+jMtM3L2YqlHVglUCVQJ9FwCFdDquUhrg1UCs5NA6QxHIx2jR/aCKTocz3cUiT/55JOzoQdLyyLr1sLSmfTd9EJZX7RhKiBtyITg3R2sdMJKYyk7RsXuWU3OBYaPqTUaTFwTB8Ptn21LJ0KDNaYazE6S9agqgd5KoJz30Tlyvk/H0ultb1Zma7Is0GXWX5EBILhjGmJkZek8AYafdtppWY+QskeqIfpJBzc6pJENsRjSijVmoh4T8CQ4YK0f3k0nl+Gkk9rU14mBlAC1QLSGJyYyayqlwc4+hwMwtHak//zv/rf06lMPpAOGdqbW+J402tqU9jnsxPTf/pt/l7ZOrE/jg6000BrspjhlJ3Vyp0T1NymHJ554Ymb5Pvboo50dAHd3wIM942NZVwMURICO77h3/QZymwAtmSyyqZpkl/s6WUOr1RrIKZVsKMD3Fhl/7rnn0y9/+cs0MrwuO+g+f3xe1pT3xVhB01/D+RVZRYCpbGKATmBjHF4CnHfccUdmETJ3DdpNBWg5n2X85WU1yVxUj5QBvflIJAJlth/rMDbZUdGWcm6qK2RI2RfXiACWYF3UpYJl/KY9yXfopwj8GUiM7OOYLh5Z9Jy/GCnH85F5PadKoEpg7UqgAlpr997XkS9jCbj1snRxd1WjyxonpIOwayAGO4WSibTvvffeGayKRpoOVxxujFT2QwwRpNLwxADT4LS+lxE/0zw0RqeLwPejv7XNKoEogQholWBWBbIWPldwunBOTZemRWv/uXMrjitsDEB7UsQAtgC1+q27Fj66joMsQBKZGbRtLaeprgOTipS/RP0nqma1UxpvDyRqa7UGh9LQxM50+TmnpL/60rXp+UfuShuGB9PRJ3wo/ed/uC7ddP+z6bVtY2nT3pvSW2/9PoNqbvZBu8jQHXP32Wvv9LGPfSwHRH75xBOdgujtDsOjNdwpXM8YZAeb6iczpBdyKp1zn1XxHsdUQzdLmXYODHQc7g0b1qfzzz8/zzNeFhb/0Y9u7dQzKylrvRzQLNqKQFosYu5mCLzHcgAxFd974/phbIIlPFsFVk3T047gmgaM1HE+n7mebG/rKMXUP/tjX+lPTlOdnCMxFXSha9S1Q98cq4G5K664ost2dC7feuutuR+CnbKPDNbxOdoW/QZky9vvMwRQiXHE60fgK64HgSllIXgX71s83rUz1e/IQpaW7C/noN/bhvdU+Wt3IkM3ZGiyK2cx7eshVQJVAlUCfZFABbT6ItbaaJXAwiRgRB/DMho0GhZ8R5TNXQxJbSFCGX/nf4GhJobJwno4/dmmGXFd0wU00Iy0ayxF8Evnr0YA+3l3atszSaACWjNJaGG/q5fcwVWmqCxSQPrNmzdn3fGzn/0sO1Fvv/121nfW0VlYD/p/tsAnc0nGLd9FxzrqZ3uUmVgUf28NpME0lsbHx1K71Urt1lAGtiZG96RNrdF09UVnp09ecl4aSBPpB7f8JP3gJ/elLa1909ZdY2nj8EDaa30ntRuwA1bvwGAnrVzHdr999s0phzjYL//mN4mi2qQcAnrt2L3rXYX3o/PaC0A3ysZxCwJGJ1qGiaCWz7FpAx4D7QyCHHvsMXl3TGSA/Bknxe2ffPKpDsNkiQGtWCtJkMlnpQEfmTGMBzDE+6BdAGtJJjTHcK/ZtVLgwfMjQAXAh60g0GmgifbZMZm5YvkB+gOIzDWs58lx/i+IJYuoaT7PZ6Wpf0twBp3AZgv0i7EzvqeffjrvIuqYnd8CcNasc93Npz8LPUfQyjTrmQC1EuTSZhLci+txpr4pw5IdFteS903AOKZFRmDNEhhdXVWw9WfqS/29SqBKoEqgXxKogFa/JFvbrRJYoARiKqCGveAPBiVsLAxP6Pc4ehiqGHo///nPuwVTYxdmMqIW2N13nR4jrPEHnRZYZE1OTS/7UNuqEpivBEpASweiMgfnK9E/PA8HC72FDkOu/C+wRY0cPlME/sUXX8y/C0xEwKN3vel9S1G/ocvdITA6iHE+vaOfB/IOhRMAWe3daWi4lQZGhtKe8XbaM95Kw4PDaXBiPG0YaKeRidG0ZcvbaeP+B6TR4Y3plZ0Tad36DWlw59tpeKJT80YwZ8/Y6LvSNYdag+n9739/3khk3332SS+//HL65eNPdGoxrhvpBkNi+lWv5n+UTVObOtbxudfEPGm8a5Mph4cfflhOOWROAWZR3P6uu+7KO0BmBtESAlqm4TImU8FkYSNvdwNmfDKifHZay0i2j3Uy3eTF8Zoaqh3BtVhrbsZgCl/cLEYWlLUvaQO7gj4AagEqyzCSqRfncy9XkXKgn4BvgHCf+MQn8r1jjIyHvn3/+9/vXlaQUADUsctI6tX8nes4nbvKfra2WAxmxhTEGKBsApdKhiPHyOyPbD2+VyYCotxrjhE0jWONmQI+E+cqi3p8lUCVQJVAPyRQAa1+SLW2WSWwQAkIXBnZj04cBgjGCQYezsixxx6bt1zHWMXQ86/ZWep0rN+GnakKXMeiwnF3L/oaQYPoNEXG1gLFWE+vEqgSWIYSMOUQPWYKnulLRxxxRGZhkAoHOyvXdhodzaOALQIb1VTlZTi03CV1mICMgJYFmWOtGp3Nd0CelNaPrM+A1tj4rtQemEhpaDDtGZ9IYxPUwlmXRmBrseNgq5PauG3X7jQ2OJwGNu6Ttm3bmvYenEgTu3Zk8AFwAvntHu3UxwKYoG7W/vvul9PTeYacdOKJGeightajjz6a3tr6Tmon96pk0S70+RF1f3SomQsxda103Gd13bDL4QUXXJDHi9yfe+659Pjjj6fR0cli8EsIaJXyjIycmOLpPM91zfbs6YIMphIqD4FLAbK33nqrw8obGMj3zvVj2iLHAwZx/2nbdEx3sHQtstYAsTjWcwCWbYc5I3gU53SvUg5jyiTjufDCC98Fyr355pvptttuy2MQrFOnMG6ZRnEzgVkDoz1ULt5v5CVbbrrmIzPP9ElZ6wKJ09l3XsP145iRk/fM6wuUClbFNFLvo8fQjmBzBbR6OEFqU1UCVQILlkAFtBYswtpAlUDvJaABElNVNE40UjVGLUCMIUK6AUYohp5GSJPhMSvHYIHDwhDTgTPaRzQZB4OxEHnVeHK8Hj/bCOYCu1hPrxKoEuiDBNRRUzXN+rZYOu86nEcddVQ65phjMksI8AHghRd6QcAeh2y564foNPO/RZdjapZMG8an483/GdwfJ1V7OE2k8bR7bE+uqTU4si6102AaH2+nsdHxtG5oJLXHxtK6devT6MRE2jk6moY2bEjt8bE0sWNr2jgylGWnjiXlkPvCtY4++uicXoicX3rppbR+3bp03HHH5Z0PkfPtd97RBeYi+GT/evX8sB0d5VjbJ86dOV1voLNT49atWzJYR+DHVC3mzthYpzbVUjK0GKflAniOc0+sL5lrmU0WKWdt7LfffvmZ/sorr3SZSdw3GNreT84FeIKFZm1NjgEUthg+z13OARTm2oJltM13/AZoxpqLoBoyRH7IMbK+BJAEbUugZKFqhT5oLwCiXXTRRV0WumuHYvBuMKEctSFcV8hIwE69NKf5NI+BlOtfHSbzKaYOls0LfjlGg30R9PT8JlCL75gPZZou1zHlMZZ00E4UOJMJFu3H+H9XRzVsEDQPUdVTqgSqBKoEeiKBCmj1RIy1kSqB/kigTDvUUMLowNiV/YSBQhT1hBNOyMboww8//K6dexbbATQtwLofOlZ8hlFG/yn2jBGuQaxxLiOgPxKtrVYJzCyBEpCJjvfMZ9cjZiMvU61kAVAfB/0Fu4RUQza5QKcBfFvUeSagbLlInv6a/qSDipMZC3u72ytjkrlB/9vtiTSQ2mk3O9AOj6Sh4ZE0lou1tyfrKY6lvTZtSDt3bEvt8Yk0SPpcGkjDQyNpbHwiAxMfOOnE9Oqrr6bf//733XpHBxx0YN5ApAskDo9khg5gxksvvpj/P/3DH8nO8J333J11dOk49+o54n2MqYWRTRKdd2Qyp/s+WRR+48YN+fno3HETgvHxic40WUKGlvM01nnymQ6AZL+5V9wzQC3qf1k/jrnF/SKAdd5556X77rsvrxP+mEsUwwcQZg0BBsFuOvTQQ9Phhx/eZUbzG9c58sgjMyvvjDPOyOvuhRdeyM9lNmSwjMG5556bHnjggcwEpy3BMsENxiGgFQGl+a5H7rdryNTDK6+8Mo9Fxh2A2o033tjVEQJY7iTqZ9pSnksFaHFdQW3ZV87rKCPnfUz/89wIKglIOR5BL3VODBK4rpRHTDm0TduJIFqTDve72ej3+d77el6VQJVAlcB8JFABrflIrZ5TJbAIEog0dSP7Xhajzm2qMewwaM4+++zsDLLjIQZNGVVrihr2axhc21Qio7oapjitRIWffPLJHHXuOHGdUsimCyw0ZaFf46rtrg0JTAVoxbm6NiQxv1E2MQdsibUuI8m6LtQBhCGEjnjssccyw1R9wPHoutmk6syvt70/S3YqLeuY03/ThWQk6ZgauMgOaSulDRtG0tZt29Pg0Po0PLIh7RmdSCOkK7VS2rFjS0rtPak12E5AWS1YV62hNNwaSmN7xtJJHzg5DW/clF5+5dUMMsDYyeDh0GCX6QYwsXvnrgxwUJ9o+7ZtGcTYtGFj1s33/eyBDJi4e15kzjqGhUhN9khMX4oO/nQMlhmvOwlorVvXAexiPSqelSMj6zpNLDGgFVnYAAn0DYbiWWedld773vfmzzKxAJcAmrr10PbsST/96U/z85618/GPfzx/Rp7cRz4DUgF4AWzB3ALQgplH26wv2rz33ntznbFf/vKXGRhjt0AYWrTDsbTDuc5X01c5D/DL+2fdJdlgvQA+aZN7xz1kDiMXgS6+IyDGRgbMFZlcgLG5BtzkZjraTRbZX0xAK651g3XqAAGoaKNF4In+ugYYg4w514jnC9b62WNNUY1svzjfImBsEX3bkqHltSLQHAGw+iycURPVA6oEqgQWUQIV0FpEYddLVQnMRQIaIDgj0aDRkBAw0uBwxyOBsBhNiwbmnKLdc+lwONbrYcBhmBPp5X8McBwotot/5JFHcgRZpoYGFAZVBbTmKfh6Wk8kUAGthYlxKkBLvWDaMQ4rDvZJJ52UWRRsaIEDrTPrTmacZ0rRwnq2OGerg7laBK10yEuGgyyMjkMK+4bd6zbkdMIdO3en4eGRLKN99t4rPfvsr9LLL/86bdq0IW3bujUzsg468KAMUG3btj0Dgzt2704bNm7KLCt0Kcds3bY1vfjSS1mOY6Ojacf2HZn5A0MHUCQHHEZGMnjx0MMPZ+aWu93RL2tbRZbZfKUpwNAL4KOpD+vWd8AsnjnKgPHJTpkY7wRQluolqGuwx0LrABEwtOjz8GRh7gMOOCADOjC0OJ7fLPwuI8ddC9nV8de//nVmQf/iF79IbK5AHTqYTexoSVswvggkcc/ZCIDPgJiuuxtvuim3QeCJ82F/ve9978sAFjIE5KJNAlLMCYEbC933AniWcU6fAOV4UT+LuWeK4fXXX5/nKn/ITxBIsNw1RZ9laPVi7s5mzrj+7V9kYaoDtHeiLnA9uGmOrK6oTwWVBKCQhxsHyPQ0XVNAK+odfot1sgTBuLap35GZGVlgTUHS2cijHlMlUCVQJdBvCVRAq98Sru1XCcxTAgJaTWmHGmZGujEq/Q7jBqMYY4aUE77HUMZY4R3jNqYCxsigBstCHQ37Xjq2XgtHCmcpO1dj7ObVMUxj5HCeYqunVQksWAIyDFlX7k4Xax4t+AJrtIG4yQVrHccbZ5n/cZABuHlZAwYdpjMqyK1uWckijIBp1O86nhPj47nOkWM+5ZRTspzQ54APDz74YGbiAPjhzLNbIcfA0mGeDg4NZQAMVg91lNw9koCCu+HFgt7oY4rx77///vmapJeZEhnBOZ3w8vkwVcCk6V4xRvq9FK/lkirlsw5ZxxQ05gJA0kUXXphZiTzLuQ/W1+JY5sXzzz+fWVXcr3POOSfdf//9+XiK4P/whz9MF198cbr99tszYAkoRWoe51GfjhcMrRNPPDHdcsstef6QUghIxZxi/mzdti0DnbC+2UXw05/+dLrnnnvyNS699NJciJ3dRwGRSva4INdC7m9cH/QHABygFgYbL0A27Bh3SHWdRKaSwJbAT0xvLVmG0zFK5zOOuGZkaMZdTu2vgCTHCCbRFzcAYI3GwGTsi88o64O9i+U5WTcssq041/UY51/cedFNGQTIOCcyxQS9asBxPrOinlMlUCXQTwlUQKuf0q1tVwnMUwLRoMN4iEWDpwJ9PAdjBMMVgw/DVcfEgqTT1XCYymGZ5zCmPE2jjb55zRj9Wyig1uv+1vbWlgQEFkyJ470CWvObA+ol3gW0rN0DowQ9ReoQrBCOwXnV+Yw1XVYToBUlqV6OTAiYUgANgFikhMGoefrppzOghW4HvAKs4g/54dQCapGGdcUVV6QtW7dm5ptpg4Bg//Iv/5KBJEAI2b3IVGYLzFkAEt4BK2RkRac7AgZT6ejIBokBEoEFneL5zabVcZap9fF563MeQOvYY47JgBSsJO47QBM1pK677rrMtOJYSgtw7wAiSR+0LdYSQBS7OsLAIlUPgNINF9zJkNRCWFfsKMo95xrML1IVf//WW/n4U089NTOpuWdcC6CM2mwAqtzbN954I38PWMMxrGt3RFzInWKuyLyyXfrNWpGNxnUzeDs42GWJRfDFdcX5AjUGAKN9pdx6bfvE9WxQ0aCjKbxxTUQ7yIL7pk7GPsZ+Mi5ZfjGN2zVm4X/7Em1HgbZYv0/5eJ7AF+cLAi4oHXghk6KeWyVQJVAlMI0EKqBVp0eVwDKUQDRAZF9puNndEgCKLKdouGjAYvAYUY1FRXsdnYwGVxm59zcMJqnyfKfTVIGsZTgZ12iXjLKbElsBrblNBNkAkWEgoIX+kZ2F481Oe4IsgDA6Tzqi0dlbDTrCMciq0HHlexzG9+y/fzr99NMzGwvQAMACsACWjawUvkeGN9xwQ5d5wbmAVvvut18GQ3784x9nPQurhh3hqJ3FtXSCfYYoZx3v+LtAosfQR9PKvMfqb+5TdIK997E+z2I4xNM905pYY3Ob2Qs/2qBSZMyY+gVgddKJJ+Z7BagE2ETqHcXYAZ2oicX/d999d54rzAnqXRm8Yp5cdtll+TjkAMAEQMk9+9SnPpUZXNYWc51RPwsgi+8BT7fv2JHYpIHvBYQYtUwx/mfNypRivkTG30IZPNFWoS0DX3wvAyyCV11m48REHrPgoOsqsrQ4X2DJuVoCRgu/w+9sZMC1I6AV14h2EH32OSOAVwLdcU4LiJbphpamYIwyvprsMedfDDKU/RLQLu3MEgzshaxqG1UCVQJVAguVQAW0FirBen6VQB8kUBoNGrumKETASydIg4R30wCMwhlZFzyayuCMzshChhX7P5UDGgGCpgjiQq5fz60SWKgEBLR0EnSKFtruWoDEoCEAACAASURBVD0/Ok/oH9gf1MdhR1accZ1PUwwjQL9aZRaDFdEpp34SIBYyYP7BWoOthbwAAAE4dPIBsK666qoMXMCcAZRgh0SYOYBYMLj4/Sc/+UmuYWgKm3IGpBAo0AnmO1/eh5iyFQEBxyA4EkEaGR8ybhYLjFzuTncMOHnffbaTWnf8ccdlQIp7SeF+7j1phZwHg4t7zf3k3rKOAD8BNkkvZa5QF4t3QM277rorF3on9ZA0QkAxXgCjXIM5xfkwsWBoMUeYPxSRh40FaAorCgYltbxoi3RWrg1LjDnDOcwhU4UXep+ZX6bJ0q7zR7vG3Z2VWQTdtG2amI8CPfbT+dkP/VIGJWOtUAKLEbTnf9ecu4uW/Y995HjALIFna205dlMYS4aWbQho8Tlex99lfsVaWtqQ9rsfMqttVglUCVQJzFcCFdCar+TqeVUCfZRAEyVeUCuCVYJZ8d3/3Z7dCJvpALKzyuhkjAD2cWi56aYIYr+vWduvEpiLBCLDqARc59JOPfad2i06XjhaONvoKEEX2R86sxGoX+4AxVzvcekUxvmF4wigddhhh+XC3QATgFaAGgAZTz31VHcXWxlXABEXXXRRrq1EMfAPnnJKBjUAM2DwkCrGznTUXULOgrQRNJTZEtPhGJf3QUBXxonnyobRmfb7EsyiLZ9FCwU85irvePxymEsCBZH9phwBrI479tgsd+sbUdQf0AgQCiAJoAsAivkAcAnAyf0FnACgIg3xzDPPTDfffHNOS6VtgLKPfvSjiWLqrLvzzz8/g8mwvWB4wcwCaIF5tW379pziyPn0B0ALsIyC8NTUOvnkk7NImV/utuyOhN7nhdwj54fMvwiIOv8ic8jfBbhks5dz0iAafY3zcyF9bTq3ZAHaL9eTYJ1gpnqRPvEbx8dUwHK9cJ6AloGCmJ7Idfy97J9yE6AqAS3XB/3QVrTfvFdAq9ezpbZXJVAl0AsJVECrF1KsbVQJLIIENHJidFwQSmcjRsdNCzGSr4EklTyysYyy92oY0aCLQJn/a1hGWnuMWveqH7WdKoH5SmAqp3sxgd/59n25nacsdZ54p4A1egCmCb/jnOOoRxAl6pGor5bb+Obbn5Kp49gBtGDmwKiJO0JS4wpgAX0NkAD4wPMAkOO0007L7BlArnPPOy+DVxTZBwj5y7/8y/S1r30t11TCmeclM8tnh+CBbBcBLvvE95FVG0GH6LBzfFmMOjrE/N/vNVQCCuU1lxJQUxYRWMgg5vBw/iPlcPPRR6eHHnoo31fSDgE3Se9jjQBWAXDxmbpp7BhMbS3WFKwqUgVpm9+ZCzz/uR8AnKSewrSiHf4ApDgPwBOGF+dxznsOOCB98YtfzAApgCjnA5oCsJLqCEML9hZpirzovzWtOD4CIfNZG1E2FigXpOI3mUexbedgtGXKQJ8MROQcwdxez8nSlonzPQLByq5kms0EaNGG6YYlO8truyNmuRbsi99be0tZKnvTIeNaKcGw+dzbek6VQJVAlUA/JFABrX5ItbZZJbBACZRGCJ+jkePvRtOkqWOo4bBY/FcjEKeIKCzRWneYig5JWZ9rgd3vOqXTOTKxJotGXq8Ny16Mo7ax9iRQAilRAv12xlejtJWnzhcOOYXNcYRJpbK2H06YDABZFxG0Xy36oclJFFBijK2BgQwkICcLcwNwAWjBqqGYPjW0KOqNnNDvpI2RTsZxo2NjeVc6AA4AEdphpzt3OQQMiwCA1zbVSNCrdHJl1sYU9niM94fnkc5vdKBr0KJ5dSMXgAVegFTv37w5p48CInE/AaP4/5JLLslAzJ133plBHXYx5J4AZPIbLCvSdykkD5sL5hYv1hfgKKwsQE3OASRjt0J+o7YWuxw+9thjed5Rg81NBWBwATTTP3ZGpE1SD2FWAprab64jS2ihgJYsLOeTTCbbNajn74IyzjWPL+tICd7G86NO6SV7r2muR5vLmTAVuGoAMvbJ/12Hzht3rdaOiuvUddh0Hdldsv7V07I0I4Atq5N+L/T+rsZnXB1TlUCVwNJKoAJaSyv/evUqgUYJlICVgJYMh+hwY1xYU4Iiwjgv7FxEagpRVKK8OCik+BC1jTVqjMKXKSgLddo1KKX1lw6ckdNYoyEagFMZeXW6VAkshgSa1l8FtRYueYvC4yjhKOM4oaNkp8jsQf6RvcmVVxMYUurXUt8hGxlU55xzTt69EOABcIMC3wBa7IIHAIg+p94WYAXABqAWzCy+BwDjeYCMOXbLli0ZnOB6OqtRrmVqlIES0925DyX7qikYsdDnx0JnWgTRFtpWv8+3r8iee0ZqKfIGsOReMRe4d4CWrB+O4zO/Mx94hvKMB9zi/gJk8eJ/0g9NYcM2YE7JbrJuGuebhgr7j98BtQh88c79Ze7RD162QR/4nj56fty1eCFyE9SO7Cz1gdd33gqSy0gXbBXUYTxxXvN7mTZXMqgW0ncBsgj6lqwo249gU1mjKqYcxuNdu4JKHqdNxbvpgvxvsNLfI4BnmqvyiDLl/5jWaA0w63MtVEb1/CqBKoEqgV5KoAJavZRmbatKoEcSiICVzpxU+hgF9TgjjxyLAYMhCgOCoq1u3U5UFaMUoCsacIJaGlfzHULsc3SYImhlhHEqh64J1Go6dqkdpvnKqJ5XJbBWJIC+0kmL617n1yLj6h/kImtTnbdWgW2ACOoUUZAbfe8ucuh2WScEKWDcwpKhNhJAF8fBxAXI4jyO4TtkDNB16623ZmfXYtJN8jV4IqjYFJRYK3O4jvPdElhMoHCqaxksi8G4yG4UYHXeRjaRxzUxDJfqXsdxuh55Z+0K0tG32HeARMcvO811HQvqq4PL8UbdHAEx9S+/84q1ySIwVuqP6VhgSyXXet0qgSqBtSWBCmitrftdR7tCJFCCQ3bbSHmsAaHhERkN/E+NDNohvUTHhi3ATQexzehQ9ko8GkbRaZ2L0bOYhnOvxlzbqRKoEuhIIIIifC4BLZ1NfivZP02bVqw1uaKvYVbByrGWjSxaZOfOb8gKds4BBxyQGTk4opyDw6ncOZ72ABKpn8TvTQ59ZFqVbDjZHVGfr7V7UsfbkYBrud/ymIo1JaBlgC/qD3UPgI//O69tb7H6Pxv5TAXYW14ipkZG1hrglYwpwSfZVKYLyuZTDvbHa8b0TVMOY31V5aQuj2UpZOKVbddA42zuej2mSqBKoB8SqIBWP6Ra26wSWKAESkBLI0TqPMZMdHAi3Vxnxe3Z7QrFYtnyHecmGlKl4Viyw2YaSmkgSlWPTutcDB0BtjimaIyWRtRM/au/VwlUCSyuBHSCXKtRR7g9fayRpVMmEN4EaC8nR7Tf0tRpj2lIykjmFA4supw/0sw4x50iSS+TJYtMOZffcPQBtKJDGscS2S2CF94LWcCmgfVbBrX9tS2BqQAtpRLT5UqWk2mXc7E7lkLaETg24Ec/BOliaiS/xzRK1jHHCTLL3LQdy1OU9lJkrpl+GXVLCQBqD0bgcCr9sRQyrNesEqgSqBLI9sqhhxzarqKoEqgSWF4SKEGlEoCybkS546H1DTSEMDxIP8SRufrqq9Mtt9zSuHX6QhhRpTFJX7lujPiXxulUDms0Vj1fWcxk4C6vO1h7UyWwdiUQQemSEVCmuAh+RQZC1B1KcS0BWjFNW/aEAKBAk2lDvFsnCLkBXCErnw2mKQqOyfBq0qcRvIqphlFfL6d0rbW7wtbeyKNNZGAvAjGuDwHfMgimxOYasOuXpKNdI1gU12QTGCdbk7Fi13Eetl1kVgn0RUZVtB9d1yUAVgJfUbb8pszplymH6vmYolgB737NmNpulUCVwHQSqIBWnR9VAstQAjMZXRgS0THUyRHQ0qiz7oKF4tk5SUeoBMnmG82Mzo6GVYzgle3ONLbSsIqGaezzMrxttUtVAlUCk2lJAlRNgFapA2L0300uSkGuNUBLBm6sK6Y+5zvTzvkfEEtH1Zo6PhNMTzT1MDqjJXCo0xrZWCWAVXVwXeL9lkDUD3G+Of/jrnwReG0KfvW7r/Np3zGZNhnTAyPwVrZtWiHfA2jxgo0mCzMyu0pAqrTTyh0gI1tM3RFtMZlfHqdecKMPgS43IZiPXOo5VQJVAlUC85VABbTmK7l6XpXAIkugBIbKrarpjsZdjPBjuJBuiNNDEWFeAk8aLhorCwG1BNN0hqJRVBppkV7fBHhFJyoeW9LhF/kW1MtVCVQJzEICsq6ik6ROAohBJ0UQSyAlptTEc0sW6Hz11Cy6viwOQVaxro0BDEE9frdQPO+yMaibiENJOpI1cpQ7n62lGHVzZH55HyI7Nj5Tqv5dFtNjzXSiDLoJ8rpDo+l2M4Exy1VgMikFtMr1FYE97St1pyA2DC2OQzZNu2BH8Ez9gc6IQHkMFvh/1LnRBjNNsQJay3VW1X5VCaxNCVRAa23e9zrqFSqBaGzEoqh8Hx0TnR2ZUux4uHXr1vTSSy9162dppOjERNBpPg6jTpaOVBNQFR0p6erRWOJ3DLCYPhBvVWm4rtDbWLtdJbCqJaDTE50pv9MR0zmNx6A7dLYU0FoEtJsYKup4N/wQyLIAPHJl0w90PsdyHA4uDjAgoiyO6DT7PCkDHN4bgx+yOar+XdXLtju4pWZDNgHY0d4xzZa5H4N32g/x/OV4x6J8GYsF3mP/41rj/7jRDms9ykBbSlAr2llRv/K9dppAdSmraLd5btzh0JRCAS3vizqnphwuxxlX+1QlsPolUAGt1X+P6whXoAQ0eMoIZXTy+C3SvTUwYl0Faefnnntueuyxx9Lrr7+edz+05ko0RiKY5HlTiS72TwNIZ9QIokaVYyidoVgHo6TH62BNBWzNB3BbgdOgdrlKYEVKIDK0BGd8d1OKWDNLBpIAikWd1SFNDu6KFMwcOy2YF51P9DvygYWlo+tzgOYjswvHd+fOnZmZFXc1E9yKgFYEtTje32LdHtr3vs1xKPXwFSSBpQaEoj2g3hCsMe3Q9DsBLeeldtBUNkIEi5fqlghOu54sH9Fk9wlCyV6l/6x9XshAW05dUTL3ow2pHonMtpkArViTi7ZiquJU9ulSybVet0qgSmDtSqACWmv33teRr3AJaMBEQy9G33/3u9+lAw88MDs/559/frrnnnuyMSJIZFQvMrRmMmTLqGF0uDSuNNIUbzR64ndeK0YXy8iwIJmOWjQEV/jtq92vEli1EogpcxFoj7VidK5c29GJjbuUqdOisEyxiQ7gWmIPlXraTUJ06svfp5NNdPAFr8pddGXNCVSu2olbB7boEpgKFInMojgf6aB2jDpkJa/9aP+UKb/+xjhJLWTcfCdALQitHoygVnkjox4V3J7uZke9QLvuqmgNPhljJYBYdcSiL6F6wSqBKoG6y2GdA1UCK1MCGi4yrIxaOhqp+NZTgZX11ltvZTDr8MMPT6+99lo2jDSgbM/zy+hm02cNGc6xvsNsDKUStNI5xdmNjpjgVVnrYWXesdrrKoG1I4Ho1MRaK65x1rYsgRLQ4rOA1nQMgJLFMRMzY7VJP+rREtCKY21iqkS5xntlAEFA0mtE8LGpvdUm2zqepZWAYApzLQbs7JV1owRpViqg5TjLdEptKt5dbzK0WIswLwX1yjsVwa0yCDAXOZWAFiCaO6bSX/qhbVa22xTEXNoZVa9eJVAlsNolUBlaq/0O1/GtSglo6FnboIzIm/bHOy+dxwMOOCAdd9xx6aGHHsqGUvzTeCqNxCbnKIJZAk8xit/k9PhddMS8VhPDQKOI90hzrykvq3JK10GtIgkIkri+WfMWLFYP6BBFQEvdABAf041nAtybWFyrSJwzDkXZlrqx1MNTOZ6l04wuj8+G6qDOeAvqAT2SgPaEIE8EwV3nTYB3BH961JW+NaOei+sxAndTpU/KoOTYmIYcbaoyYOggoj01U0kJzikBLUA0a/Lxzu+xrlcEIaN92Dch1oarBKoEqgSCBCqgVadDlcAKlEBT5DI6dab/wczasWNH3uKZqOahhx6aALWeeuqpPOoIMjUBV1M5itF40QDF2BJ4so5LaRiVotbIis4u32k4eR0LmfJZY24F3rba5SqBNSOB6LTprJXFxmNh4cgyjbtwRV0TAfAIlpW6ay0BMOWzoGns5Xfch6bARZlGpFxjwCQ6umtmMteBLroEos5gzgngyAZvslcWvZMLvGAEtCJbPupJgwOsQewrN/qJjFRtMG26qYDs2XbX9qJ9aJ0vrhvZsZE5VnXDbCVcj6sSqBLotQQqoNVridb2qgQWSQLR4OOSGjhGzjQABYB0fDBMZoqgzYYFZQRfx0jGReyHgNZ0IonsDcdBHzHcYsHTyOhYJBHXy1QJVAn0QAJNDMwyjS0CWgLj1oiJjAJBbVmnnhedw7UKaAkilumYJTDlcZEF53NDpzQChhXQ6sEiqE3MWgIWNjcw5rM/ptk1scBnfYFleGA5HuuGRZDKwJ7Me84p2VxNQ4v6cDZyi4CWx7vxRBOQpr5Wn8yGAbYMb0HtUpVAlcAKlkAFtFbwzatdX7sS0KmzyHLpcCgZQCHBIesf8A5zayqnr4z2TSVlo6axMGlMXYlg1nQOJsaP0T+dKvooy0wgjvY0aGdjlK3d2VFHXiWwfCQQgXR1QlPKjQC561z9wucIdqn7ZHF5ns7UWtMNkaEVAa1S50a2hWBgGQSZ7pmwfGZU7clqk0Bc+/xPelt8xXpN/B/nssetRBA76ioBZMbD+sQmKovhR2BPvSjbMu5SWspirsypEtDi/LiTqu3Z//L+rLb5WcdTJVAlsPwlUAGt5X+Pag+rBP5AAtLQMWb801nkN5w9P2NsYBi5VTuGSZMRWDqC0ciMbUVHU0NGJzMCa7M1NN0Wmj4KaMWio9GhtYZEjQDWRVElsDIkUDIw0UM6YY6gdFAFp/i9/M3P7vol2LWWAK3ooDYBWqXMdJZ1dAW0ouMbmRdN4EBscyWCBytjtayNXsb56/r1nXnm879kEK6FNR6ZkZHZGm0t1q/rXl3axF6bCtSeaf0if68hSB4BrVJv83m6lNC1MavrKKsEqgSWUgIV0FpK6ddrVwnMUwIahGVtGsEmjBsMEIqnChRhpMDYgp01VUphjLjFrgk0RaNFUCk6Qho2ZYpQk+MaDTejkZ4viOV4BNcEtOYptnpalUCVwCJLQMA6MgkiqB67EwHxkr0QwS30AoAWwL21Z0o9tMjDXNTLlYCWKVo6n8oq6vMyJbxMD7LNpmdD1NXxGos66HqxVSMBARXXbnxnflnLjed9yS7ycwRloq5YafOzXMvaPoydsWAbCTBFhrqBAtfrXACtmSZSE6CF/oY5F3V0E1MLvWKdr5muU3+vEqgSqBLolQQqoNUrSdZ2qgQWUQIabTKjpKbreODgWIOK7ZYPP/zw9OSTT6a99tor99LaVLH+TGk4CkqZ+qcBaR0H2tKIwtjBCI3Alc4mRhD/844TGg0i2WWCbvE3jueaO3fuzEXtGQ/nC9TxO9+50yPXdvx8t3379rTPPvukbdu25XMA8rZu3dqYzqBBLXtkphpji3ir66WqBJa9BEp2Jx12DcV0YmutoJNMHXIXM9duOdjScfVa6jePj05y+V3ZJtcWVKNP6BK+IwCAXuOd30s9IHPEazWNm988jrGrs7wmnzmG6zAG9aZ6Mta/ikwVvzd13DHxvUwO5R4ZcMrV4s3quGU/qWoHp5RAZE8LfPid88y1tn79+vzMFWTQdrDwOHOdY3xeO6eZV2wos99+++VnabnDnfOcTsoId/e76UCl+Iwud+f0N9ozmFXWbHJNrPbpEe/xVLpxKhlE+5BjbCsC01GHqVsEEp0bnidrTjupvL8lyOUulLF/sU9NenO13886viqBKoH+SqACWv2Vb229SqAvEogGhQ5N3BmH/wGCcJIwVt///venRx55pGu4lpG1pk56DWvVaAAJohmJ4xqyv2SMeSyfY2oQDl40fqwBZkokv9Eu52GAe6zHYaQzLsEpd2/UkWOsgmw4zTqTtCPApWPHOUY3o8FYpkP15QbWRqsEVpkESiclAloWd44Okw6xa7vJafO7EtRi3bqrqrosOmszsTS4Js66+op+CXDhjAmm20f1kg6eG23odMdggNeOTmQ8n9uO/nrttdfSvvvu+y59F+sdIj8DDr6r2+yr1427xAoUej9ifZu5OsarbIqumuF4jyMT2nkX7z/32zXHnOaP+e0zjmPjc9JzI+jkLsm2L2vKtSHAVDIlBVJ4j7YDnwWxI0DicRwroFXO17UChER94qQtdWDT937XBDiVgFK0AdUv6goBrKYaraXd1HTNCEiumkVXB1IlUCWwrCVQAa1lfXtq56oEZpaAxodsJz5b/+Dtt99Oe++9dwaGMGR557O75DQZTvGKMaofDVSLtssq4DfAJEAonTz7hXHDb0aOYUzZVxw7jxN8koEgcEbbGNWe77UZD2Ohj0aINfB1eHEQ+Q2jnfZkiPk9x8kOM50S2fBdfVUJVAnMTQLR4YwMLJkbMWWZlgWUIitJPWNKnOdEx4n1KQMlOssz6bPYBn1CHwhmCaTzvTWmGI/gUVmEXsAqSkgH3PFat1AATJDK1G/GoL7z+jr5ghHKgevJRhUsnA2gVerwtcJwmdvMXVlH+4wXXHCeRcBV9rLPS+cP8ziuU9YSz1dBXIuLb9q0qVsXiWctz1CfjbIXI4PRuV/2JQJVXtfAVpzrznfe4y5+nh/fVzuwVYLS5dhnAuwj+KU+LQEtvzcgGgFR55WAltePbLnpwMbpGHZxLCtr1dXeVglUCSxnCVRAaznfndq3KoFZSiBG1HTUdMQwVo3CAizxwqDUUWoyeHR6ZEGUBpYOmkCVhq7RVY+PLA2cR8EjQS4BMR01mV4a5hwXGVOOU6Ob3zG8aVs2GG2apmh6D+O3HYxzAS9BMmUh8BUN9VnegnpYlUCVQJCADI6YDi1QFIsay9aITpqMJtd56TyxTmWeRD022xsAW5NUKtOwANbRGbRpOqR91DkUdDONUB3le3QiTenmN3WjqYXoIXTQAQcckN54440u2M91BRsEIxiPzNuoU3XoS0BLvR1/F/iLzuhs5VSPW54SEATl3XR877nv1tHkM/OKP+aAwRqCQcyft956K89B15pzzrQxrsEz1mcv7fKbwBPvMW1YwCKC1HENCWKVQIrAa2mXeAeiDljtgJY2WRy7/08HZimXaL+UslIvN4HhMTgwlYybrh+PpY0Y2FyeK6j2qkqgSmC1SaACWqvtjtbxrBkJRMNCI8XUE1NTMFSpG4VBagofhi31W6YDtDSYZSVEY8ro8CGHHJI+9KEPpccffzwDSieffHJ64YUXspOGsWpfMJwB1X73u9/l79/73vdmJw2jGCMWZzJeT2cWp1NmFt/hAHLsSy+91AWvDj744HTooYfmMT7zzDPdVEX6K6BH2+973/vS5s2bcx2x3/72t9nJxIHUSLc+l9uFrwWDec0slDrQRZeAjhFrzxpaprPIuIqObQSFdLQiYyOCRfwv6BRZWrahQz3doOkTABZ9sX4Wx8vctC0Bd/WrgFPJ6tQBdUxuxoH+5TqmEtIeOo93Ug7RhRyL/jToAECh/pG1SrsCbAYGHCfHoutkvZTMtvkAfos+YeoF5yQB2Xw8E48++ug8X2LNN55nzCNeL7/8cp5rzEPmL99z/gc/+MHMcH7iiSfSq6++mp+1fMY22H///fN8Y/0yL3l2n3jiifnZzpx97LHH8jOUZ7TBJOejwa4IrjSBJxF0VSdEZuScBLLKDm4CoaINVg43gn3qqiaReB8i8B3TladqNwKS0e4sgawYsGhiiZXfrbLbVodTJVAlsIQSqIDWEgq/XrpKYCESKAEtPsdUPovFanjKADBNLzpEZT8weIzqNhkmOE+HHXZYuuaaa9J3v/vd7JR9+tOfTg888ED+/7jjjsvgE9fCWH3wwQfTU089lWvGXHHFFdmhM8XBelj0HYMIg/v+++9Pjz76aI4e8z3nffjDH87G+5133pl+9atf5eOOP/74dN555+U+YJSbGsE5nMsxGOrHHnts7uv3v//9DH4ZUX7zzTezYS57y1SmhdyXem6VwFqXgDpDoMX1pcODfAR/mpwoHa4SjNFxU3eUdbSikzzdPTANSxDItGWuh0PPZ0ABC2HTruCWDFhBryYgjWPQn7wbSKDvbmTBOehjdBPBhrhJByAB/fNYgQraQ1eWMhHM4Bxe/G6do8jKKp3PtT5HV/L4BS0I5nzgAx/IQ5F1bcCJ+cNc/s1vfpN+8YtfpNdffz2vuYMOOigdccQR6YwzzsjPSwAtgkRbtmzJz8YDDzwwXXTRRemoo47Kn5m/t99+e35+3nvvvemcc87J78zdV155Jf3+97/P15dh5bNV+yKC2/ymjSLD0uCbx0Vwu+keNTGEVvK9nKrvUZeVsjHwpowFBGOwgN9KWdmmc4R3GbT2Ix7jd1MBUbGPkWFXjqkcSw0YrsYZW8dUJbC0EqiA1tLKv169SmBeEpjKcYtOFoYikVZBIdkHptVER6zJANkzuufdtSza7+wiiLF7ySWX5F0EdfCM/gI24axhKFPDi+sRHcY4JqJ89dVXp4ceeigDUBi3Z511Vvr1r3+dGVa8LrzwwvTiiy/mzzFiy7VOP/30bED/8pe/zMba+eefn8f37LPPpueee667kyJjN42IcbPL4xe/+MV8jIwwHEeAM66FwWbUW+dyXjemnlQlsMYlIAsAMcjQMv1IgMW1psPlOX7mXeAmMrZ02CIbSYe4yYGbyiGGVUKf0FPuaCgb5SMf+UjWPbBRBIdMiXZDCoB0AwhlapVpXabd0D/0DscBFrznPe/J4L7Ftrk+6Y/owRtvvLELolnAWzaYdbfKGkj0w/QtWW2mN5aO42wBvzU+hZf98E2Z53l6wgknZJaU3zkfeS4eeeSR+RlKcIj5BqsaEIy5dsMNN+Tn3sc+9rH8LOZ59kPKsQAAIABJREFUzTmcz7MW9jVAF99xHgxsnpVsMMP3PId57gKUyYbmWpEppiCdn6bP+rwt6+BNZ5Ms+5vS5w5G2w69FfWd7NcYMGiy6bgPtmOdspgSHtss70UTqBX1ibrS1OjIGuuzaGrzVQJVAlUCqQJadRJUCaxACczkmLhVtywtDBkYThikOmoyJEqnsj3QEQgOVDxfIzRNtLNTxjU+97nPpX/93vcyGwGgikgu0V+cMVhZptNg5Br9/aM/+qP0/PPPd2tw4BySFsG1cBjff8wxuZ/sykjUGPAMJxMDGgOeF23B2iKVkDRC+oZhBkAFOGZRZo7lf877/Oc/nx1GjqMwPeeTIkk6hYwNZBId8hU4NWqXqwSWTAIxNUXniPWmk+13pjPJFJBxEgGtrr6ZHI2fOdc2+S4CWh4TrxeFod7E6cIpxLHHwZdVgs4D/Ea//O7NN7OOQ5cBBqCzHn744Zxm9ZWvfCVfN9YmigCXTFP0CufCIKVvpHmde+65OWULEIJr0T594X90165JcILUaK6HDnQ89AfdVdYsUpfrVApyRSBRR1Mdt2STpF64JxLgfjJ3AZ6s0yZQzLwEbOLZybyDoQUzCzYXrOVbb701nXrqqfmZyrMWUItnJEArAamJifF01ZVXph/96Ef52XjllVd2N2HYsHFjev31N3IaI+UGmKcCzNa8ZIBRF8jKEiSxPpfHRAZSExAT2+uJ8FZII5Et5ZqOwFbJkBLQarJh1E+CirI4BbQim1NdEeUer2v6s/rc42K6s7o4tjWT3bpCbkvtZpVAlcAylEAFtJbhTaldqhJYqAQwJnB+THkhiovTREqghc+NmmqM6FSmVocdsTsAWtnRnJjI3WqlTmojoNYXPv/5zMLieACiO+64I6c5AGoRxbUGF8YTzhqG0Be+8IVsDFusnugvUWA+4+SRVvj0r36VAS0MXyLCMM24hg5aLIrLdzh5pO5gxOOM4hxqXFk0F0bZT3/603wdASzOwagnLUM5WLdmofegnl8lECUQI9wlc2a1SSoCVLK0jNi7dnWGSllEtpZykYHgmmbNuwOXqUuu31jcuqlt21SXWIOP6wL6k0p98003dfWHqdC0i57hBdvzZz/7WdZbWSdO9sfC246BGn/UHvrXf/3XHCDgOPSjNbX8/6qrrkrf/va3M+sVNs1vX3klH0tKF8fQLnoJXRZrFq22eVPHMzsJyITiGcwfjCqAUQNQzDWCRLCq+J9n8SmnnJKf1YBQzD/OoR4WQC1zCpYgwaWHH34oHXnEEemUUz6YSMnneUq7PJd5fp511tnpsZzC+EZeDzzLYwApgtKu8Zhe7Fqe3UhX71EliCfwYw0ydUhkuf5B8LHdflcAjvtkirOSK9ux/X5KVp2sLhYM8xmw2p9//ZTtbNo2UCSz2KwDvo8bLVnDlkCyQRJLcLBmmUum95uBod0e29E29z4Ljs6mr/WYKoFeSaACWr2SZG2nSmAZSYCHjXWqcNgAtG6++ebsHGHU6gw2sbQmUsdIGh0bywBUa2CSskVNhuw1dqKvAFGf/exn02233Za2b9uWLr300nTfffdl1hSOHJFbgCUekKQz8EefALR+/OMfZ2eQ9L+PfvSjmSnF8bRLtPi111/PaYWwEziH4yJV3kh0+c7YANYuuOCCXL/LtB2dUtp3hzSGQt+IXuNE6iQgu/qqEqgS6I0E0DUaxWVkPzo6Xo3vdO4io6pkbGmARwArAl9TOU2yOTmPFMCPf/zj+dK0B8CNrnnj9dez4W/xeX7/2te+1q3x96lPfSrrDAAAwHYMf87FMWCsgACcD1gAEMC5BBhgwcAIVS/91V/9VWbLXH755env/u7v0l//9V9nPX35FVdkgAtAwTRLd3O1rldv7k5tZSVKgOc2TEGewbCXAbUAliwzwNwnrR9GFmDVz3/+8wxgAa5S3xIgKs5tZMBcu/vuu9O6dSPpkosvTiMjw7lWFufwPcxqUmePOuro9Nzzz6dt2zop+9lWGB3t1sQTuI1sHNlF5RpeibLvVZ9L4D4yKKP+w3aJdcki4ymbY+12N9Ana9TvvYbBywgs9mocTe1EQCuCHRXQ6qfU32k7Pjf5NgKhpp3y7gYj2tGCWQLj1nFkDprybiq9qcW2J4gl+3pxRlqvUiUQ5v2hhxzargKpEqgSWF0ScCdDQCNqUsFcgu3kjlvWTygBrVzYc2I8C2NiMvqX2u1OvZiBTjqeDiGA0Ze//OUcCeYYwKubbropg1kYy6QvAKRheMO24kHIb6TckAoB+CSTjAcmTiCAGxGgx594Iqfl0GceqhjsXtuCqJxj/Ru+g81APQ+cRh3MWOSd62KYG62iXzivyADgzF3PLK68umZEHU2VwOJLACOXNSigxbrkFR2sknUQAa2yx7IaNMA9VqMd/SVLajpAy+MBmdQBsEqp0fetb30rA/fuOkj/0TPuXIhO/bM/+7PszFtMm2MvvvjizPy8/vrrM8iFToEVA+jFd7TDeaQRAvzDxuJ4/v/jP/7j9B/+w39If/7nf54DBAOtVt484x/+4R8yiMZLR8KaWot/N+sVl4sEmNuCV8wx1hOpgqwP5h5Mw1tuuSUDWnxH+r+/+dxzPsHMwkYAvAKA3bBhfdp89NHpQx86Lc9bCsTD7Ob5Cej13vceml597bX09ttbctAJdrPr0PUeGRquWVNdI9N6uchzqfoRAX1lhpwiW0tAS5CqSX7qOguzR5A/slk9rt8MqZKhpb51DP2+/lLdz+V0XZnQMYDDfZHJafZGBDkN4jh/rLsba9/lIHer1Q3KZN9gckMn35eTHGpf1o4EKkNr7dzrOtI1JAFZAkRleWHEAhYZsSvp7kZOc5HW9mRq4WQ9qWxA8dBqdXbR4oGGIwjIRNT2nnvuyQYtxvPjv/hFZmjh/JHacNppp2XHjggx5+H4AWpZxJYUGo7BMQR04yGbCzXv3p2ZDDxQ+SN1gp0KcT7po6CUkST6iGP49NNP59/cQYz+AlRxPrswfvOb38x9wynVMOTddjQw19BUqUOtEuibBASe0Ef8H9mP7oCoM9yUamjHItuD72xXB0mHSYaC+m26gaEbSfUzCo1e4nyAdQAtHX90Do48bK6vfvWrGViCZQowhY466aSTMghP+hbH4uTTPwB7WFXoxX/6p3/K/+MIfPKTn0zXXXdd1nXoUa4Da4bzaIPz3t6ypVsXCV2pI9K3G1UbXlEScD0wp9itkACRwR3mCmwtnoWm3lNnkjnMM/uYY47J6YUEgJjv1JGDPQ37ivm8Z8/udNihh6Zrr70mpxhS943amLTFXFy/fkMuRzA0NJzbdKMV1hxrgzldblxQAY13T68S0DFY51Gyrqw9VhbTL2sEGhSQoaqeNXBg6lmpR/s16em/4Fpkm1WGVr8k/u52I2tPO1egNM4155HfcazPQ4PBAl8yg51LMZ00MgH9f3FGWq9SJfCOBCqgVWdDlcAqlAAPKosl+yDjQcTDytS6mO9uRC0/2CYzDLsPu/EOwMX5GirUmYHNAMhEZBhDd/PmzbmQMudRlwpAi4K1OIhEeDGyYEEALmmoAXbhzGFcG0nCMH/jzTezQZ6dy4GBnEaoQ8yDVqc2bgNOG47DSBPHcQxR6z/90z/NbZEqRN9wQuknRnjc6SemRa3CqVGHVCWwaBKIjpnOFvqBNSZYLXMjguw6aE2Alsa3TMroMNGuzJPpBol+AKCiDYD+a665JusF/nLq4WStKr4HaIctSrsWswbI5zvAchx93imyjb5Cp9EP0qgB7AEQALCsV2LtEZgvsFwB1iKojlwOPeyw9Dd/8zcZmDcazjUYe6xXtGg3sl5o2UmAeQF4xDOYOUGNStaNOw7SYdiBvAg6MS+Z6wC3gFTMf+Yec570RJ6HnWDQSDrowAPT1VdfleebG7vA3oL93GoNptffeCMztaiZSbuyFyNTKzrLMVA0G7B52Qm7zx0qwXzlJfvFtK5SdhE8MCgZ9azgg4DiYgFa2p85QDrJMC2ZuH0W6Zpv3mdFtJvNaiDwwnpHf/CKADT3jmedtWcFtgwiy7YmEAOgzn3leNlZNSi85qfekgmgAlpLJvp64SqB/klANpRRMhwjHCLrRxnx0wDluG4kZ7CVxicLsINttSc6WcnRGMKIBiSiPR6KGLXsosQOihjLd991V94KnOgxv2EwA3rB3oKFoBPLO0Y3wBIsLdNpfv/WW5mpQJ+l3EuhxnjGEKcOiN8JctFHzuOd42if3zDeSY/8xje+0Y1oA5jB6qLPPsQF1arR3b+5uRZajhH4tTqXdGB4F1SPtTpkaAlMlaxR5kn5HecLYJW1O9Rl0YlqakOQG4Mc9tRll12W06NhSME4of7eb19+OQP1GPWwuNBzOP4wTTHev/SlL+U0LpgvjgOmC04CKdjnn39++sd//McM6JN2DUOLtmCGAipQbxCGF86BjBb+x7FAX119zTXpb//2b/M5yACgDPBLp3UtrKE6xqklYDosz21AJtYQc1fWBIEj0gh5TjJnSfln3fAM5lzmLCwt6lfC2iIVH+C2wwYcyymHZ555Rv6eeXf22WfnHQ+Zt8888yzGQDrggANzoAo2mM9aAezIEGliH631lLMSwOJOR5ssMrCirOL/pij6nbrRWRPBrHgPFkP2Bi3cFEj7sTK0Fk+rIWuD0DyzWPM8TwyIYHOjC5gP7lLK+mceuX7dCbMDZLfy8w2b3AAz5/I5Foj3Wb94I61XqhLoSKACWnUmVAmsQgnwUHI3Q+vW8CAz/12nMDp8Gh1lFK/8zAOLyAwA1nnnnZcjwxjTpA5iPMM8+O53vpONYwq88+CU+cCOhe7YRZSI/nAeBeFx2nAy6ffwZE0sHpYAZDp7MrI0znlAW4RSVoSMMR7SgF6ci+OKY/r1r389P7DpO2Og/gd/RrOMLK7CKVGHtIgSKJ2GCGqtFUq+AJOAdGQhCZ7HVJjISlAvRcdPMEcGpYWSowHOeeoGb3cTUMZv6IW/+Iu/SDfccEPWE9dee2122mFaURMQnfW5z30u/f3f/33e+RA9BdMKHcUuh/wOa4XrARzANOUFUAWQD0AGGABgT4F3a5dQ3+jMM8/M7JZzzjknM70AtdCXHE/7hBBI91Jnoyv53nSQyMJZxGldL7VMJNBJ/VvfZUXEIs6sKZ6LAFXMEwAn/pg71oPjGM8nwETwiec037XbE2njhg1p06aNXaaG7IxOvZ3BvGEMqYcEgwBpOY91YM1LxBQBZ8EX1/VigCrL5FZN2Y2SPRVZWGVKYVNQxO88NqaA+V1kusY2+i1/2rc0RGRoLfd7spr6J6jIvRDEApiCMUwwl3XLb+gFUpaZHwSV0S3RRuEYNp/AdiezgfMIEB955JE5eEPdWtpn7RsY7/f8Wk33qY6ldxKogFbvZFlbqhJYNhLwgaLhywMHwAgQx4LwpYFTPoQ0QjWOBMFoC2MZJgOOFjsWAlIBPGHY0s6dd96ZrwPgxXXZ4p5j2VGMd9py63qNLlllFnWmNgcPWFIUdVTN5+dca3nJ1OI7jsd455qAYbAhcATZ6REn9Lvf/W4+BmOSCDVsLh7EgGimaOpYL5ubWTuy4iQQ020iaDwVuLLiBjjLDv//7L13jN3nme/3nDozHIoiqUJJVGVRsyWREtUlqldLlmx5tVhkbdxd3A0uFgmQ5Aa5QZA/boIbJAhSLnIDLLI32Yv19a69tmTJVC+WLKpZvVFWoYolk1RvJKeeFnyeM9/hw5/PzJzhzJn6HoI4Z37lLc9bn+/7fZ5Hp8TRh1aWLcB4k3LXVJj3BZ8gG41H3pNJsTbpOg1WPppLOEmOcldxNcfJPEIAvyIQAkrxGzNC5g4YWEQd1PwpAB1/fO+++64zXEiTeVZMLcoiptVTTz3lCgRAmRR/HMAzt/E8EeTk909gA3nwPiA/oBjzJenzzVwX5/A2myE9tsAkoH4u4EAsCw6v6NMArKx/Gk/0LcZEHFv0U7EDxQ5qRj0rWqNet0Kh6Zyc9RPTW62l+M4qFItWqVTtgQceGAVqNVYl6rEArQXWFAdUncg6j3OT5rhWe5Dsfi0LaEXGlg4T4oGA+sxMHKioHjFAR5zHD0ho6aW2JUBf6B6xymCdgVHF/pZ9MMxNgj0wrnmO9YQDFtqKA2mZtssCQ0GYCGJCoAkxAUkHgAtQizRw+UGae/v62i5nejBJYDolkACt6ZRmSitJYJFIgA0z/9k8c0LDIgfIxQYZgEgOkcVKYKPMR76q2NCJWZHdvGkzJhBLQJquS6mNbC2dTkr8Oi0S6MWJEosu5o+cRqcTpEXSUVM1Z0UCUeHmd2QRRHZoLJyUPMZ1NJ8RGylrSsj1aN4QgXeeZc5RmgLxZaJMvpqDYJHCouL0Gl9DzGPMEWzsYWVRfiIavv766w6Ccx1QCjMu2KAyo5S5BnMgwAJzH6bZpEEwCkBz/r766qvtb//2b13JACRQXRVtkfQpE6CXFAwxuKIsZ6VhpynTCETG+V8svCxDZZqyXTTJxPUtyw7VOiymo/zfCFDN5cyDIhDtEAUV81mUW62xvb1Lbc/evfbMM8/6Oi8Wob41HsinFbNoMTRCBI+yB4IC8DV/RTM8tZvej8w2AYZ6Jh44CqiMoFb24GAm5S5AS4eE2bIv1n4xU20AIK0DY/rZ8ccf76bvHJbANuZQF4CbIBDcg4HFusMaxn8inrI+wjTmm7WLtYr9s4KUAI5xcMx/1i6Yxpju+2ESk0iLj/puav+Z6gmLK58EaC2u9k61TRKYNglERdNNiIoFX/z4sKj1dO0zidDmWZs7mSjEE8RYsLjwxcVPZkuko1Pl7MaNv2U6mDXF4BSKhTuZ7ExbN0gJJQmMK4EIWAi8aQVYcI1xqbGZZbPJH6DGN+NfPkL0bJwL2HhLeZTZi8wwKDD5MD/AsoL5hA8hHGZfeOGF9uGHHzqrCgCLTT3gFP6EeA5FgQATbPCbJlpNH4Py/yd2FnMgIBnAFyfi5PWjH/3IGVmYE0bfYSgMmEHLTxZMVkwhAczEJhM4J6Buvne72L5jATDzvY6zVf7x5CmwQWb8KKP0WfmmHBoatFKxaHv37nHfWToMkp+ser1hr23bZjt37hoN7gAopjVZQNZiVloFSAnIibLQPBfZqOoncX7MzpsRFNL+Js5rArsjyD9b/Y98qYtM0CIwF2Uzm+VbyHkXC4VRR+2sc6wtuNxgLSKYE2sZPh8xjyeYE2sS4xvACzP4H//4x7720W9Zx1iXeP/v//7vfT4gTawvOAAS8xjwG9cjfng0BqC1kGWe6jb7EkiA1uy3QSpBksCck4DOV5qq2h9/4km67PMrteqoLyr3a5XLu0KpzYyUT+6xQGYZWlHBibT4uBmMJkdZCn00cYiRWbSpUppSJOec0FOBkgQWkASySpwUXQe/83mvaVbxk+mhwOqschzHf1QMBXTHMS7GlBQ8zQ+kwT1YJzBMlBfgE2wUNvWYUnEaTbo8KzM/0mCDf9NNN7k5oHxoCRxgM6/5hWdxzk0gDBhe1BXmFb8FtJM+YIL8mHCKzmk5fv22bt3qeQOaoSyI3crz853BNJbZUzrBn54JYCI50kcBZ2FZA0bRp2TqisnhQH+/rVlzgrsR4FmZMrJuv/baNnv3vfdwMzcKGPM+bSrT4sUMZrUCsdSqkZ2VbSNkJr9TAva1txI7TiAY6SFzOe2OYJb2WboW90nT07smTiXmqYOIyB6bOIX0xFQkAKAFQKUohqxtuNz45S9/addee63dddddvoYBaHGPNQlgCn96RPDlOT6AV+rPYh7TT+XOQ31MEcNZT2Fs5UcOtrV+x7qMNfdPpb7p3SQB76dHrjpyLJ01SShJIElgkUogEobHmiC0Ias16i4lN+FpNNz/hiuPjeYpnRgVosVHQEuLZVz4BILFDV+k2ZNmNEuKjA0BbdFHjsrQKq9F2ryp2kkCHZdAVGqzjJH4dyyIQCcpfpozxFYQcCWzRYE8/I3SrblAztNR+vSJpj8wotjw874AL5RD+ejTs/qb+US+9nhXvmFIW2VU3rzDhl9BL1RX0o/RoLjOs3yLwarfMt2WQqs6RMCs4w3Y4QzUppqzld1YfaPDxVlQyU/EgtE4AzAVs0qK5vDwkK0+6ig7++xNo/429TyO459//gUbcpParlGzXjGGGE8LAXCdamcYS/6Stca9+r72KAJ/ZOaFPCNYLzcLih4ohlYWOJA5Y/ZgYKr1msz7cd6L5uJpfE9Gigf2bNMHXsHXFvoKDtwxdeeg5vrrr3f2L8AWgU1wCI9vLNYr/uMr64477vDfN954o/uK1FrOugR4BTsZ8Iq/WetOO+00u+eeezw9QO9qrbZozY0PrMXSW9MhgQRoTYcUUxpJAgtMAlkL+CyoxQLXBLDqNlypNEP/lsv+XR1hEABoRROgqPgpHH1WIYygUxbQiqCWTIfEvoqbcjZPUVGNjklJX46gF1iTpeokCcwZCWRZAZNRYvQuY1jmh1lAKzKx5LtHLBLmAkAnxjnXBH5p/kFIUrp5Tk5wYWHxvHyP8D7AmOYWsarERlEUWZli8Td5wabCPxYR4DD14MSa8nJfQJpOu1W2eGotcI40UB7Il7LJhCfOkXOmwQ+gIAnQOgChTdMrCsCiqIT0efopa/ry5QfbxRddZABbXBdYwm+ifAJkEeUQ5/D0T64LyNJYnMx4n6YqzalkxgK0kK9kqvlIrCyBBgLGmSt0MCdgXmbWAojioUE8uBOTS8/PdHtoPhNALwBuocxdc6qztShMvVbzfiYwFN+NmAhi6g6Qde+997o5MQ7d8fHIuqd1DLAKQIs54vvf/76byzPOaUsCNNGWAFfyJ8l12F6Y6MNa9nxHzPBbyWkisH2uyzaVb+5KIAFac7dtUsmSBGZNAq1cOkZQy1kNHlx+5JPLjZ7I8K4rKyO3WzE1pAzyXAS6xgK0uC7WBOkJyIqAVmRasKiijJI+p9As2MpLG/RZE27KOElggUtgvE1ruxtamd1E8zqNfV0Tc0SmezLNYX4hH8Y9yl98TgAV35hdcRLtQHy16s/zLnOHosLplJs8BHDRfHI0LwVVIJnMD+WAXiaIUi7IDxCND+8qb77F3BAoL39/KoOisc60gjrd3TWZHE63RCefHn1MUQ7FFAI4Peecs+3gZcvMfWmNAFr0baJ9NqMlDvjhVT5fGGUciqFFv/SDrnqTtZ0++0tAIL3MrpF7NB3UPMW35gLd1x5I+xjtfeKeSb8jiB9BrXbn3qm2WzQrj3NztqxTzSe931oC7MF1mEz7Y/p+zTXXODhFxNK7777bQSgALsyK8anF2scBDMDXP/7jP/qhDOsPYJh8O8Lm4sAGdpYOijFVJCIvzwKKO0Bbq/1R4KW4Zi12k+TUbzsjgQRodUauKdUkgXkvgfFYWr4BtsZ+IFH08/BHG5d6E93CV2QeNpdvlPe9z12d6jj7qrrPz44Wv8jYIi0t2NGkMVL2RbvnWmRpSdGc9w2UKpAkME8lMJ5iFcdzVMayPljifKC5QD62BIYx7qMJlPv2GzEf5CQa0EoBKtiIi2Ulx+6kKzM/PSen7JF9GhlkUjR5nrmMjb58+gFmAaLBUI0mkpF5IdYM9RWjQ0ptNFWap00/Wuw4rydlZ+Zbkz4p32zkTn89/fTT7cgjj7ChwUHL53MO4NLfH330UV/riYq2cuUhbnIICUPglQCMdtjPMwWqzLxEx89RgDUylalgBHs0h2jvJHaq9i7xQC9GlMy+x9+RraU5RMD6TIMJAvK1P5zvYPxc61etylPI50cPXFjTiNyLySHjGIYWzuHx10ggFPxkPfnkkw5SrV692s0Mf/aznznDGBYW11ivALvWr1+/nw9I0uC5Bx980OcCwC33N1mrzQcxpTIuMAkkQGuBNWiqTpLAdEig0Trq7n6sK9noZ4Es96kFY4vw341ck61lDcsTfbBRN7hd3aWiA1r5glmOxddyxhLYsLzl8kQfq1sh1/QB0IpWn90URQaGfOFIAZa/LYUbjhvA6ZBVSiNJIElgfwm0YuDEaxMBWnJsHE109L6iEyoNKdMyQ5Z5DoqjWFdR8dZ8oDkjguC8g5LPM2Jaka/yBIRicy+FVPOQFEgBU6QNWCYAKiqZArfEtJDCJ1aG5juBb5rPSBtwjHLNtFI63f3bWbkj/hXjfOwMvBA0YLrzTek1JSBWIMou6yLfMDWOOuqoEZZi2b9pJxxHf/LJJ6PBEZqAbtGBYpnnkmYWpG0l6+yh1GJqD+ou5nhkmEfH7shDY1sAlOaa+LfmM4H/cS4kDbHVua85VACZ2FudlH1s5+j3MHso0ckyLPa0aQOZzRP84dxzz3WTwEsvvdT9YhH0hAOWI4880plaYh/fcMMN7jT+/fff9/sET+Hwh+iHvPPUU0+NzgVETGRNeuGFFxzsBsyKIPl8X6cWex+ab/VPgNZ8a7FU3iSBDktAYFbWb5YwLpkS+sa4RVl4r5Z3/pUrLUQ7LObNasNDVra6lXN16ynlLW81q9ar1t3ba3sGh61RKluxZ6nt3tNv3V29ZvV9qcskQhtBFl9tzOPmSQyNaFYkloU2jh0WX0o+ScCVEvXL8U6k04avdWcRAMRdFDH5xNOY5xuFW6CVWJdS5MTKkqKXNU2W3LPsz6hQtipZq+dTd5+8BPDxwkcmWChKmLXwcSBwxNRt8imnN9qRQGQUMmaIbnbyySd71EMUUoHDn332mSvBXIPBJSfyE+Uh0FisJKUn30/RjHiitObjfQFNDtDWai5P5iqBUvwt9mgr8H+qddb8KfkLWNf8OdG6E8uU9UGoA0z5FJSvL56LppSaSyOgNdV6pffbkwDzKkCTDknkg5GIhjC0MDlkzj311FPdl5ZAbcY5wPTtt9/uzCvmA/4DZtGOjz32mB8Sqa2vvPJKj/S7fft2+/DDDx34ShYQ7bVRemr6JZAAremXaUoxSWB+SyAHGDVDRqloAAAgAElEQVSGoum7lImr18jlnXbsbIJ61erD/dZbzll+uM968lW79rIL7bqrr7BlBx9sv7hji2197lX7erBufbWiFbuXNvMINDEBWlpIWwFaceOkDZwUXAFdE23kJq5ZeiJJYGIJjAVoZRkKqT+OMc+MmM1wlw1y9C0jZU3KoZ4Ro0mmfJG1EM1dIntBuUfQcTwFczEzTCbu9e0/gdk5kbFWrVrlChJK0TvvvONAsJtkJR9M7QvzAJ4UQwt5A0igmPKRmSvrJ8otzA0ARpRaTJJoG7EVBY7EbxVFIAhjNEbyXCyHSgK0JFMBWopayv3oO6sTZngqgyLBxrluonUnzoH6rXlXQJa+BdSJpRrBUq7pMCEeBkyU/wF06fRKkICARTEoBWxiPkgUwzvvvNMBL5y8EwFx27ZtzrCCrQV4hVN4xv+JJ55omzZtcnALP1sA3Jghnnfeec7eAiB74oknHNBi3aV/YzIvNmBqlCSBmZRAArRmUtoprySBRSEBmFV53xwXS0Wr14bNagPWW6xaqdpn11x8lv3n//yHtv13r1qlWrOTvn2m/dt//4/23Ovv2+5al9UL3b4Jym56BGqJRi8l1zG24Che9yXqCIaljdSi6ICzXslWgFZkbMn0IvXHsQEtZBOVKSnOArLYUIsxEmUbfWYpDQHhUrrc5C1EYmoFaLVqmwRoTc/Q6unudsUJ1g8ypR1/85vfuJLvH5wtpk9HJcA40kEPfnPEohLYQiQ0BUzANw7KKyBGZD9GkCSut6RLuwqM5t5i8qEUAS39FhiILCRHmRNOd0Nr3hQDUuD+geaj9xWRUX1HQEk8XNA8LVPu6M9L99K6d6At0d57YgXS/jEKLwyqNWvW2Mcff+z+rvCLBaBNtEPmYMwLcSC/c+dOvwYAxjs7duxwkAoQDLYXz/DN3/jhIi36t4Bs7W/aK216KklgeiSQAK3pkWNKJUkgSWBUAjkrWMHwA1/Fn5bVbEl3zip9n9vBpYr9P//n/2R7Pn7Prrvqcrvz9jus1LPCDj3uW/af/av/0b4cKlmh52CrNar7yVMbqqySKwVTCmu2EbSZ0ntpI5W66UxIIAtoRcBFvi0oR+qP7bWGxq8YH1LU2KzLnwzXULblMFnKk2QvZUxO3icLaI31fHs1SE9FCRx6yCFu6iI2HW23ZcuWJjsLc8QEaHW0wygAgvr0CSec4EwNzI1QUrdu3ermoDAzUGhpF0yUuC9mTlx7I1AhACfLyNHfC93cUPO6mEqSRzSbjmBPtqGnCj4pPc2V0+EMXuysGJxCoEX0G6i8dcAo8zT1j4526pT4vh34iP8sgdQy24/+ZQGwGNt8017yocX4V59hfga4knmsfFvSHwSWyZeuLCQEbKXmSBKYaQkkQGumJZ7ySxJYSBJocZCOI/hCI2/1Rs4q1rBGrm7dXTmr9H8xAmj9G9u96x1rDO61rmLZarkeW3Lo8fbf/Ov/3fY2eq1e6rFKHUBrn21jZEZkWRsRrIqOnrPMrAQeLKSON3/qkgWzEqA1cdtFZTgCf3JwzKaZzTay1Kada2zGYZWwcdcnmsAI1MqeIGcZWvHdWNpsuSauSXqilQQOXrbMNm/e7OCV2gczGNrOWVoJ0Opox5EpEuMAhgZmhSiuMieUkiuFl3HFc3EdzgJaMQpfZEDGgC2LlbmheSqCXDLFi9ciMDiVDiDfSQIbtEc6EGApy86i3DKdVHr8HYEzMf+iGWIEu+J8O5V6pndbS0AAZAyGovGpsck8C0AtxmWM7Et/Ybwz7sXC++qrr3yO0PoaGZ3a08jksBnFPH2SBGZWAgnQmll5p9ySBOaNBLJYVdZ11niREAuNnNXqDcuVu61Sx/l7xbpLDSvW+uyqi8+2/+pf/DPb9uKzHvlww8Zz7D/85Ha77e6HrWfFUbZnsGpW2D/3rMIZN89SeLUx1OIaAa0s7X3eNEIq6IKQQOybVCiZHI7frBE4ioyFyNBqRlsr+H9tyqNfF43/CIArXcCw7LwRFS4BYmq3BdEJ51AlCCtPtC2d9DOfP/LIIw5EOuuuSBTc9OmkBGL0PI0hMTVkssTfYjTSRvyWQqw1WP565CuLdwQ2C4CmnQUmK+1O1m0upZ1l61I2AQ6t5qbpYGgJYBKjZrJAfLbMtBlzbNZPluSsduZvPav5NdsWMe251E4LqSxjHfrSt9QntGYqEmJcT2USS6COvXv3umk4ABfjmufEpI1saPqGGJ6LgYW5kPrLQqlLArQWSkumeiQJTKMExvJgEkGtsaIh5vGgVTer1upW6F5ilUbDhqoV6+4qWaPSb935ql16wSb75z/6cxvYs9vuuec+e+Q3T1qh+yAbgFhRKFttxH+OqpQ90ctu+rKAV2RjRXp/9jR0GkWWkkoSGFcCEdRKgNbEnWUsZS+rPHEaLAAKHyCcJCvKWiszwSxDrhVoJVO4LKszMlQmrkF6YiwJ4BT++uuvd8UeGaNcPf/88+502Nsu+DdLUuyMBKSMoqDCvIiMISm5KLOML+4DNArcokRZQEtmwLQnjC/ux2uddoLeGSlNf6pZZlsnGFoC/iNTbjJ7n+zcK4BD5pMCMQVayaSNv/WsgLvEjJ/+PjRRimonjVeNdY1x3gek4sO4lE80sSn1N2MeRhbtDVsLgEuHQWJ0qV8J7BYrbKIypvtJAtMtgQRoTbdEU3pJAgtAAlMBtHg3h6mh5axaN8sVipYbCVNdyJsVc2alfMNyjbqVCwXf9LLQlrq6bHC46o7iS6VyM5VGY9TMIYJY2iTpvjZuYmVEJTWeLmojnjZZC6CTzuEqtOqrEdCK/XcOV2PWihblp9+SGWOdTTMbbRRnvrnHtZNPPtk++OADd1LLe/GkODtnZFkLEaySTz4pAHJ2OxmlcNaENx8ybjTshhtuGHUCz+n/22+/bb/73e+a60GKctjRVoxjSuAvGYqBIzaGTMtQYhlLrcwKxbjiHZmdSUmWyVtcg2Wq1NEKzqHEWx3GRcZ4JwAtmRyqvTQXxv3ReCLKAlq0P21KOvSJGBhAc68iT8vfUqxXnGsp02I1PZ2pbol8ZZbPb+bU2AYesKlYHAWnxLgSUMm3AjooMikAGJFOMUMWeBUBMdITeyu170y1dMonSiABWqk/JAkkCfyRBCYCtHyjlM81Q/WWSr44EuYXyvHg4IDDWSiaw0MVy+cLVsdDvKFgFkC4mr5TUEzzeevqKtnw8KB1lYtWGR60JUt6rFqpWbnU5XRnmRXFQvI+G2gW0BhGnGeiIsvCKqq83o+ni6npkwSSBOamBCJYHZVtrvOfqGucIOvehg0b7PDDD/drL730koNanChzsszzWb8vvCcFjw29wo0rXzGHspHIpKhJqdOJdHwvq8TOTQnPbKniIQIMrWuvvXYUiOQeUbVoN2cTJEBrZhunRW4R4I1tx3UUWvnSYRzwm/U4a5KmsSOAZc+ePa5cy38PfwtQE8i2UNZnyayVc/ZovhcP7aaz0cWaioywyQDysVy0t1irAjZjwB3qSPtzj+eiD8PprFNKK0kgSSBJYCwJJEAr9Y0kgSSBSUuADUupXHLTEEWyYTMDoDWMU9+8NRXEXM5ZWLkaABWOnKtW7l7iTCwrFK132TLb29dnBy0jksqQWaNqtWrFSoWSDfYP+iaJNNn4sjnmdEgnhdEpZdxssZGL4JXKFzfoSeGcdJOnF5IEZlQCkSUg0CoC1swHKFKcHC9fvtxOO+00V6iYH5gvvvzyS//NqbJMKbguxVnXZJ4RT6eltAvwij6FANGZl3QtMk7EPkjzy/hdhQMTAC0xBZDzp59+6maHLsNkcjijY21MBWHEJDTep29HMIOxwBgUE2TlypX+uBgegF2Ay37ANeK7Tv64du7c6fsHAV+kHU2I54QQDqAQkWHaCtCS032B89M9XwjAj5EVxZqZbF48n2W5ZxnI/C1AS6alByC29EqSQJJAksABSyABWgcsuvRiksDilQAbJTZl0QxBFGb8ZVkhb8ViwXpKBWsMD1mVKErdRLDCpBBn8T1WyxWs0NVtOajKlSHr7i5bo16xQj5npXzRGrX66EZXDmfZlAGUsYEmf8qhDXZkYynKikyH4mljp05EF29vSDVPEuisBKT4ydyQv1GOmQeYG9avX29HHnmkgyKHHXbYKAuEuUFmUABcmLUxb/CJJojR8XUEtsT+lE8gmFwywRAQRlpZcGuySmNnpTfzqWcZPX9UgkbDrrvuOgdBBCzi++yZZ57xdskGIJn5GizuHLNgcrY94xoqJ9O045o1a+yMM87w8cdYkdkTIAf+7WBLat/wySefOCMPv2kaS2IuxUOp+dgSEfDJmv+J+ak5rRP7kVaA1mTAs1h+/c5GLoztQtq0NX1Bzv/nY7ulMicJJAnMXwkkQGv+tl0qeZLArElA1HKZHbDZkU+bQqlouWKh6UerWrWCNaxodavXqlbM4zOrbEOVug0MV6xrSa8VSl3uBN5PAus1LBmtMjxky5cd7Jtfj3pVKPiGSQoqihBKJhtngVYShk4UpbROZiM3awJNGScJJAmMKQGNYRRdAedStGBwXnnllQ5wPfnkk25miPIskxvmJf4Dfm3fvt0+/PBDnzPE8BJbRHNJVsHkbzk6lm8RN5kOProioBX9iyzWJhUAMiawlwG0kBPz+RNPPNE8xMiNZfS+WCU6s/VuBWjFNhWYzJiRnyyt07AlBfwed9xxdswxx9jWrVt9jL7zzjv27rvvjh5EwZ7ErYCYetRyofhYkrx06Bf9fEYwqxMtK0BL0Q4jgN9OfppbI2ivOVN+BbP3lBfPJZPDdqScnkkSSBKYTgkkQGs6pZnSShJYKBKYwImWNmcoj2xg+OY/LAj+/mb3N86UOOboo+3dd7bbN19/adVqxcrFvB137HG+4fnmm93W3dNrxVKXNXJ5++LLr90hPMpnqZi3pUubkZfYKGMqhLnhoYce6mZEnOoK3NIzfLPJij5t4kauEyehC6W5Uz2SBOayBDR2FeGQOYbxL8X6zDPPdLOmN99806+jaAugYq5ZtmyZnXXWWT6PwAKSWVN0lkvapCc/M3wz16CoAYbt3r3blW/mJ80rcrocmUYJ0Bq7J42CImb7MbR4A9k/+uijo/4V53J/XOhlawXqxjozNuQEnOv8ZiwoIiJ7AcwJzz33XB8/b7zxhv/G6T++0tgbMF4ZTxxasXbLbYAYlfNdxhEA1JwSD9ci660TdZXvUQGOMY928s6Wn/dlHqq9luY/HQ6IrZf1O9iJ+qU0kwSSBJIE9luXjlx1ZGJ3pz6RJJAkMCqBxgSH47lG8xQVJe+kk06yo1evtiOOOMI3sDAg3EH87t1WKnfZ5ssut7vvv98+2LHDupd02yErl9tll2y297a/ae9t327r16y1zRdfYr/85Z22e3efDVdqbm5SLBfszDM3+mb3vffecyWTTTMmDZzkw7KgDJ9//vloFEQ2U/LfEE8Y428qudjNgVJXTxKYTxIYyx+NxjqKF4o0CvHBBx/sVeO3WB/6Pv300525xdxBmswtKGg7duwYnRPkB4j3FfmJ9JjTANbJ56ijjvJ3pIBnzXMEts0nGc9EWfczWzOza665Zj9n/SjBDz74YLMoiaE1E03SVh77tdtIu7D2ymcS9+VjCbB31apVzsbasmWLnXjiiR684bHHHrOrr77aTX6/+OILu/HGG+3Xv/61M7bcH+fI+I0HUm0Vbo4+FOeEuOfIAkmtDtmm4+BNcpSJtgA1laUdQItns6CWzA5ldh0BrWgOnqLczdGOmYqVJLCAJZAYWgu4cVPVkgQORAICtLJIt3AuAC3AI0x9Tjj+eGdmsWnl9BWw6cR16+3kdevs2eeet1M3nml3P/CQ7fjkEyt2lW3dujV27tln2pOPPWIrli6xTWdssE92fWRr1663u++6z/r6Bq2C8/eDe23Dxg3OxEIBRflhk3T00Ufb73//e2droVBiysBJr8wPUVLlW0ubqsiiQB5ilx2IbNI7SQJJAp2XQCuTFyl68rnEOI9OxSkVTCyFDmd+QOnWB0UbBZtr+PJhDuP7t7/97QiG0pzhBF7xLXNE0urt7TWZUPEO7BKuR1OiBJa31zca9bpdddVVDiTKwT5tef/99zcZtskpfHuCnIGnIqihscfaD6jBWNNhk1g6gMq33HKLPf744w4ws1ZzKLVx40Z77bXXfLycc8459tBDD7nPOz6kpTVcDOsZqFrHshgL0IogkX5n54zpArRkEi2Tx8g8bafi2YNAmYLSzmJqqT8IxF8o5qLtyCc9kySQJDC3JJAArbnVHqk0SQKzL4GcjemU11W+RnMDCrh0/PHHu0Jy8skn++nr+++/b/VazVYddpjt3rvXLrzoYrvn/vtt50cf2+GrDreLL77Idu/+xt5/Z7tdeslm2/7mWw5YHXboYbbhjI32zLPP2ZdffWkbz9zoyiObp7feesuOPfZYe+CBB9zhLAAWyibRlJ5++mnfVKNccsorqjubwghosTmLf7d7Qjn7jZFKkCSw+CQgxUjKXRy/SEM++xTBVCaEKMMAT8wJ8unS19fnSjfXDz/8cH8XEB7zZfJ55JFHfO7gI398zGkCxigD+eB0fu3atW5yiDNrnJgDiEkhldlhUur2MTuQaSuQjzaAxSOmr/zy3Hffffsx4xZfz5+7NY6+oCil/GQp6rBYQYyzyy67zA+jGEOs45iSEtUS00PGEWMT1hbrdnQiDutbvrjmriQmLlkrVlscBzI9jOMjyyqfOJexnxDANBVQS0B9dt+k4Du0m9KP+SWG6lRaLr2bJJAkcKASSIDWgUouvZcksIglwGYWNgSmhmxYAbdefvllV1AwyXn22Wcd6Lrwwgvtjjvu8M3vunXr7Pzzz/fnMB3E3w1mivjd4j7gGCe3d911l2+EAa9wGgtI9p3vfMc3xaeccoo/z3WU1w8++MB925DXQvPBsYi7V6r6BBLIKkftCkzvzXdANwJdjrGPBJWIfmMUuTDrUw8ZMGcRGREQnjlIkdeYh1CopaiRrhT3U0891QExnFoz70iWkbFAWcQIbaW0tttOC/U59TuU3ksuucRlCwAi81HM0OZ731wIbUcbRECDvg7oq2jDAq/4VtvxPO3Jc/jL4gPgyx4BJjUmh6z9gF2wsz7++GNfuwUkxzwlw8hWGgsQyoKmWXbUdLaHypD9pj9rvLfDsOo0k7MVQywytaJfrcjA00Fgtn5ZGTJHxk8as9PZy1JaSQJJAgcigQRoHYjU0jtJAotcAvJRgw8tQCoUvVdeecXZVpzActKKCSK+Mu69915XEi+99FI/kWXzgxKJPxs2Vtu2bXMnsZgmsMmV2SBOnMkH4Ov66693RgTvsIEmP5w7Y8Igp7Lyf5Mcki7yzrkIqh+VkFaKxVgK00IEtKRIRjaC2FncUwRC5ho5n968ebPB3GIewg8f14nOxhwDOM78pbmKtJh3ANgByV544QU3j4rMLJngqF2SWXPrQRj7LaxeDjnEskPud955537RIxfBUJ6zVYyMIfqzIozGfi/n4FSC8aVxx4EV4BbjiIOv5557zm644QbfE3DghckuYBbjSAwggdGkpT4hoGgigGWmhKhyANrJhI+8xTCM8hivTDMJaEXwP5ZZABfl1G/Nl1mGVwQYeYZ9Wbw2U/JP+SQJJAkkCYwlgQRopb6RJJAkMGkJsDFCAcRsBxYWG1M2sPhA4cQdHxvch9WAwgjwhIIIw4rN0quvvuqnuGwAZQqEQ3mcxAJqAW5dcMEFzsTiGoAWTC0AM0598b/y4osvum8ObYplNkSand4wTlpg6YUkgWmUQAQGWjEXxuv/nWQwTGMV20pKdcmaFzMXyak7yjGKtoAvfjNnMcfghFwAOMA4QDlzGko37C3MplD2mLcAtZhv/vCHP+xXNpkpymGygPVWDK0IvrVVwQX2kPot4AVyhpHLAYWAAMw/E9tj9hs9gln8VnTRLPtQAImYPdxnHebbfWyecIIDWhxKnXfeeX54BWgMmMUzkd0VGWECiDS2kEgEY8brI+0wpA5UwhHQioCQxr7KPZf2H60OP5ArbRrNSCV/MU4FYkY/WXGuQ4ZprB5oT0rvJQkkCUy3BBKgNd0STeklCSwCCbAZwuErztpx0o4JD/6sYGdx8g7IhK8rTmqffPJJ++STT/zahg0bXNEEvOIdnsVHFiY8bG6JgATAhZ+aTZs2+eYYpRJzRIAt3iE/TvZvv/12f55ywADTBkyOmhdBM6QqLlIJROUusq6kYIynaCwkQEvNH4Ei6gfbB+AqMg2YI5h7MIFi/oChBdtK8pBPQFglvEcazFv853neB5gHZJez+Shv3hFTS+HrW3XPTircc304RAYbsvr2t7/toAdzP+Zou3bt8rmfe+kzuxKIbRXZWVyXGW80tQPAYv1nfPEMAPHq1at9zDGGjjnmGG9fDrYYP7Qx17mmNVvzGu9GQDhKohUoPFNzWgSqIqAlQC/LKJvdFtw/97gm8FtAlWQeAS21sRh3PCOgK4KMc6l+qSxJAkkCi1sCCdBa3O2fat9CAjO1OZrPwkdGMBxOO+00j1QE2+ruu+/2jS6AFOAVjpcvvvhi94nF3ygtmPqwwUV5Of30030ji6kimyU2wvwH3OLknlNc/GUBanH9iSeecMeynOzjIJ77/Jc/LTZf5MNmOZ0czufelco+kQQiU2KsZxfTGMiyEJgDBCpFJZnrzCUA7SjUgO3MY0Q/xOwZkIv55KOPPvJr3GNuYm7BXAoTRbEbkHsEp2SuI7ZRK4ZW9p2J2nmh3Vc7KTolchVDCxCDaLkAHrRd+syuBNRWArM056gPZ0Em1n0ALP7ze8+ePf7NOKONAbwUeRSWNdcYZzt27Bj1WyeGkxyOZ1lZAlPidZUjy1TtlPQE7ggQivKYK2D1WOVoxdbSs5KfglvIhFTtnvUV2Cn5pnSTBJIEkgQORAIJ0DoQqaV3FqwEItthwVZyGirGJojNKuYEbHzwo4XjVwAmmAyAUKtWrbLLL7/ctmzZ4mwtmFT43GJj+/rrrzughRkPJoYCwtjI4m8DxVOnnTfffLM/D0uLTTAmC/zGjAGmFyaN2gBLUZIJ0jRUNSWRJDBnJdAKtIpmQHO24B0uGPMHc5BYU3JmTbZcBzAHQJEplZQ12J+wRpAhz8E4Ya5hzoGdxXORfRWVQQFYylN/zxUlt8Mibyt59Vfah8OHyACRaWhiZ7Ulyo4+lGVnRSfiZCzmo8zWBOIyZhSghTHE4RVrttiS/OYaH96lrRmHfHgewEsRSvk7gkbkKdO+sQ4dZ2L/prxbMWPnytzb7pwTQfd4SCL2Ge0WmVtR/h3tgCnxJIEkgSSBSUogAVqTFFh6fGFIoNWCP1MnfAtBgjopZVNKKHvMdQhljwmgTte5RiQxgCeYVpjyHHvssb6hxR8WwBamPGyaAMFoExgQ+Mli4ySFknS4zzXYYGx6MV+AAcazMLq08ZJSlACthdDLUh3GkkCcvzRvtZq/FhNLS7KizpitySxKIJT+RqmGeSXzZ54HFH/jjTdG/fow9/AccxbAvRzEI+PIAm3FeKAcWSfR7SqYC73Hx/6ILDVP8816wDyvQ4mFLov5UL8sS0f9WACVgCwBOfoWizECympr0lCABqWna4AnCuIg+UTgSIdcrPMRQM4+22nZZufaOA/MB4Z/nI8ieBnBSuoRgUwBimPNeZ2WeUo/SSBJIElgPAkkQCv1j0UpgVaLcgK02u8KbG4ApgCXAJaQnUxHtPFBEWTji3kBz3Ef1paiGJIbiifPcJ9vADEUGwFmci6rv+V/Q1HJ+FtMC22KxdZqvzbpySSB+SWBqEBGFoNqwVjjs9gALSm5AFaaBwRkcS/KCsYoADtO3jGPYo5hHtK8JlaX5jOYJ5gkygwxshukICr9CGhJCZ9fPawzpVV/5Jv1AUavgCwxQZCz+m9nSpFSbUcCzDFZ31kaQ9nAK2JTCRBRO+tgKoI8rNe0vdZtxiftrbQFhmXBT9JWOjyvPUEcX5oX26nfuIpRLjfu3DnWvDpXGFqxbu2UNZZbQTKyDDnSkaxbHaJMVebp/SSBJIEkgalIIAFaU5FeenfOSkAbHyka2VM+/a3NVDxZFN1aJ8UoRjqxZ4MnRUkbMPluUijnxaBIjnVCqc2TWFqLTaGeswMiFWxBSCDLBJDCGeccsRyiiU6cByfDIIjzaBRgVnGM4I7eiUpSJxgMykfmT4pkyPwMyE6eUrzFNojmTLoXyyZQnPkLtpCYJIAsMrcROwV5iF2q6G5ZeUkBlJNrykZaPEf68iskX1ICxJSv3qdcAtgE/s/nDp0OlDrfenF8kFv0haSxmfXFp/6niMECkbJjf6J1XeCk5oUI+HIvmpXGvUQrICbONUqPNARoCTyOeSkdgTK6F/d58Zm4P+x8y6QckgSSBJIEkgSmWwIJ0Jpuiab05qQEshsWNmyctnNSiGIhkzVR5Dmll0IjBZGK8R6bMe7zrBQk7slfxJwUwDQXqtUGsNWJ6jRnm5JLEljUEohjTFE9mbuygJYUOIFaUv70XHTw3EqgrQ4C4qm8QCS9GwGtVkpwVlEdS4mdTONGhV2y4H3NzzpgoGywRDEf5B3kBTMIdqjYQLwj31hiIvCsfPkBIvFRdDb+5n0YovIjiFk16wl5kRb5kRbPyoyKb/5GfqQV2SqUl79ZR+Rfimeom9IQgDnf/Uypf8X2zh6STKYvpGf3lwD9S+CUTP30dxaMEuijg7ws4H0gY7XVgZfAJL4jC6hV22WB4QiO87wAsyxLS3XLAmlxfowgl2SjOSsBW2kkJQkkCSQJzE8JJEBrfrZbKvUEEmi1YY6KFsoGp+NRSUNp0MYJsEvKhU77tSHkOdKPjssxWZFjYTkjXoyNNB6olRSWxdgjUp2nUwLZ8RUjkEk5yzIaskyGLBil8o03PrMMr7HSiIphNAWKTBAp21ORC+WJLDAdK30AACAASURBVJAIaCkqYWSb6NACIIj7gFCARmI7iZGiegqA4nkp+lLCBUQJtGLu5z3WFJ4H6OJb64TSpgxcF7AmUArzKR2wUC5FgmP9kflVZKRMBBhORa6z/W4CFKanBeQ3rhUwJEAomo9lIxlmgZ7JlioLiEdASb/HA8rGKnecq+JcGAF1AdJibkUwLDIDx9qrjLV3nKwM0vNJAkkCSQJJAjMngQRozZysU04zKIHspkSbFyknhG6/8sorXbkRkCUzuc8++8xefPFFd2SO8kL49lNPPXWUnaU0dPpOVCwcovM89zhhn+8n6J1squwJcCfzSmknCSwkCbQCtCITSfNeVqHMMhkEzkRwpJWCKeUwKoJZwCwqqFnlsRXTa7oUxjiP8Fvzt0zFxbiSY2vylZNjDix0IMFcLYBOkddk3gf4JCYu98TIVR6kKZN02oG/FbWNdYBrAGd8SJNoiZRVjDCxwOJ6IdPGbGQ5yU0+wRZSv451SevD1Ft2rDEW90ERAKdPKWJhdlwdSGmyAHgEnNpNb7zDscg6i3OY5iLGUxzXsU4qi/ZxkbkWQbB2y5meSxJIEkgSSBKYfQkkQGv22yCVoAMSmAjQIhw7zn1RajAbUShpgC42PwBUH3/8sZ/kn3HGGXbcccfZtm3b/Lnzzz/ffvOb3/hvnJyzuXrhhRfsm2++caUFhWYik54OVHlGk4wKbquMk1Iyo82RMlskEsgCSwJrormclDopepH1ovdbOXWWCLNMrWiuqDSjyY8incV70XdVq/JEBshUm05zfWSBwZIiEiomgHy4hymgTMtldqioqQLu5N9KzqxPPvlkn9eJpkqasKmY3/nNN/O/DjBgYPFbJlXR5xVloI04/Dj88MP9XbHAeF5MMX4jG6UD+4v8xWpTW4zHbpmqPNP7C0MCWeAmsp4E4EaGuliOYgNOpY+1ArInI9W4f2vFHI3lz94XyCxgmPutfIVFQIuyRfPsCKZNptzp2SSBJIEkgSSB2ZFAArRmR+4p1w5LYKwTyqjcAV794Ac/sDvvvNPef/99dyR84YUX+sbmySef9NN2zBLXrFljp512mgNfbJJWr17tigm/UZhQOB599FE/fZfSs9ABrYmarx3zpYnSSPeTBJIE9pdAFkiOgJaAo3bA5PEA6awiK8W4FetCSmMEtSIwFs0CI/A03YCWwDTlzUHEKaec4oDTihUrHDASqAQoRYTD7du3+0EEDCrmfq4deuiho2boAFInnHCCz+v43FJ0VuZ8IiPCALnkkktGfWXBxiId1gPaBVCKd0mXdwHF3n77bVu7dq2vJ3IIj+xggsm3lsy/ANso32uvvebv84zWlemUXxpjC08C0UQ1siZjTbPjnHfowwLHp1MqWSB+PMAoC4apHOMxOwVIa64S0yr6EotlEJsyMsfiPDeddU9pJQkkCSQJJAl0XgIJ0Oq8jFMOMy2BnFkj5JlrNMM9S+HjG6Wkd2mv3XzzzbblV1tc8UAZOeuss+zrr792xeOrr7+yYqHojKw1a9Y6gDU0NGhHHXWUff7551av1zzNL774wp5/7jk3OfTNoJ/2xRLMtABSfkkCSQILUQJRKeO3WBVZ87TpqnvWVCcyOjSfCtSKTK4soN8+44F5szlXT+aTNU8CTGI+Z54H2Hr55Zf9gEIA26ZNm5yx9eabbxrAEeDS8ccf74cXPCeFmLmegwzYVwBfy5cvd5YWQBPvS2EGhCLPa6+91u6++24H0mB3PfbYY6PMD/LG1BHQjDRIl/S++93v2m233Wbr1q2zww47bPQwBQCL51mbVD/e4yPzysnIKD27eCSQBbU1NrMsrMj4y4LjU5FWK/BpPEBKebUC2gVW8YzAuSzrVM9Ev33RpFLMR9JABjLbjc/H+k6FnTYVuaV3kwSSBJIEkgQOTAIJ0DowuaW35rAEGuhDmG4ALdUblodybjlXk1xZqdfN8jn79re/bSg2r7zyijXqZsVCwdatXWv40Prsi89tz949tmvXx3boIYfakiW9tn7dOvvss0/tk48/suOPP84qw4O2e/fX1rd3j33+6ad+Ys//XKFodctbw/JzWErTX7SsUtkqhyywOP2lSCkmCSxcCWQBLcYTYEoEtLLKbCvlrBULKyu1VqY8UiqzyqkAIP9uNKxYKjmQM6pU8mKj4fNv09E5M3L2s+8QoOF32we2snOPRwfM5QwWLocWP//5z/2ggucAuQCe3njjDWc/wdZAhpQLUAnz8ueff95Bp3PPPdeBrFdffdXBp4suusgeeOABwxSQ+7C/os/EW2+91Rm/5H/FFVfY7bffPhoZkeflTwtzd0A0ACsALdKkrPx/7vnnR4E3Dktgh8kEMUZjXLi9PNVsqhKQOavmBQE39CNF36Q/xgicArQE+k6lDFmWlcZnK8AqC2bFOSb6/hMYFcHyyKpSHZV3LIPmnQiIjQWeTaXe6d0kgSSBJIEkgdmRQAK0ZkfuKdcOSgBAqwaYlctZrt6wQj7vgFZtxPlvqVy2Qqlox59wgjt8d0fAw1UHtPKNnJXLJVt97NH289t+YTv+sMsOO+xw++6N37WhwSFXkkqlgn36yUe2Y+cHVq9V7KOPdlnf7t1+Ys+GsVY3q+Vgai0uQKuDTZqSThJIEggSYM6SmV+WpSUlr5XyNl1ClA8bOVTmm/LAJjrmuGNt5cpD7KOPPnLWKj6jALC6SuURZmvdGvWa9ff3+dzLfUAlDhLyIxjWEUcdbUNDw86ekqP2aB4k0E7+ceI9L9MIiwnzPoCln/70pw4mATTx/4YbbnAm1K5duxzIQrkHYOI/YBfmiLC3Lr74YmfgvvXWW3bddde5X0XALQUAAQAD5GridQ2f/xVRUYAg5SH9X/ziF75GACiQFgcpgGy33HKL/dM//ZMde+yx/h9w68KLLnI2Cr4aAb0k76jsT1dbLtZ0aBcAQgEf8qnENdqRtpIJnh9UsZ8YYXpH/2dq+zgmYn8UEBOBG7EFBfgCqIoZGPt2lomkMmrs8z79mfKpD/PN34CmmKpSD/o1PuVgIHKd93fs2OGArkAv3CUwRuifSl9lUdTErK++sfqO5oNWJn/RR1crk+SYpxy7x37fDtNrsfbp+VDvdkzi50M9UhmTBJIE5pYEEqA1t9ojlWYaJACg1ZBmVKsbJocAUWyE2Dj2LFliB69YbsOVim9QOaVc0tNjXaUu2/PNbisVC/b9W26y2277hVUqdTvyiNV2/PEn2JLepa5YoOzU6hVbvmK5bdh4hj3z7LP21ltvuwkJpoZNenvN802fJIEkgSSB6ZZA1keO/C4JYIoASFSkpRhOtTwouOTJh/lTir8U2O//4BZ76KGHXTnu7u6y9WvXOUiA7yk+b7/9ljOPDlra64E3iDgLePPuu+/a0UcfbZsvudR27NjpTCmek29C8owRGrOKrsCDeq3mij7RaTds2GAPP/ywK/ysAQK08HsIMEWZZaLIHI7ST374VcTXFT6x8Jm4cuVKB6B4B5YX35T9sssusy1btvjvSy+91B588EF/lncBpwAQrr76ajdFBPCD6XX22Wd7WZ5++mmD1YXJIYxhygFz7PIrrnDgDNNGPpIrdUDWyYfW1HpwkyVYGE1EAJQAG+RMW2gcCWwS+JMFrJSQQC+918o0Ts8qr5iH9ihxzGaZRur/9ONWvusUdZM68Ax9EXNa2H/cUwACxubWrVtHozwDfvE83/QxgXjR3xRlFbgV65ydVyKQpf4bW2wiUEP5iPkZ00+A1tT6fno7SSBJIElgIUogAVoLsVUXeZ1kcujAUq02anbI32zYlvT22uVXXmHdPT2WK+Stu6vLBvr6rVapWr1Wt1dfeckuveRCu/2222x4qGonn/ItW7XqSKwXbXBo2E1Sdn600waGBq2PyFnlsv3+gz/Yxx9/Yrv37LVyqWilXN3y2DGmT5JAkkCSwDRLQAqhgA2xtGR+GP3HZJXv6fAPI580YliIkUHADMCec845x/1HMd9ecMEFDg7xDgrqIYcc4qAPzJGucsmWLz/Y/U1RTlhLq1cfbWeetckZTTBLYI0AJJEHyjjpi1mTVfwFaMHK5V18Im7cuNHzwqcW7wNUyEk8DtsxCwQ0g8klloqcuvM3Mm0eVtT9PYAAAC4YXrx/zTXX2C9/+UsHz2DBAG5hikh6999/v78PoEV9SId6wAymzr/97W+drcVzAHmUGVlde911niYAoGSrCLoCGKa5Sy2q5KK5WXYsaXzQzjIRdeZ1rTZyWFUfZWplQZrYHyOjKwKQkbknUzgB1Pwt9mU27VhO+gCAldJVdE76J+/zn/uArKeffrqPOQBYPowD7pEnfQ2WosAr+Zbim7TIU+wxscoku1i+7LUI0mXZnBqjMieMTFKBX5pfBGxF1inPtCrDourAc7yyY4GOrcw853hVUvGSBJIE5okEEqA1TxoqFbN9CQBo4ccFpQYUCvMTjFB8kcX0pbvbunq6m8+UmlR/niuXStbb3WOHHLLSVh+1yl588UXD3VaxULbTTjvDLJe35557zn5w65/Ynb+60zadc7YNV6r2h1277PMvvrQ339pu3d1LHNBqDPdbvtF0Gp8+SQJJAkkCnZBAVOwiqJUFrbIK4VTLIoVZDpZJD6UYQIfIgKeeeoq9s327mzXhhwpAqlAsWrVac4X6nnvucSbI+eef5wwmsY4oN47R9+7t8/QAogCOfv/73zuQxQdQCAU+1j3WjzL1Llniyj7vKDogf5MeZed9TAO/973vOfCGKaGAMsrD5/rrr/dnMJ2kTI888oiDGmLIYAoICIVZIs8AGsB4ATjgN0AXwUMEigFa6W/YMjC77r33Xi/DT37yEzvjjDMcgABIgEUM6AegghzEimnFvJtqWy7G9wFpAHUiuIQcBFpFszcBMFFOkTUlgEXvjAW2ROBG7ahv+XCLZsSkyzut2JgKDiCQln6tutC31fe5BqDM34Cn9FfGJ8+TJ9+wAEmP/k+f1lgUuMa3ZMU7AljH6jc8TxpiV8lMUmM0AmOt5Ch56/kYdCIBWfNjtI4FXCVAa360XyplksB8lEACtOZjq6UyjysBNzkciWglQKuQyzejTTXqlicSYc4MX1p9A/1Nh8DVmp24fr1defkVVq0M2zPPPuPK2BFHHGWnn36G/f69D2znro/s7HM22eGrVtn9999n/YP9duRRq+3Y44+3x7Y+Yf0DQzZcqVmtWrFyrpYArdRPkwSSBDoigagIZsEcFEgUSinEUrhVkInMfdotsNIBcCFPd8Sez9v69evs3HPOtqeeespBKwJvvPTSS54sxwtnnbXJ7rvvPmdFYQ41Ck7lcv485uGAOijrKLMAWABi3GMO5zq/s8qtZAJgdczRR7uJFWV0JtiInyHkwjX8daGk//CHP7Sf/exntnPnTn+Ge7CrMIEkMmITXNvryj5lffzxx0ejDpIfAMF5553nBx2sI/jbIm1ALMA9mD2UBxlgcsg96kC6AH2ADABa+NDC5JA8qPu7773npu1ihck8bTrYde2270J+ToCsgCTqKmaUnPwDZgJu0s7eL/N5/y12VNbhusCnCNzEMaffuh/9R8XfSlcsRJlGCmxTX8D3HKxAQE/8vfEt02OZD1IH+hn9lz5K38b8kH7K+KAszz777CjQK6aW5CHGFmMllkumza3qF8FAfotRqDErxldksI01ljV3ZUGtNA7m9ujUXDy3S5lKlySQJLCQJJAArYXUmqku+ySQb0Y2dJNDMyvmC755q+Lbio1pzqxSrY4ytLqKResql/25FStX2qdEl9rTZ4cfvsrNEPv39rnCc8jKFVapDNvXX39pg0MD1tXd5ZvFwaGKffXV11YqNR20FnLE6EpOtFKXTBJIEph+CbRiNsRrAm5QPAVsRSVjOpkOYiwBBPDZtOksO3vTWfb+e+/aK6++ZpghosSifL/88iseZfZ3v3vDIwUC4DAPl0d898gcigAdw0NDPpcCKMEcgb0ECMaHvLKn/aofdV67Zo2dcsopni+KtBxd8y4AFwAZ/2FXwZLiN76tMCf/1re+5b68Xn/9dbv88svtww8/dLOs9evXO0gFc/eDDz5wBR9gCkBLLC/kLmBPcufv73znOw5aAQzI/xigF+Xi3l133eUAA7LCbxj+Hakr4FYEJ1DkBWhMf69aPCnK3A35K9IfbSeTVGQMGMQ1MZJiIAYkJRBK/Z/7EZhS+2eZW+q3rXxoCQASKy+CtDEdrtNf8Q/HGHrvvfecxUjf5h57EpnpYnJIsAF8s+EPDnNgfLnBFjzppJMczN22bZuDp/KLJ5M/AUp8SxZih8XeEueTOM8I+BIgRRr0e8ZzK+aWQK7IlIsAWXSGv3h668KoqUDI2LcWRs1SLZIEkgTmggQSoDUXWiGVoSMS8M3lSOh4gCo+dTgCRORq1N0EhrBaMKoqOEQtl62nq9v9YBXxqzWIv5QeVyCKuYJH5SI6V1dXyYYG+23p0l7bvedrNy/Zs3uvA189Pb2uoDUNHdMnSSBJIEmgcxKQkpAFqKQs6nu6GQ1SSgSYyck2oAyA1tIl3fbOO+9YoVgaZVoBBhG1ELPDN996y3bu3GWrVq2yK6660q919yxpRpYr4v9n2KMi4igeRVxAQWSrSKpR0ZdCjPk4/q3ECpFfId4R8wtlHjAAU0KU7M2bN7vS/vbbb/t/6nT++ec78EY0OEA0QC1MuH73u985swXg4E/+5E+czUsavENbyIQLUIE8uIZvLVg0AG3c5zfvEyXxoYcecjAN0A4gDfYwzyAPAAfAFfkTEsOlc71q4adMewCOAGjJiTr+ywARFS2QtsB8lD6EzHmO53mXv9XvogN0nuF5gVvxGfllo48B6KgM9G2ly7uKoEg/5R2elaN20pPDeloJQJV+zPuArpjOAlrRV+m35AWLEH9t3If1R/+l/JgannnmmZ42IGo0Z+W3H8yx9xmpu8olE8gIUMTflEusTdVf45Lr/AfkFVgW5y49N9Y1mTG2AtUWfq+dfzWMhw5iMPJNH0ifJIEkgSSB6ZRAArSmU5oprTkjgVq9aqViCRuXpvnhiA8t3LRjcli3ugNP+WLeKsND1l0u+/+9u/e4o+J8vukMdWCQDSZMq5x1lbusUOTkdsB6eroc4Orqaioe+VzeioWSg1q5fMGqjUYCteZMb0gFSRJYXBJgzhOII5bEdIJaYhmRNmALeQEIAPjgg3DFwQfZM888Y6uOONIBJNgjF154oQNUZ5yxwT748EOPDItiW+oqWz5fcH+EDpA1iDpYsqGBQb8v80ABAFlAJ4IGtDJpoNBTLt4B2JIpFddR4olAyDXKSNl47qijjnIwAX9Y7seqp8cZWgBKAFhisABCKcohdb7qqqvcz5fACJl76nlkA4gAE4yywQoTOKJySfETcCefRYAZAA84hxf4Mp3tuLhGxb7a0g9kikr7HHrooQ48ArjCXsLUcOOGDc7Ug8lEewB2AQ7Rn9XP+JaiTnvDJuQ50hfYK1YRfZm+SNoCKT3C8pIlbgrIB1PAL7/6yq8BANMHeZZykZ58f3m05p4e73OAwgBW9DtAK9halANADtCU5wBmKQemv1xXfxOIFVlqGs/kx7OUBZCMcSjwT37pBHiRtwJSCKDTNZlAkz/lg/EoH1uSTQQ71L8FDkvGfAvQSoDI3B65WVai2ldrUQIk53b7pdIlCcxHCSRAaz62Wirz+BLI7TP1a/7Mmb7r+NeCqdWoWb6Qd4aWmwZyIkm46nzBuoo5qwzssaW9PTY0XLW65S1fKNtwteYREr/46kv/9k0hCfPl/1DGmn5i6jlSTSyt1FWTBJIEZl4CkRkhRVjKRJb9kGV36d3xSs07flCQz/t/KSwovzBXL7vkYvcZdcqp33IwgGhql1xyifuMOuGENdY/MOggkZetjKlXpenLsF4f8WWE2XYzXZR2OUenTKQn06ixyhjNWuRXCOVbSjagAukCaki5iuZiKM48AxggNpVYJ6ov6QJciDUjH18yTaMu3Af84hr3FV2ONHRNwIeYKzGCo3xo8W42Et3M96qp5xgZhRGYm04T2HZKiVzpC7QPDCf+Pvvssx3chFW3YvlyN/+EmQdABaAEqAMj6qabbhqNAEi/xPQPJhfgD8AjoNGRRx5pa9eu9WsAUtQPEAjgTNfIk+e5j18r+VQDUIVFDsAKePbWW285SwugjTLLt5fqSTqkiw826sPzAEcCf3ACv2bNGn8fwIxxqA99LzpvjwxIfgOmch/mJd/0Qca4zCzHG3+RpaVxjRyoC6AbkUIB+WRWS7p6TnOQyibga6b7STt9KT0ztgQisKV1SGbgvKV1JJqptrP+JJknCSQJJAlkJZAArdQnFp4EWgBa7jSLBdSBpoblCzmr1qoOatVweJozK+Ryhi+toT1f2IqumjUqNTMsFfNlG64XrJYvWaNQtFypy9kEeOdqglbNOIr8A+NqfuCCpU+SQJJAksDsSkCgUzSDGi9aXjsKRfYZ0uOD0t7T021XXH6ZO4VHUYctgikUUf12ffSxs7juu+9+Z6ughAP49A8OWLmsyIUNa9Sa/nwwm8LkEBNAOb1WXuNJNQJ6gABS1KUQCzxTWgLkpGShZFMXMUkAoqR0RfOq6BgcBV7mZ8g8ssJkZiMQUAwsgKqovCs/PafyCEDg2YXgQysry5kGKiRfmFH4lKKtYSAh/xNPPNFe37bNwRZAFkDNRx991O8DVOHz7I477nBgCCALYBZQi3u0K/6oAMOIWskYgMFHxEp8WQGYKSgAfQy2kny8UQYcvQM8rVm71oE1wC8FGyBIgSJ/AnRRh8h0AnQCuOIdxgt54Q4BQIs64Die8kXzRnxrwe6COQlrUeWnjAKbAHZ5Tv2O8jAWZZbIO/qvMSB2JH/zm/6LrGG4wYQDeAPQAuhWujzLdQf02Kc1GqMmvNF0TWNidmfVlPtkJKDxJhYffV9gltozzqszPR9Mpi7p2SSBJIG5KYEEaM3NdkmlmooExgK0HMwChALQytvg0KB1d3dZrTLsuFURthbmLrU+++7mM+xPbr7e6vmy/fS2X9kjjz9rw1aySr5kg+BcXd1WbeBcHqfL0L5gE+Qdx2rmUktO4afShundJIEkgWmTgIAQmSFmAa3JnpBnAS0pJyikKMIXnH+ePfvsM6MKN9e/9a1v2xtvvuUAl5ghKMvyq8MzcgZNxQXEwaICOOBb1yZSeMTQ4pt05fNIjA/Sj2ZOMT0p0gLBBHrFv+VHSIpa1sQmsrSUl76j7OTjS3kKaFN7iL0VO0Jkn01bB5nmhMZjX0UwKzK2JmrT6SwicqdfACBhCgurCvPSBx54wBlYv374YXe4jj8zAC4ALT4ASPhMu/POOx0kAiwCmCX6JUAtH9hHgFuwpvAjR/q//vWvHQDDhxX+1riGOSNAL2AYebz66qsO4Kxbt87dIVBGQCACEGCyes899/jzgGzqA+qTMhMEeALUYgzC1KKMMMUoE4CWghbwHsAWjDOep/wEQ+DDc9QJZhpsKsArRQnlPuNVDMksKKE2jONUYCzXKA9jHn9xAFvkwTX1e9LGNx3jPdsfqHPsL9PZH1JanZdAXIN0QKA2jutP50uSckgSSBJYiBJIgNZCbNVFXqdGK5PDESZVE9AyA3vC8TC+Wuq1ShPQyuWsNjxkN15+vv2rv7rFtr3wtAF1fWvjufY3f/eP9usnn7PP9gxa74rDrL9SsyomhmJoNXLuRyvnRAV4W03+VvokCSQJJAnMtASighCVzKxfLZ+t9tFKvZjtMLRUn6yCKTO8RqPu7CqUb5QXFHUU2b17+9zESGZ1+CB0jmuuyaB1B9weWa7gABbX5UBapoERLBlLrlL4qZvqLDaVFCvVPauUc12sEfnxicwomUXFe1K2Y1oqWyt2icqXVezGYykobYFoM92nJpPfRH2oldP0iczYJpP/RM/SpwBrAJOuv/56ZwXRnpQBptJ7777rgBcmeviyevrpp/1ZwB9AI5hFcvwfwTFYXGJdXXrppQ5G4eOKdABuSIPnGRcAu9yH4UW6MLoIUACja8tI1EveJaomkTRhNAG8RbBTYKsAYgArxtlZZ501GpyAcpIHZeAewBWgGW1EfQH1AMoAsUgPAIsxyjXYkTDG+JAHcuMdMQw1X6j/q/+qXHIkjyx5B+BNJrvkC9NMTEaYmswZgG/jgZsT9a2J2j7dnx0J6ABB7NVWa8/slCzlmiSQJLAQJJAArYXQiqkO+0kgAlq+4Wo0PVyJOwXMBEOrXq9Zo1Ezq1WtmB+xLmw07O/+r//Fvtr+tH3/1pvsrl/eZda1zJYfeYL99b/87+zroYZVi13WKHY5B6vJzspZvsH7/G5YDv8yDqolQCt1zSSBJIGZl0BkwUSQRcwJFEwpo1nFoh2FMQsqCdxR+h4Zrcb82rB6rebKM0oyH76bzKkSLgxdgeaDMi6wplZvOONVSjeKsfxfteMQWv6wKJfYaHJgHVlqEWyK9Y6KeQQQxKRqxZyKrUx5BaDFPPQ+3zyTZYxl8xqrfDPfo6YvR2QrM1DJXCy9aAI6fTn+cUryX4aZHoAVYAqADiAXZauMgK6Y7+E/C6DKAxiUSs6uAuDiecwCFQURQAoQCLCL90499VR75ZVXPIolzC/MEPnIVI8xiA8tABxMcwUKwez6w44d7tsLAIo0MB3EhxfMJUVjhGElv1YKRKB+h/8tWFA8i986xhiAEgDSpk2bPC98d2ECCNAGk4zywpjiN5E4aZMnnnhi1MeczGkVECKCTlkgd3Qcj4x95gP5waLc8osnoKs5HzQd9fM7MsAS8NHJkTBzaUfQU+vFzOWeckoSSBJY6BJIgNZCb+FFWL9WgJaYVCM+4h1qKuQ5oYSd1bBCo24Noh5a3X78N/+H9X34kg3v/dKKSw62Rtcyq3cts//6v/831uheZn3VhtWJaOhgWTPlAs6M/e8miFVLTuEXYc9LVU4SmBsSiICWX0pLlwAAIABJREFUFMIIjsiZudgSU1Ua92NUAF7hl7BQcDaGA0j5vA309zsg0AQvKg50caiwj9XVsOGhQauPUGgBtHgeRUi+eXxurTXfGe8TWUwqm5zCyxwwykMAlQAnKV8xj8hGk3IvQKYVyy3LViGtCAQK4IvO3uPvyMjKMmBmks10ID1a/a+V/LhG/1P/iL6YZgrQUrtRDhhX1157rYM5AhiXHXSQA6/0s61bt7pPKkAqTAnxuYVPLPy/AVIBOAFkwayCTQVIhSkigBKMqs2bNzvz6uabbzb8YAEgkT8sqdtuu81BNK4RfROADFNEwGDyAmjD7BDTQMAlygiLCVAo9mPGicBb6sRvADfKrCieGvM4n+d9InNeeeWVDtbBxALQot1gjSETwC9MJclHbSSWTTQNjv069nm1r/qAWJlc5zdpSMY8EwMm6J3xmFoH0i/TO7MrgTiHzm5JUu5JAkkCC00CCdBaaC2a6jPi/13sqH0RDgVmSXlrnuLXrFwoOEsLX1q5es1uvuYS+y/+8vv2/NNbrWvpClt7yhn2//3DL+yehx+3PRWzYs9SqxDNEDYW/rgwa+E/pob1ujuer+by3EmtkSSQJJAkMOsSiIqEwJ5RsIn5b5KfLGCRBYAAAgicUXHQqm7lUsHn1hJT7fCgHyZ41L+aWamr22p1c3OkYqFoPUt6PKLswMCgl0omh7HcE7G0GvWag2nmpow5yxUAx5ogSpP1VfW0I8DEWYSDSH49PxKjFqbYHwsnAlrOAONggwc5GCH6Y6E4ajYVgSkx2FDk+S9TMbFSdC1GXIxKfSugbZJNNycel3Po6BA8RnfsdCGRsyJYYu6HeSCgDvKlv3315Zd+H5AHNhYmibwD24q2AbjiG5NAzAgBoQDFHnroIQdqYFRt3LjRr8O0AhjiPiwrTP+oP4AVvqvIFzPAa665xv7hH/7BQa16o+GAF2wt2FvPP/+8A1MAUQI9ZSIp5qHYWgJ7BRYBdvFbrEwYZgJ3YWjhDwzzR/x0UR8YWuSLLPAdJgfv9EOBVOqTY31HH3NqS71L+QGvANsA88TOkwnnRGO7030jpd9ZCbQCuzubY0o9SSBJYDFIIAFai6GVF1sd0StGzP3c1HDU8i+nYIe+GXWTQ5hVKD6NuiswJU4Ph/rsmssusD//sz+13X0D9sBDv7Yt99xvZYCses6qdXzAE4WnKViUGYevYGUR7SuHb/gWWtBia4dU3ySBJIFZk0AEQsTEErgi0yQBCxOZ0LVTCbFeAPkB9nP5ojXKPe7gOtcYtm4btCX1vVao7rW8z5N566uXbaBWsqFG2azQ7XPxIJH/CjkrFIuuQKPoyhE15UTBlnLeqlw5qzvjlom/ZnmrEeG2ULRiqcvyhUITcMo1HFSjrIAHAGocROQLJS93vd6MtGiNquVzdX/e4+OOAF785Wl5Ns3DDHww5hpNAK+eLzSZZiO+h8T8EogoP0UyxRLAAMgXWXOqn9pS9+Y6Q6sdJgZ1F/giMEbKbqeZOfQfwBRYSABLV1xxhTOTBLbAbqKNBCbBtAKAwVyPayo37SXzScz7AKNgPolxhT8tAC8AMACrhx9+eBRIg7nF36SFiR+gE2wvOWyHScUHMAsWFTKSv64skMRzsY9IjqRNPQHCSJ+y4COM9sGc8YUXXvAykycsMBhnXJdTeMwVAeE0T9C3GY+tGJL7g8PNzi9n7wLXHOgeMT12s+RqdbTcuq55RH0/+3cCRNqZjefmM1lwfm6WMpUqSSBJYD5KIAFa87HVFkGZx9u0tLuhyW6qdeotZS76OYlh0XFojGLFgXt8FgCLU37f0I1Q/P30f4QFsM9cAj8ZTb8xOqmUc1SdSHd6w74IukiqYpJAksAUJRBN2QSWaN460KQB94v1GrCSVctLrApDK1+x0tAXtrpn0C7acKIdvmKpffblXnv6tQ9s1zc167de6x/Gd07Tj1Y9X/dDiexcL0AuKs/ZcmI2XmhU/UihmitYrZG3Wq6A40QrFEtWLBashLl5ddhBqq7ubtvb1+9MMeP5Oop42aoo3o2q9faUbXBgr5VKI8o4hyH4Zcy7kXmT4Yu5er3pj5GFowb7d8RkUqwryhwBCfwFCbDTNyZmchTPNyAJ77C2RPCLvwFS5JcIGYxlDnag7djJ92hHAVr8lj+xdtf2qZZNewG+iTAIuIQpH/kjdwGMgDuY+hGdkHuY//GR3AGITj75ZG8fQCPYXIA0XJdZnfrsrbfeap9//vl+QQp+9atfOXgEoIYZoyIe0u7kiakj5VJ/j+2tNo/ATwRA6XewzTTG5YweB/PU77nnnvNvrpMuecokGFYZ71Ifyh8jkWqf004bjAVsjoLfI/RHZK5+r7ZpJ/30zOxIIMv4pRTRbHt2SpVyTRJIEljMEkiA1mJu/XlY93ZOfqlWPOmVU+DIUiAdXdfvfaffTWUIYGsfKNU8cSwUmqeKNRgGI0oE15obNOXrJfD0tdBnTUjGU8jmYbOkIicJJAnMIwlkAXXNR/oGbJB5XFSSs0p0qyoDaHXl8zZcqdlAI2/dPV1WG/jaykNf2J9etcn+5X/65/bFxzvtpW1v2ovbP7FfPvS0We8qG7ay9Q8MGQ7hi2WYVM35U3kKGHCGFazaMT5NhljzQKGRbzK0nDGLGWEhb4Vc3hlXvUu6rb9vj9WrVcNn0tDQ4Eh0Q/z5VB2gwHQRf2D4NCqWita7dJmDX909S/ybub9ULFploN8O6u213p5u6yNKHJHgqiPmluWygzesG3KCzW+Zj8E4A3zw/BoNN/9auXKl1xHzNAAPlH3eBWAh2h3Ag4AugRaKPCefR3O9O6p/ib0W1+NOH/iQvg6XYCbh7wpZ6yNQCxM8TP1gSHFNgA99i984lcc8jzaAjYUzdtpIz6pNMeODtQWgJafomDricB6/WJgo4oeL9ACXuAazSlEBY5u2s3egv4lJpcM6+hyMtLPPPtsjG+LrCxAryl9tAhuNPonJIf1MH8rBdb7H+6j9ssCHxrCcgmf3aRON7bnepxdL+QSSUl+1pa51euwuFhmneiYJJAlMTgIJ0JqcvNLTsyyBdjZzFFEbpezz2rzFU0BtstgE8nylMuxKCo6Lm9R6fK7UXcHQs5jD7L9wNwGyphkiClfz7xhhS6ercuA6y6JM2ScJJAkkCewngaiIikET5z2BS+OJDUCpOjhgBy9fYd8MYC44ZF2NITtqWd5u3ny6Xb95k+396nPb9elXtmOP2X+47T4bKCxzs8OhStW6untsYKDfAa2sYhzn9nEV6lEfWsBr5maFo14VMQ20hi0/aKkV8g2rV4etYHWrV4atXh2yIqAXhxT5JlurkS9YtZG3asOsxqFFDrCt6durWq1ZuVS2WrXioNi6tevsjTffcFCLeR5Agm9AKUzbAAdYY4hWx3Wcb7/11lujQBasLa4TeU9R8EgDAEFMIEAR/kdzrXhoozVqrnftViyPmVKKxXBDhoA6yBfTOgE6lAPgBrCKNmHtFmAo/2libGGCCIhFe/GffiHQRywtQEruiYFHP8DUD3CSfEmfdqafkD73xRKTnzUBUwKTxgMOdEgnB+ySNYAW/roA8QDp5K9KeegbYA6TS8wn1Wd14Keoju32L+25JAvqJ4BOAFa7+7p280zPdVYCrcDodtaGzpYqpZ4kkCSwmCWQAK3F3PrzuO4TnQJFQKvVs9o4a+OnyFkR0BoeHrJyuWvkBLPJCpDigHIkxUGbsXy+6XCY5wDFBJCJqaXNIxvbue4DZR53jVT0JIEkgTYlEE/aBRbxLVNr+QeSiVB7ydatURu2cs8S66vgbcqs1Biyg4sVO/eko+yCM060Q5cvs2/6h+yJV7bb4y++aX2NbqsVu5vgU71h9UrVfVhlT//bYejiCwv/VT4XQ8wCzBI4NuLakDm4OjxkXaW8laxmPcWGNYb6bWl3wfKNJrgwXKtbuWeZ9Q03rHzQCvu6b8h6D1puu/fstaVLD3KfSt1dZV8HBoeGnf1y6WVX2AMPPGC5XMN6ursdDAAQ4Vmi4+3cudOdhG/ZssXwkQTIBUsHOXPvmWee8TrDGMIhOf6TAEgAOjB3A3zZsWOH58nzX331lZeVD2lwPRuBrr02m9mn1J/i2jzToAbrdHQOL6BKssTUD1ZV1kWBQB/ah3biI0aWfEXxt4IZcJ93WP8Btt58801ng4ntxH1FJhTAI9ZdHJNxzzLR/iEepJGvGI3kg58s7gOoUR7u0Xcwd6SP0acUifH9998fZZqrhyjtyfQYObBXtFKx45RGq4PHyaSfnp1ZCdBeAlbVtgnQmtk2SLklCSQJ7C+BBGilHjEnJSBAKhZOm1+ZC4xX8Fan1AKbtJHlWyeF2vRp49lVLo340miytuImjr9lcvjHG86mKYyzvEqlUbMGKWbRDHFOCj4VKkkgSWDBSyCad0VFJM6xUlrkEFogxIQKbQ5/T2b9Q8PWKPZ4xL9CvWKlar8ds7xkZ5661lYctMT2Dlbs0WdesS8G6lYt9lg1h5ljzqr4KGzkrVFrgjOaO9tVmAC0atY0iSpYzXIe8ANqVdMRvc/Ptar1dHdZdylv5UbV6v1f2ZJ8za7cfK7d9J1rrVDI25Z777d7H37cCr0rbE+laPVCtzUKZfezVS4Vbf3adXbSiets9949tvKQQ+2jTz+zI1cfbV9//Y3hx6tCFMdKxYEnvk844QQHozA1Y93BrBAztV27dtkll1xi999/v0fTg+2zdu1aB7sAtGBrYfrG2sQ7+FYCFCOiHuwu2kX+tGSaOBk/R7PZ2VsxqSc6rJrO8iIvwBv5NiNt9W/AKclVIJaAF76vv/56f1YHXYBFXAfAVARF9hUARJgt8q20eQYACRaU/GvyLmloTxJBnmj+2w5gGYFqpa9xBCgq5/faS3GPqIqAXfQvzB+pA+XLgsjtgNuRWRnroTLIlFLszzjG2x3n09kPUlqTlwD9NB4Iq93a6R+Tzy29kSSQJJAkML4EEqCVesi8kkBUuCYquACruOhGQEmbOe4rFLY2WJidNE+e9jnflbLgG8SRxTx70ix6vaj+WuRFsxdgNpEPionqlu4nCSQJJAl0QgJiiWiulelhuwEtmh6rKlaDGVU+yPqGqm7CfVBXyWp7v7CuXNVZULlC0fpqOWuUesyKZRsYGrRSoWHd5S6rVYgyuL+z8HaBrXoOh+xNtlLeqlZoeKxDj0ZomI1b3grlLveZ1VUwy1X6bfWKHrvsvI32o1tvsrdef9nNzc8853z7d//+P9qjv33ZKqWDra+Ss0otZz09vVarVGzl8mUeARHzwiJ+srp77NobbrQ77rjTHcQXcjlnZsH0wcQL0zSAEwAuwAzkCTAFgAXg8dprr3mZMfc6+uijHbwCAGO94R3qD7BFNL6zzjrLHnnkEb9OOgJVWMdg90zE4OlEvznQNCPgMVNgloA0ZCrTUMAk5S+gKuuaIAJal1122ajsAagwJ1TkRNoTsJK2F4PFWYFE/BwBrthPAOzQF3hGTtu1z5CJH/di39f4HEvesYxycxDHrvZF5COgjOfOPPNM9+WFmSHMLQUhkKwki3YAi+wzEQxXXSmTwDvVb6ZZegfaZxf7e9FUNB4et9M3FrvsUv2TBJIEOiOBBGh1Rq4p1SlKIC6M8RQ3e1o4VjbZjbEWXTZlcnjMBlKgVjxRdFCqVhs1CcCUhA+bT367Gcng4CiNX6eu2oDyPptkTjc5DeU/G12ZI7RzwjpF8aXXkwSSBJIExpTARCBCnH/5HVlaEykt8KOKjQrcKKsWllg1V7Y6jCtAnuqwg0gwmHC2nuvqtqo76M571MGiVawByFDusUadQBvNSIdS6sXYGk/xjYBWwQDPmqAWLC3u1R3mapqAdZVytrTYsPzg1/Z3//f/Zrve/Z19/6br7P777rG9Q1Vbc+om+9G/+C8d0Cr0rLChCmUtWlexYIVc3a6/9kpbechKGxiuWKXesHLvQU0H7oWCDezd66DGtm3bHJyCdUVd8F0EG4b1AiAE5g4AFveeffZZvw87CybXCy+84KaHyJ/7MGheffVVdyzON+uKAJPIJpopYGiqQ6zd9Xyq+Yz3ftZ/lA6jIqAjkz0xn+g7tBkgEO1Ne+BkHVCSNpUfLYGLcmlA2oroSFoCmtgbAHiJtZXt3xoHPK8AA+PVKQJ2pBXLr74h8z/uU/7zzz/f9y1bt27dz/+n2OsqezugU3aO0BhWtESVSUCsykud5kvf7WSfnOtpxz15du8c23Ku1yOVL0kgSWDhSCABWgunLRdUTSIVXRXTSbRML8arsE4/AZV0EskJKooF/kg4+eb0lA1W0/H7Pp9YfvqUyzkQxUaTU3E2mwBZOIkF2Ppm927fmMpHCnnoo9Mr7mMuQkQh/KTgAFYKmTaYC6rRUmWSBJIE5pUEovIoZT3OY/odQa2JougBGRVr+BAsWV8lb1ZawhUHqnow5R4c8CiDpDNYrVqpTACOISvmG9ZTyvm8nCt1uWlfPCQAuJFj6fGU3kYOPlbBAawmO6vJCOMDdwwH75gO5goFawCi1QdteZfZv/2f/7V9/dHvLVcbsEIhZ4WuJdZ18BH23/4P/6v1W4/XZcnS5TY0MGhD/bvtmCNXWTFXByYz8hzG91eh6GaN9eEhO/igZb5WsEYAfgBGwa6ClfXUU0/Zpk2b3CE4fpjefvttNzeUs3BALBzGP/fcc3baaaf5+oMjedqBNYj6P/HEE6PX+Jt1TM7E50MnjGBWth92uvwCsZTvvoAwFZexwCZFOxTwIsYT7cEHeQMG0c6AV/KlRboyWdR+gL/ZU7Ankb8zuT/geuzrAo/IQ9eVt/5uNU6jHLOMqmgeybuUQXKg7IBz5IGZK2UlLdVJB38yX5yofSLIIXmSP/KRL9G451I9fYyOmHFOlEe6P3sSyAKQamMBl2l/O3ttk3JOElisEkiA1mJt+XlQ7yxLi80UG0lYUpwmnnjiiV4LKTk6UWUTxqYMZYDTUjacUOhRKjZs2OC+IbhHaGxt0LRJZLPJ78rwsKdNXuedd56nwTsXXHCB+5foHxjwk3NO0FFGdMJK+RThiE0pTlZvueUWdxT83nvv7WcOknXmK3PIdMI1DzpnKmKSwByWQASnpGRQ3Kh4tFt8KafMiyjBYgtlFWoBFABapXrVco2cs7NqmP8ZkQHzhsFf058VXtvN6jl3A2+YKY7wpppzOpEErenvqtUHIGEsE0R3Cm95d0bvgJazs+qeDAytWq7gZcK3V2V4wLoLDcsP77UffOcq+8v/5BZ75fnfWrlcsjPOOsf+3//4C7vtnoctv+QQr0u+ULYhotH1dluuNmzfOmm9bdp0pn35zTdW7Oo2K5ZscJioiWaHrjzE7rjjDmdgAU5hcojT9xtuuMHXEEwL5TMJphVrEWaERDAkouERRxxh77zzjkelo64AfTgUv/TSS+2NN94wHHbj2DsCjGIXTaRQpjWm3d6/jzEUx5RY1lHOY4GsYlfpfb7laF5md9EkUPsYSphNsx12FO/5HqZSGWWAkb7AN5k0sk/Rnop9CsAp/ZA+2mmXCGKHtRrDiaHVft8c60mBqOoHPCcGpywKBIALzFV/k/x5TkxDAbpcY/+sCKti2tGn1Je03sR5Sftr+pyCJSh6psqlMquPq5/6vD1iGswcyME0aXMYwG/pAHxTF/Up8pQJNvmyh49g8tSlnFJIEkgSmEsSSIDWXGqNVJZRCcRTunjCxyLFgsqiyGKG/xE29TzDAgkAtXnzZnv55ZcdQCKakBZAnv3TP/1T91fiLIARZ+9a+LSAAlB9/tnnvjCuX7/OrrzySnv88cdd0TjjjDN8MX3xpZfcjwkf8kJBYUE+9rhjfOHsKnePgmUXXXSR0/jjBhMwi3JTDq5nfXa0u3FNXSZJIEkgSSArgciQmKp0IqAVTQ/HThcoagRAclCK/zkHmJoO2psfjxQLqMUffrEJbDU/hebNMT4y24oKsR4F0AI2423ArDzO4MnN88pbPQczrG69Sw+yvXt2W2932brzVasP7rFrL99s/+yHf2Z7dn9jW+653x587CnLdy/z/19+vdcKpbIRQrGUq1u5mLN1xx9rq1cfZdtef936Bgcd1IKZhiJ17tnnuINt1iEcwgNMsXYw57NWccjCB1PE119/3ZUxTBTxt4W5IcwtnL5zEPPwww/7usaawXrGAYn8M7FWiIWMchgZMGPJT0CMwJb4XNZcbKr9ZyG9r3VZoECsW3bMRQAsglkChnWApTTEwIomggcqO4FmYmnR78QeI1+AK8wb2UuxZ4K1DhMdJjmg6Uz4YGs1hqdz3jpQ2S2E92Tiyjf7UVks8FvgkkAp9Q2xcAUeqZ/AHlRfZd/NvCOGoc/UMF05oAiAktJgjsOPIICS/MdpfuGbuQxgKkb15BCa9BWUIAJkYkMKWBMoxjPxMFl7en0jB9Jsd35cCH0g1SFJYLFJIAFai63F50l9RXGPzkK1aOpU8/TTT/dTxXvuucfBJu5j3ve9733PN/yYFbKgsegBZl1xxRXu9JQFFECJhZpvFnsWVjZ1pP2rX/3KvvryK+sqd9l5559nK1Ys94hSpPXtb3/bFY6tjz/u7/MeZWTB3rlrhx199Gq75JJLfdEv5InalfcyiQ3GAs9CjXkJPlBw6svfLMaUhbRYtEkvfZIEkgSSBA5EAq2YHVMBKsTokdm3GBxZJhhlxQivkQePahgELOClfKPJzNoHaDVBpzqHCg5A8TwQVPOdfCPvDK/xPvIdJSBgFNDiB2ZjyrOZ+gg3jPzy1sgXrFKtWbFQsOrwkJXydVu+tMcKjapVhwetq1Ryv1jlJQdZtVG0/uGalbp7LJcvuMlhVylvvd1dduLaNXbsMUfbe++/Z/0Dg1YolvwZ5ML6JLNAQCnWDQ5YAKUArzAdxAQe5haAFusUgBbPUjeeY/0455xznDWD3y3MFTFbxFcT4INAMa2XMmGbiKElhVS+ydS+0QzwQPrdYn8nAletfgtMkPksz2THUiuQ8UDkKsaLwA0ABfngAsTCTxv7F/YfXAdI4DCPwzn6Ryc/MqmUT61sndOB3tSkT/vRns2pcP8+5nP0SKAB7aXlMkP+2diPsmcFjNI9+hF9RUCkACzSFzimtMXoIh31dfmulZsP5jt9FBGcfS95KAqm9ub0D0BY7smUl3QUaIG0AMUEYGk+1BgkfZ7RGJiadNPbSQJJAnNRAgnQmoutksrki3A8XWHhFaOKbxY2TrwxzdiyZYuDVFznlPGHP/yh3X777e6kVY7cN27caGeffbbde++9rgiw+AFuAR4BhpHXjTfeaE8//bSfqPf39dvGDWfamWdutHffe9c+/fQTX9yh5rMRHBxZQNkQsvA//sRW95FVrxNmvul7QiytP/uzP7PbbrvNQS7KzUaDhRhlRCCWTsBUR/n1Sl0hSSBJIElgshLImkJFgOtAgK0IeEQFiXykkEsprefMqsUmSAU7yt2wOzOL/82TfFhbDnG5eaBzt0YZW/lGzvL1nPE91kcKkxTiOH8232nm04TImr/8ewQ8w88VihEHHfVa1YYG+21pb4+V8nmr1apWLpUs5w7kczYwOGylLnx6NZ24AwYMeMCPHjtx7VoHmpjLmzLKW7VW87S5jgkhIBb+s2BcEUGOg5CrrrpqP1NBKZKvvPKKrz8ocly76aab/O/169c7wIUpPb63YNfADMb0EDOayJCQ2eF4fWYsQKspoqYz/tn8TARozFb5IoOoFQNLgJXkqGc0fnSdbzlb5x0xouIeJz6rtpgMg0kyjGwdrrGP4SBQ/rzYv7AnwjQW0IDr0SdoJ/pBdvxm6zVb7duJus5GmvQt9rb4RWNuQt7sOWVypzmcQ1/mJ/VPAV3cZ89MPwBs13xBWqTD/lYuM1Q/gaCai5mHbr31VvvpT386GjhBB9TkJx9uzJNYTdAPuYZbEPbKAPfMt2J7iW3IvCifddSPOZP05HqE52CzMm9ilq2ya2xFRtlstE3KM0kgSaAzEkiAVmfkmlKdogQiQ4sFTYCWNjooIqeccoqfZrOxZyPG4stm7Tvf+Y7deeedrgCwqLOg4XOLDRsKgEz8WAy5x4IIOwtFBbq9+9tafbRddeXVvrl7553t9vkXn9uqVYf7KQ8L/cO//rUvwESkWnpQrw0PN09/AKx6epb4BnXvnuaJEowxQDfKLqeoArS0YLuKl8/74i3zkSmKML2eJJAksEglIKBJm/do3tNKUW5HTFmlXIcOzKECQRzUyuesUgBAwil7E9DKjUQZBGFqcrWaZoj7YBOBVzyQswLMrgkYWgIFNJ/vAw/qHtSDj0Azvvd9GlarVtxPlhQhlKRyV7fXo1KpWqPesGKhaKVS0YG4Wr3qqTXBh7ozsYh26OtG71J3zj48wjggzZ4lS3wtYl1ijYCJBUMLBhZzP+sKhzCsOfJlRPmQJeACabDGsb5x4MI6wnXakevkK4aWFEMxECjjRAwtKYcuo1kGr1r1vbkEaLWSj/YjUdYqc/yO4yLWM/oXkqKt8ZUFuOJ77QJa2f1T9C0kX6Lvvvuu8V+gcIye2GkfWqpzq3lJ99qZk9IzY0uAw1bcXdAX2AdH82xkDDP0scce8/2v1gSeZW7BqgAwXftqACaZqD766KMOcmm/yzuyKBD4xJwM6PXXf/3X9uMf/9j34pqvxZaSLy0Okjkk/sUvfuEA1l/91V+5dQVzKh/5pKWvsH/ftWuXp006f/EXf2E///nP3eKBv6kzeQOk4d8WQIt+LRcjzJ2AYRPNL6lfJQkkCcw/CSRAa/612aIosU4VtYET2CNnqixcnMJw6s2GXwspGzGc6bLZZ4NPGHT8mCgsOuYbAFGEUsfZO+/xG5AKZQOWFZT7k048yU468WRXDFiMX3vtVcsX8N/Vbddee609tnVrkwE21KR1A2iRx3XXXWcHHbTMNxGlYtnf51SMRVV+ArQB4LQeME7DooMSAAAgAElEQVT0atVNPg8WRUOnSiYJJAl0RAIO0pSbcxBzi8B0zTMHkmlWuWe+VR6jLKk87CsAKSCrfX6xmiaG3Gv+dyXK2VtNn1vuH775psHy2h+E2r+08jmoesmnUVMZro0CWk1zxiYbrJmfl8LKpYIN9vdZo16z7p4lNlytWa5QsoNXHmKVSs26yj020N9nw4N7bUl32Qo5DhqGfB4frlYtVyhbvZGzUqnLga3B/gHPoVwsNplX1ozIKKYt32JxiTHA+iQn+yhtUtxkJi9ZA345UDjyn3YECCN9gWECF12CbQBUrRhDei/eO5A+stDeiSCSFGGBiJGl1Uruke0W5ar+KmYW6QlwkJPsqchRgJbSj2AVbhPYP8FgYe/E+AVIEDg3E4CS5CKzYTGDplLn9O4+CcjkkHaGHUp/IMAEe0tAKuT/l3/5lx7oiOtqB4BzDoovv/xyB4/YD/MsfYQ02D+/9NJLDhDRfwDl5ZtN/YhSsNdl3iKPv/mbvxnNUywuHdrSL/kP6xTgH1+DAGrs2dVHdGDCO/J/CwDGPp6ASw8++KAD/phwE6iJwwP21BpTlBXQjnLLj63WqtRnkgSSBBaOBBKgtXDackHVhMVTp8zaKCqyEIsyCzULGIsoC58cV+q0HqXimmuusZ/85Ce+6PIuC/vVV1/tDt5ha+GMl7QAtDg9P/fcc51JxclQuVT2EylMGikHiyGnQLC0OPXa9dFH9uZbb9ru3d9Yo1H3csgvCmYnQ0PDViqW/OSJdFlgf/n/t/emwZZc5ZXoyjzjnerWQFVpRLNAKg1IWEJYEpJ4gBkECGzi4YHGbSIwDmxDtJ9N94uOeN3RPxzd0bij2/Gin5/tto2NDcETgw1IskBIwgaBBiRZA6WxqjSWaro13OEMmfli7Tzr1lebPPecO597a5+KinPuOTt37r32l5n7W3t93/7qV2dX3umIcBJJp0Y5YETaKSRxXQ1o6ExAICCwYgjo/qmcOX6Iz2IaYokPS5rNhprEscv0HncIrZymUr4skj3cwTAnmNwuhJ2QROXZojCr7XJrdW+lVLtsi3bYEtngyAKnD6PYS/sqHifQSGi1G9MYGx124YbMpQXufMiWxGVHVDEkcuOGMWTtBtLWDGrVGFnazjfvKFUcMddKeAaGwnNPQxJ4zBUGR5K1khZGx0Zx7FjuPDqFTJa5cHSNzdjoqHMM8zC1PASNThqdM6kqeCxDguicKbci3/mM0G6TSnjsdsdLkzxPTJy3qdsrEFpzXwGWiHJj20mBoJBCKbRsLZbQsvja73W8FuA4D2DdnM9oowDWvRQ5rFgvbUNqTV4n/I47NZNwoBqdShipt6yKayUULD6p5efCW8w96mQ/VuGsHFMuwJKYYh4+3ltoDyS1fvd3f9fNd6li4liQJGf43/XXX+/uIUy/4e7RpZL7jmou3Ws4p2VeWeZc43EkpLhhklWLsk7aNOfAnIPT1jlP5ztt7x/+4R/ykO80dfNjhhpee+21rp2cT9NeRUCJmOUCMPvEcizDnc4Z1k0Sju1jW7kATaKLpBhJOS5wM1et9Q1Wwr5PdhsM/Q8IrDQCgdBaacTD+eaFgCaGmvxwMs8VHKmd+HDmw5cPUq368OFHgooPWYYe8mHO3Foks7hKzh0H6RAwDJETybvvvtu9kwAjacU8JXwo8kHNnQxZN5VedCxIcjH/BMkw5uPat/81l1eL9bGNrJ8P1aH6sNuWnTsk8iHMXauoGnvooYdc3XwYawKnpJnsi1b0+1llnxeQoXBAICBw0iBgw5ikolKYk1RNc4HRTVniO/BFCi0X5pjmuxVKdZUnfHdBeycor3LFFBPBH890pQTxc2Vx4j1T90pLaPG+mTs/udJLebNsu3muUilGYyYnhVzOqSRFxHZzd8SIecH4fYxSHCFL2iiXYrdwoVCaNvsXkYji93ntGetgP7mrYpbkhBMiNFttxCWSTak7D1+VUq5MSJME5bjk8naxte12C41WczbvC58rdAL5vOBzg5+1W1hcykkrPStaSTtXBnfUPjn24bUUCNgQ3rmcYSm2rALEV3jJ0deGMpzLcHGOTj3nGPxdOaz8ecB8HHGWVRJs2jiJBPaD6hteIyQyqEoXOad2ibxbCty61eHP62zoYZj7LB55zYdZ00c/+lGnwuLck0SW0nB88pOfdOGAnLOyvHJQca7MNBmHJyZmVaNcDGaonzYP4PyaEQZUaWnXQ9ox71eam7Psb//2b+Pzn//8LKlKgos2SFtkSDbn6IyyuO2229x3JNy4YMx6VK9SiXA+/dd//deuDzfccIMrQ8XYfffd58InScAxfPFvvvhFfOADH3Dfs08f/vCHnUqMds02qb+LRznUEBAICAwSAoHQGqTRCG2ZRYAPHq2oaCWaEx1O/PgA5IOQD2EbD88HKR9gVFzxnas2t99+uwv5IzHF1Rxuf654e64IUZ783e9+1z3kKFe+6aab8M1vftOV4YOXD1fWRckyCSk6FDzmV37lV1xdXOF8/etf7xwJrgKxjLbBZi4vhi+yfp6bBBol3kx2SXm1Vp2Ur0KTYK2UBnMICAQEAgJLgYCcVN5beF/jvVXkj02obhUkJ5BAIqQ6YW9yrOXos94TFFKd8kUO+FI4rDavoiUPFDoj0kd9UEgT77V+0nTbRrZN4VrCTMdYRYmOsY75cRKRObxyoinNuKMYHJmVU1lxToR1dnMsRTEq5VKHMMvDQlvtZq5o65CCVqlsyRFHZplBorDshHatY0JLIXs2V5h9nvayMTtuhNBeAxZDqxS3pFava1I2JFUU5yb6zAUwq8Di93S6OVehU2/Vh5wnWDWXrs9e/RNpoOTdUlLyuuD8iekRSGxwnsMdMy2Olszu1c/F/i4C0F0rnfyhGsfF1n0yH09cFdHAuSoXaalYUugpx/6zn/0s/vAP/9DNb/m3cKei6cMf+pAjwEQ0kkDijq2yRc6VSRg98cQTs/YqG2J9tGku/pI0+/M//3M3ByeZpV0KZZ9UaHGBmCouLhDT/n/91399dpGZaUGYI4s5vTg3/9M//VM3ByeRxToYosgFY+7++rd/+7fufFywvvLNb3Y5tKga40IAVVxskxaSrb2fzHYS+h4QWE8IBEJrPY3mOuyLle7zYcoHIhVaNj+JVob4HckkruDwQcYHKhNYcmWH5NbOnTud9JmKLT4UWYbvfFDzGE7yKKXmahYf1DwXH5xsA4korp7SueGElPWRVKNkmw9TPvgpeeaDl//5IGa8P+XTbBcf5nxw83u2Q8nnSaTxd+eceM7iOhzO0KWAQEBglRBQjhzrFPO+ZfPXWAdTzZSDL0fXOtNa9ZbSyb+HFTneS+EwW6LBnkMkHe+pPiFkSQvbNx3vk0WOfuokWOd9X7jpWPWVf1tSjKGSaamjEaOQKwXSNlVbGagdc/0nFeUS5kcox1QO5GGHSZbm+c6aVFvlZX3c2Y6uhAaZNMfQrGM2qzMuIhBdGKgL28xJwPnYV1HZIrw1DiK1iohae1mLJPDtUXMRpjLgb1JNkVBQmJhyqTH1AYkIJm7n9aXcWvPJgce5Eecewoh1nHnmmU7RwvNzwY1EB519npe/c97DY1byZcdSJMpKnn+9nYu2RPKGLyZm59yViia+OLaco3KuzDkqbYQRCPzMF7/fvm3bbG5E2oV28yYBxbky74dM20EVFW2HdXJeTuWWFFVcbGZieRK1nHdzPs7ybgONZtPVQRuU3dPuqNqiOoykFNvMSAiGDTLCgXNuLSJzcZjlSc6SkOXcnedheRJY73jnOx2JpY04SAwrHFLX3Hob89CfgMDJjkAgtE52CxjQ/iukRCt3dvVfk0olxVXCSqq3rrrqKjdh48OOD0VtB0wZNVeJ+FBlAnhOmqi0IrlF6TQf0sqBxYczH4osS9KLD16u9vChzN/4cGd9O3bscA9QPuSZD4C/cxWJvzPnFiX9fHjzwc72sD4+9BX/T2KLD2M+uNknrR4pb8CADk1oVkAgILAGELDOuq8kskmoLaHVrVtWtWLLSMUkQssniizpI+JnPoRDt/bYhQ6W8Rc+FIYo4kskEPuq73wljtrHslIrWCLDJwR1XkviOce8FKERZ3noYjtDiVxWq+0IrTapLMYCOuIpA4MG+TGOc+LKJcPPgJmphtvlMeKPHaJGfSwz6XwndNHHp9s4rQFznVcT2U+NMZ+btGepm0QOzVXhXESWjpOd2HxZsvdehJaOVQ4rKWNoQ3Tat2zZ4k5DUoAvpiag4oULXOwPHXQurHFewpc2jlE9/ZyfZbRYxnPSuSeRwXkP5yoksxhGxnNyziJywS4WzmtQ5lnYJ8ZFavH7lSbU5tn0gS/O+xztiGPJvFhuM4tm05FVnAdLwUq7uPHGG/F3f/d3Tq3HUD3a5lC97spx3kobph3yWKX1IAD8npsKMFxQ99VPf/rTbj6rsHYeL8KK75w3U0lFm1OOLNbLaAlussT8box4oF3y/MobyHkz28o5NReROc+mjVx22WXuurngggvcPYCLzbSjaofI1X2C8/xvfOMbP5OXd+AHMjQwIBAQ6BuBQGj1DVUouJIIiNBSCIlWyKUoULJjtYnf8+HJFVAliGdonx7eKs8HHlcn9aBmyCAfknIWrCyZkzwSVnxxlZSTSv6ucAH+zocvv9e2xKybq0GcqPK/dnFRuAEnGZxQ8sFOsosTAk4WNAFWSJAmoiuJeThXQCAgsH4QKCJs2Ds55fzsE07qfTfSSeVtyIYWGKyCyYbJLQeilsAqUlbx/lmk0vL75yudRGApXEfldT6FH6qvVs0z26ZSjKYjqiJU20ApjzlEghStKEU7plKLm55EqDCvSycpvEsa3yG0WtMkwI4TdZY0EzlXlCPrZCG0OD58zvNFx5b4KEecfUZ3s70iFZa9HoSj3VTBJ2Dmsmu2Twttcuh13XH+QIUWFdtMrM05ClUpd9xxh1PRMFUB5wbcvIaKFoUNag5kQ2y7tYFtFflFgoLzFJICfHGuwvmM1DWao9hQv16E2VJc0/a69e9VnFOF18IRoO2RNOI8l/NLXiscX9oaCSSRlySMGKbHzZNocyxP+9xx8cXOXngs7zfaHVH3PZZh1AI3seA8mOVo55/73OfwF3/xF44w5UvElvJq8Vy33nqrmxsrfJFzcub5+qM/+iM3N7/55ptdzqsrr7zStYEpOxg5wYXqr3zlK7ORE7QZqrYYGskwSUZasC085j3vfa/L70WyjfZNW/d381w4uuHIgEBAYBARCITWII5KaJNDwK7YKc+UiB+7+4lWh/jA4oOTD1FOiKic4oPM7t7DhzlfWqESYcZ6+ZDm5JgPb+Xv4sOWdWmlVA6NQhuUE4DHczLKBytXl3hOKrKkvmK7lPSSEw2uNllnyTpg1uEMphAQCAgEBBaCgHVKLXHlk1X9OK+9iBI5OiKyLOFT1I5+ztmrz90IBvWP91RtvKGydiFEoU0+qWXJMp/kUL+08CACzBJOTIDPYELueFhPSWjl4YXtKEWzlKJVytBKE0dkVaO8HF/MsdV2EYMR0kaCpJ2Hg1KhZfHS5o/u3Yss7DVOvTBdK7/zWcoXn9kcU42zcrlpTtCtP/MhtBSqJFvoByPVr1A/XRfaRIHzASq8ORegSvtXf/VXXXoEOuScQ1A1LhKApIHmBJxjsIySxs/VP9km1StM6k0SgXMT/tf8h+dQLlJiKHJrJRfUrG1rwbJX//oZg5O5DO3uE5/4hLsuOA8lWcUXVXpU5nHMmXuKi7kf//jHHQlFzBUa+NnPfMaptliOZJjCFWkfrJO7HpJoIjEqO+X3v/mbv4kvfelLjjTVtcjvpbSiguvP/uzPHBEmm6ZCjOfg5kxUk5Gk+vKXv+y+I5FFYpeRF+wTQ3BZH7/ntUSFFok12vjXvvY199sv//Iv45lnn3X1MEqDIbWsi3N41qGdFk9m+wh9DwisRwQCobUeR3Wd9EmElh58dtJqHQg9OK0Do8S/nPxplZOwcIWKRJfqEkGlbdAVIqCklXwQk9DSjlpaHdcKvl3p4m+sX/kG2G4SYvzOriAr3IcTCK3eamLOcr46YJ0MZ+hGQCAgsMIIFBEc3dRXappP6Oj+a4+zag4dp3PZ8grT8xUYiyW09Gxw9I9JWC8n3hFETMTe+a/7Pe+zUthqMcOSXnqu2AUUS2SofhFbUs2cOKxMohWhjAiVJN/FkYm0qMxqlDIkjDNkmGEKlJM8JBFZHm7YLsUuBjFpp2i7BPHtn1HU5ZTX8ZdVap0shBYXkkgG2fQDXNDic9ruYuaTldZWi9R5+k7vrF/PZt8Oel3KUklxTDiHYD10vJlQm5+V40jqcs4FSCjQ4damOCQMSHgp/KpfoonHK1cQHXuGGjKEkWQWX9oFj/VpPrJaKQ9ks7we7RyuF77h97kRYCSADRtkaeJLAoq2SVKJOaioCKQiSou5nL/+q499bDZdhu6lHCepBan4446DvNb4n/NkXnu/8Ru/4fJcMUpBYY48l0IgP/axj83urKjFhU996lNuN3LaOUMJmZJD83EtXCusmClEmCReqT1o1yTseJ1Q7XjLLbc4Bddf/OVfOrXXu9/9bvzjP/6jy1vLa5ntZ79ZJrwCAgGB9YVAILTW13ium95IiSUHw+ZAkZPEh7OcL+U94d+S+uthqGTyypOlnBhSRWmFVyuxIpR4nBwb7bRoVw4lw+ZDki9NIDVR5QRBYRCaYNodG5V3RhM5u5rbbSK+bgY4dCQgEBBYMQT88J657i9FhJYliuSg2Mbb+kUyidjySa2l6LQltKR+8ZPAW3JCyg+WtTsyagFB4Ynqp+7bcyl9bP9OyLOEyCWCd4QVqacsQRpljtBqlYGsFIEkVCnJUE34TkIrRsKcR2W+U3hF5z5f8OiW3r1IqcUwR+eAMhHXOn7R4aVTymctF6yovOaGK3yGM/RICi5LQgkOa99F5K5Vb/GzCC1bthchSxvTDsyaD9D22E6qs/kbbYvhgMzpKRUMFTPMJSTiinbLvpLoYruldOl1fvWbdknVC1Mx0Oln/WyP5hpaUFOqBX2/3PMPH3fdU0Ro9dO/dWzei+4abU2ht7wWpErSnJY2wTLc2IhRBNzZm9cTCTCG7P3Wpz7lFFwcByn3aEu0Rc53uRHSV7/6VbdjN22Sc13aPEMKpV7ldUmySWGHPDfr/pM/+RNHgvEYEk4kx77whS+4PrNuqru0uRMXhHkcd2okYUUbZl+4azjz2/JvkmfMn8swXr6Yz/bQxIQ7L3c3Z14uhiX+8Ic/dNcd2xBCWhdtYqGCgMDAIRAIrYEbktAgIsCHkVYO+Vkr4SK4RHiprH7nhEjqLDklth5O5vjQttJ6lZOKSiotPsy1G4tyevFvPnQ5GeDDnXVrJZYTCK1KiQgT0aaktXzXJFKTOOsYqX/BCgICAYGAwFIgYJ1TETZ+Hp5+Hcgi4soSR75aSmTWUpNaReSC+qTffLWWVGU2/Ev3ZyUUl2pAjpzNw1VEjrCcVL6zqi5ySgwlJLnEkEFHT6VOgcWE8dzZEM02qmmMWkIlVwlZFKPF5N9Rhhb4vGParRNDJklS6Vkx21djIHmu+ZOD0NJiksaLDi2dV44xFSJWQWjtv+hacASgG6fju0rqO5/Q6vd61FyCx2vhTMSYdo1jHk22+aWXXnIEAcMMr7vuOhcmxbAwHqvQLM0btPgmG+7WHs1XeG6GMFIZRlKMuytLGc55DMtpbiJVmOZL/fZ1IeW0QGnnc1ah1at/CznnyXSMvU8LVyVoJw4kUUkKkQziBkYkkWSzvLY+8pGPOHtUiCFthQSVcnGRCKPyicnWpZKkXSlHFutlWc61FZJIW2RoLQkn1sXzkZTiQjOJMSllNU4sz9xaJID37NnjdmLktUMyirbK46Uw5C6IJLQYtsu6teDB9l9yySUuUoIhkiKOda8+mWwi9DUgsN4RCITWeh/h0L8lRcA6bEtacagsIBAQCAgMCAK+41/UrCIVRzdiTESMFh6sQysiYSm73kthItJLoYN0prQYIgWLQhL9HROt6pYOm0LdRAgMj42imbacSooqK7fV/cy0Iw/KpTLiJEMtKyFupRir1JG0Ekw2mqiNjWKiNYPacB1x1kaWJo7QcI5mpYxyZzHEhqTzc7WTR6oxPePycrkQtuHh2VB5KZWVJHw58F7KsVP7uo2hHG9iz7Aq/k11FlUddM6ZDFoqPDq/JI6kiFIKARGRWqCiWoSfbfoCS1RagsUqvNRva/da4OKCF8/Hl+pmPfyOOa2uvvpql9+H4VAM+/rBD37gyjKc6qmnnnIhWHT2Wbd2l5PTb8+nz/6152yjWnX/mYOIeHFHOBIM/YYuLvW4FtWna5HXh8i2bn1aifasp3P4NlF0Xy9SttJOFa5NPGT/WoRdbkJIi9I8txafRcypDbpPFPXRLmroHq/+2MXw9TTWoS8BgZMdgUBonewWEPo/bwSsOmDeB4cDAgIBgYDASYiAVaJah8gqqQhLLzKqH+h61SFCTecWoSUHSkoYfe87giQolAeJRIGcKzpfoxtGc5VVuYxW0nahNdVqDe1mGyP1IaSNNiqIUS2VMXFoAiTAKkNDOHjsKCpjJKKmUW0nyJotRz6kyDDNHXaTXLFVHxqa3ejEkVtArhKLYlTKZeeI7j9wwCkbFAYvp06kXS98+sF4OcvM9YyVQ0v8iQ8JG+bdIc5UcXA8pLAjmUUcmBeIvyutgOrgeHGnY4ZdiTQiVsRJjrSwK+qvr1jU3yI37YY0/I45f5gMnju2Pfnkk47M4jEf/vCH3Y5sbDvLULnFPjz++ON47LHH3LhLlaIQr7naoxQH7C/Dy6hgY/9J+A3q2Bfl0OpGkC+n7a2nuvshtHx7sGGnIm99wna5x8USUnbjB4WOF5HK6od+89vOv4uOW0/jHfoSEDiZEQiE1sk8+qHvAYGAQEAgIBAQmCcCRQ5N0eq/dTJE+kgdYwku32GaZ3PmXdwSJlIjaGdb5dmi8yQHyrZPeWhIepBMUQi5drZ9/dmvx/O7n3OqrGarjeGRUbcb4Uh9GK3JaffemJ7GsalJVIeHMDq+Aa87dTv2vPQiDh+dQNps49TxLZicOIKoFGOm0WDOeCRUsCRtp74iUUOCggqu1/budSqwkaFh7Lj4YkfO7Nq92xEybBv7pfZLPeSHnM4bwAE4gH0mYccxYAgViR6SRNzNT4mfmcOH4VEkidh3lrdYMBzv7//+711uKZGpIsNEaIlIsl229lNk9yKgVE65M5kzi2FWDP1jO5lLiP1gMmuGSzH8kP1hnh8mc+ffVJwp5FDt1yY1apNPSujaIuFHdRbtgGQW+/Laa68NTFJsSzCIZNR1NwAmti6aYO3dt2HZvB0H3hvs/W45yKtedYpU0zXI8lLM6p7sD45/Hc5FNq+H+9+6MM7QiYDAEiIQCK0lBDNUFRAICAQEAgIBgfWMgHV++lUAFDn9yr2i/FrWOe/l8CwWX0tI6LN1pG3ITZGihQ4RiYiDBw864ojECEkIEigXXnA+pqcmwR25slIJh48cxXnnnY/hag3bNr0O4xvGcPf378VzL+7GxNQRXLTjjbjqyitx+ze+gZlDh1ErV7F1+xnYsGmzIzdIaJVrVTy/excOHDyIar2Gt7/97U6FxWTHY6OjzgFtN1v4yC/9ksvBxHLa3Vd5mIiZkm77hMhi8VzJ49lXhdKR1OPfJKwuu+wyp3C6//77XXNIFpHQoUKLOXS2bt2KRx99dDbkjmPFpNRMiM2cVRxn7UbI44kRiSSfEJBzXWSj9jsl5laeKl03bA/bpnBHqscYgsi8Qwwx5HiReGI59k+EpIhUjaOPuU9C0J4Z1kg7pQqN4Y0cf5tLaSXHrehcVkUjBQ3fteGP/Y7HL/d9YbXxWI7zz0VoCV+e14YVqh32PjnXd0vdbuWA83cYVdigNn3o1x6sOksh40vd5lBfQCAgsLoIBEJrdfEPZw8IBAQCAgGBgMDAIjBXiNJcDoWvuvJVAErozfci0mA5AREpYZ1k69xZR9rmXuFx/K+cTCQjqAzid5deeine8pa3YPeuXSglKc444wy8sPdV7D94CKedehqee/oZTB46jImJQ2hECUpDFURDJdQqMd5+1dX4yffuwdDRGQzVR7H1okuw6YwzHWmFOMKpZ5yOf7zzTux+8QUMjQy7nFFHjh51uZa2b9vmzs1k8yPDw46YmTh82JE+jzzyiCtDAoXOoYgsmzR9OXFe6roV/ieiiX1V+CiVSCSumHvq5Zdfnt1IhuNDBRedYJKMVD2RzOL/d73rXbj11lsdoaUNAEgAKTTT3xFT9iIVSzeyQDmqeDwJJIVGKjcQ20TiivWQtGIf+K7+8G+SWzxOxzjSst12x2hn5W74shzDGqnyYsJvEnk8jnZAlZjCZJd6fBZan48j20osRDL7apuFnicc97MIyJaVM44l/E0VLCG0EhjyfLpfyTasSkvXV7dnU9GChcrqfrES/QjnCAgEBFYOgUBorRzW4UwBgYBAQCAgEBAYeASKFFVFjS4q5zsTPM53SLUVPB1+EVq2zFwk2lKApzZaks2vV2Vsbh9LaJCU4PEMHWOOIqqEuKPW/n37sO+ll/He992M2+76LrZs24bN4xvx+KOP4dBr+4EoQ318CKgAH/noL6LSbOCULAZeeBXnpHU89PiTeGnrFhwZHsJ9P/4RxjZswDvf/Qu4+957MNNq4pzzz3Nqo3aSuFC50ZERd+6fPvEk3nb99Y68aDSbuPHGG/G1r33NkTUkMOTIKZxnKXBc7jp8W9KmArM7SnYcX5JBp512Gs466yyXHJ6klRRJJPaYaJ0kJJOic8yIB3cWpILp61//uhtD7VjMciSheO5u+bO6KYuEB+2aO6pxXBgeqrBFElG0fZJrtB+q6H70ox85olF5r1yetHp9dqdn5QRjfVRraVdCe11ZMpbfEwOSntpB7pVXXn7Q8BgAACAASURBVHFkGFVfPOegKvQsCS4i2eZNWm57OxnrF4lq78XC3JL5wqZfVdRisOQ5pM7yiSiFUav+omeFzV1nydK57veLaW84NiAQEFh9BAKhtfpjEFowgAgUSa0HsJmhSQGBgEBAYMkR8Cf+fjiTTiglhXV25rp3SuHkE1pyzrspXpa8g50Ku7VV7VS7bP4WYiOHSQnESVyQUKEqiyGAJK5OOeVU/MvOJ1Gp13HuWWfjx/f9CBvHNiAqRTg4eQgTRw4gbU7j/I0b8YGLLsWz3/ou3jK6FVNZjJfPOwsvj9Rx78MPIhoZwjvf817cdc/dSJMUF118Mc4860wXirhv32s4dPAgNm0Yd+GHN7//A460YbuYO+rb3/62C4u0ebRWwiFdjvFSbjORMdbRpZNLB5jjwCToLEuVFgk/quiuu+46l1uMuauIBQmjc8891xGRDzzwALgjIYks1snPPuFTtMuhtVW7UxzLXnDBBU4BJpUJ66Y6ii/aPoktnodllfSdCjMe88wzz7gQQb4scSclDcm2U089dRZiqybUlwp/JVH38MMPu3boePZ/EAgtX8FpbUa/iVCx78thWydbnSKx1G9dW7I3e7+TWmsl7xtsh00GL3KZ7SIZbHfptAou3bdp39qd1r+Xn2xjHfobEDhZEAiE1sky0qGf80JgpR2reTUuFA4IBAQCAiuAgHUWeDr97eeYmiskyFdxKXTE7iLnE1or0DXXF6vUsu20ChyRGVJq0Zmy6h2FlHFnOjp/VORUyzW8uGcPquUysjTBVoZ5zUxjfOvrcGTqGJ58ZidefP5ZjDQbuGzjJtxy3hvw9Ff/AVfWNmBoeAyvbN2G58fq+NYrz+LgWB3v+NCH8f1/ug/7n38ZGzeMY8eVl2Lvvlfx2muv4pwzz8TWsY149dW9uOjKN2HnM89gZnLK5dTas2ePI7S0a2NRnpyVwHopzqEQVSW7Z51UX2knSqmpSGC96U1vcg4xSSTuFPj+97/fqZakwpJKTbbI8L8777wTe/fudXX6yhSrIrS2Ibv1VS4kp9iO3bt3uzBHElpsJ9vId56DyisSa1LOMVk8/+ZvdNpJbFFdR/si+cU2UVVG0tQnF3yVCutkHSSzeKzUXyzHc9DZX+2XT2jZe4j/m58QfCXJldXGaSHnn0uJZIlg3Q8UbmhxlRJKZK29Xy6kTUWEZbd62B5eB7peeG6F3io0V88j3YuVi1H3dNq47NwnpBfb/nB8QCAgMHgIBEJr8MYktCggEBAICAQEAgIDgYCfvF0kAB0jOud0Gnwn31c+FZFa/M53XNjhQc1xYvtAZ4+OFZU2JElElmzevBlbt27D6NgGPPXkTxG3Wjjz1FNRr1Xw6BOP4w1XXI59Rybw9PPPoXHoELamGX7+1NOxI8kw/uLLOD8B2tMt7B8awwtbN+Lrx17Cvq0bcd3Nt+Cu734fB595EVvGxnH1DT+Pw1OH8cijD+LKSy7FRWeei/0HDqJVq2Cq2cTWzVvQnJ7Bd77zndkE5MK2myptIIyt0wjrkOuz3fGsV1sZnvfGN77R2dILL7zgCCWRsLJf5eGiso6KKiaHlxMsjGxeIalCpGLRToYkjKiIIkHF70g6sU4meeeuizb8SUop7YypBNUKJaTCjP9JhrFOEXIME2QbSWbxPAohVD02PEuKGh5z+PDh2RxdVn0zyISQJZlFWuieQJyUR6wb6byQsLIics0S2SJNLIEpGywKeeuFr38/7GXP/u9F57RlfOK6aMGBhJHdwdPaNesSoSWy1oYs9+pfP/2xqkb/nqS22e/5Wc8bEdJFRJzOzfuzrg9d84P8fOkHs1AmIBAQ6I5AILSCdQQEAgIBgYBAQCAgUIiAnDk5DyIGWFiqJYUzKfypmwPmO4509u1KvBzYQR0KOYZ8J2lCwoBOFnMTMayNxMLW7dtQKlfxwp7dmDlyFFs2juPYkcN47IkncM0NN+DpXc/j0SeeQHtyEq/fMI53X3EFtk9NId29C6OHDmG0Wkcyuhn7xkdx6ws7cWDDMN77S7+Mf7r7h9j31G6UALz95ndh18u78cKLu3DRBRdgy9AGtNspHnlqJ5pJguve+lZMHDzkwukYdqYxk/pHzusg42ydctqNzfHTq90cH4bvMQE6k7zLcdf4yZlmrq0LL7zQhfDdcccdjvhiWb4rIbwIW+XvUpitrgtLUtEWqLQiKcXk9K+99prDXmF+1kEvIgpE8LLdJEdpV3zpe9ob20zlna41qVd0bbF9Uq7pupR6TWq2QQg57GcMfUJLyjntgmjVQ73qm+v3boSWj3HRdaMyNiyyW7lubZiLoCoij/Rdt+MsqWfLqq0KhbWLB7relIhfebQ0Bta+loLQKiLZRDhp0wO/DMddO7WyD5bIVd/Ud4UmyvYtgdaLEFyMLYVjAwIBgdVBIBBaq4N7OGtAICAQEAgIBAQGHgE5CDbkS44yG2+TNuuz7yCqk/73VqFlncdBBoXtlDpLqgGGcVFVw930JqenMDo+7oik3c88g8su2YGZqSk8ufOneNObfw4HJo7g0ccex7HDh3Hq+DhueftNOPT0TjReeRGnDddQyYA0qiHdsgW3Pf8kjg4P4b0f/Aju/c69mH71IMbHRnHhFTswvnUjJo4cQrVUwuG9B/D6M8/CT5/bhZlmAzfe8Db87d980SUAp2NnnVWO3aATWj6xKZXgfNrN8WCeLJJVUlfRAZZqg+cg6cSdAInJgw8+6JKoc2x5LHHj9zaXj9RPvoKMxzA0kOTZjh073Ps999wzSzrxdyV6l9POukRqSUGi+vnOOkiMnX766e4z7YlhiFRn8Vx+iJV1/hUWy3r1n+ddK9dYt+tf9w+fdLFqLV/tU1RXNzLFllU9uteRBJQt+ESaHxI51zmtbXe7T/a6/xURWtYm/X749akfsgnZJOsgtrRX/54tPLqdp1eb/d/9enQt8BrX5gn6Ts8ZkVn8m33QYojIRGHLv/0cWrL9QVUAzxe/UD4gEBA4EYFAaAWLCAgEBAICAYGAQEDgBAT8lX3+bR0hq6CxDh2dDks8dHMe5azY0Jd+HM1BGCb2UYmHqdQiNkzCzjCxfQf2o1KrY2R0BIcO7MeFF5yP++77oSMkLrnschw5Mon77rsf9Wod27dsxq995Bfx9S/9DbaMDeGS88/G/ldfRdJIMLZ9Ox54aQ/atTquu/Ym3HX7d7CxPIRLdlyE8VNfh2deeA47n9mJd77jHfjut+9EtVLDe2/+IA4fOYKHHnoQzz/3rMufxbaSoCFZw3eRAYOA41xtsMQEbY22Z3PhzHWs7I/Ej5RWVGzRUeY40GFnXcTj+uuvxyOPPOJybfF3qrNEZDGUlCopliV+/C9yTHbOkEMqqkg+Mck8ySfifv/998+SWCqrUCm23Sq9RCzwPGwvrwOpUUiE8T/Pw/9ShInQ0rH22lEdVrUi0sKGXw2iDdh+WBJFZIUlmuxufJaAWawCx7/3sW4RWjaHm70Higziez85ynSOIlLLki7qi33vlhNKddnwQOFmFbY+yakyUvBpE4mlUGL1sjFrj7J/2bhsVgSVrj2pNaW+smPP+qTOEhm51GRcrz6F3wMCAYGVRyAQWiuPeThjQCAgEBAICAQEBhYBqxzhZxuu4TtG+l2kllXAyNmWw2Q7rHP4oWRLpQBYTnDpIJHcIElCJ5DEyPve9z7cdddduOANF6JcruCRRx/F1u2vw9VXX4VvffubODY5iauvugYHD0xg93MvoN1q481XXInx8TH86Ef/hCxr4dprr8au55/F1vGNOOf8C7B/cgpRuYoztp+Br33pVqDRxNlnn4UnntuJqF7C9tNPxcUX78Ddd34P5559Hi6++BJEUYwDB/bhgQfud+QNcy6RpJGaTGqn5cRnsXXb8CY5tSJT+1Hg6PxSdHB8mNeKai0STkyW/q53vcuFjTLxOneI5DvrJjlFYorv/J3Y0cEn2aXE1Pxbidr5meW1cyFzZ+m/FGE8jnbC+m0uLxEL/jUmFZ1ILx5DJ511KFxsLox1LqvQsuTWShAVC7EBS0SJrFC7LTlhCQqpc6R46/f+UURaCS9fgaVx071K+Pr3NbVfYardMPDrVx91vxQh65NZlrjpVre9PoSFrnm239qfvT9bElXHzUUoLmR8i44pIrREyKq8cttZwsvaik8KsrzsYlBtfanwC/UEBAICOQKB0AqWEBAICAQEAgIBgYDALALWESpyhBXq4au0bEiIdZZ8x0+/0dlQKGO/6puVGKZeTjGdJTpdDOlzebO2bnVkw8UXX4zzzjsfT+98Grt278KOy3YgrpTw/X++F+0kwbXXXo/Dh47gJ/c/jLPOOAsf/MAHcPttt+GUU7dh+ylbMTY+gm/f/i2ccvopSNIMzzzzHGrlGi676FK8+PxuTBw4iKmZSZSHKqiPDuODv/ghPPTQT/CWn3sL9u09gJ889LCD56KL3oBzzz0H9913Hx577DHXTraZBI3dJWwlsFzIOXxHmjZi8+X0U6dUKiLyaJtUUTFZ/P79+52Kio4v1U+sf9OmTe6/8ktxPJmUnXmriB3VWsSPZan8EgHAa4H4cqfEl19+eTYJv3XKpeazZKJ1uGX7+o7nkNKERBY/8zxKjG/DfHVtWSJDhIl+85VEq+3kd7u+dK8RsWRxscotS+xYdagN4+xlI0WEllRvytGl+5PINeVR66UAK/rdfud/FqFpiU3bR7XVJ3q73WNF/snerJrPr0uY2zBOXwFmsZ8PodxrDOzvsgld6/qNY8FrgL/zGuD1qn5bO2Kf7fOn1xjNp22hbEAgIDD4CARCa/DHKLQwIBAQCAgEBAICK4aAdRSs46cGaKVcjrecIu2M5R/jO9CWsFBdCg0bBEekyHm24MuJpiqHBBGdQSbxZr6jaqWKwwcO45VXX8XYpjEkSDDdmsHk1CS2bz8V5biCg/sOol6uY/vrtuHAgQPYsGEM207Zhl17nseho4eR1RliV8axA0dQzmKMj4xiZnoarXYLaZYAUYYtW7dgaGQYk1PTGKqPYGpyGseOTqMxM4PNm8cxNjbqyBgSLVLNUW3EtsopXDGDWsSJRCpoV0I563NVSVuiE8yX+kpFHW2N43TJJZfMqq1YRooY1q1dBCcmJtxnEa5y+Nke1m/JLRJf/E98SXbx3Gwvj7Hht/zbJ690fpu4Xg68iAhhwHeNpVX1+NeX6pLCyydHVvsa8+8vljRnW62ajX8XkTCW3NHY+MqnfsxOWIj8IXZS+PB4qyAV0aZ6u+E4X8JQRJbGqygHms4tgtaOv/0svCyZ5ZN3sg+W1b1MZCrrsiGP/WA43zJsT5FKjfXI5vVsUegtv7fqRGHfi5Cbb9tC+YBAQGBtIhAIrbU5bqHVAYGAQEAgIBAQWBYErKNW5MQpx5BCWOQY0RG0Drd1pP3PcuJsGMlyrf7PFyS///7xaicJDBIm7LcIl1JcQpwxxCxFkrXRTluYbk6jUq3QM0ej0USMEsZGxlAtVXCMKq9SGRGTdicJpttNJLUSojhCqZ1hqFpDu52glbTQztoolWNUy2U0Zkhk1THTaKFeG8bBQ4exYWy8k+MpwcaN4045xPFQbij2Qyqt+WKykuVFeBBnGy4lO+tFGPB4OcRKDi1iQvnPrr76akc+kZDkODLkkCSWVHdS+1jiRLaqXQt5HtZHTBmCKCKAtqA8SmwHCSqqS3gellFOLZG47JdP6simlCBbRJ4l9CwOliTSZ1+ZJbJj0AktkZFWqSWVlL1H6B5id+Trx04tYa3PdtML5ZKSHfW7K2QvItzHXf3T2IvQ8gk/9V3j59uLbztqr3/v1nF2QcEqs/z69bdPiPW6/nqNwVyElq5x2j374SsZNSYWM12raq8NCbXPndW2+164hN8DAgGBhSMQCK2FYxeODAgEBAICAYGAwEmHgBwuhUApL4vdKr0XKNZJ4mebcN53oKyjNSikl+3fiY5ShKSVEypxHCFDgna72VFXpcicCoEhdFXwjyxJ3X8kKWJEqNRqmErayCKgnGYUYyGJM6QR31NSH6iQ6Mng/gM8R+z+w/1nzrO2e1/rL0tmiSyig6vPvuPfr8MqlZXUU1KBqL5exIRsUCoTS7ZYssEPDdR4iMiyhIaIBZ6bzvxiXpZwkAJHSfVJlNmQssWcZ6HH2vPbUDHhb0MmF3qOuY6TyolldA+z5FlRDq3u1/vxX+x9yz+/Tz7O9XsRaekTeTq+iFzy7VP3T5UVqaq8bP7v/V5HyzE2rFMLJv5GECKxdI2J7LKEpkjwoj70uq6Xqz+h3oBAQGD5EQiE1vJjHM4QEAgIBAQCAgGBdYOAVYDYvDLKYdLPCr5VCfhhh0VhZb0cwtUE1zpPGQmmKEaURY5qSpmgOGGS4sSprqJSjFaaIC6XkM4m3I8AkldphnKpDLJXOj4jJRbnpFYSudpduZIIrSw/H38huUUiK+LbOiC0RDzZcFRivVhCS3VYkqwoXK2bHVvlkxxwq5LRbmxyru27yAP7bo+VAmUx9ix7ZDvl7EtN6W/asJjzLPRYn8hjmyyJtdyEilUIWULLH5Nu/fNzTKlcN8LE74/9WzZm3/0caL3qLyLHLPnj2zF/0716IWGaCx33+RxXFF6o4/0FD5849vH2y/fzfJpPW0PZgEBAYPURCITW6o9BaEFAICAQEAgIBATWJAJy1uXY95PjyHa0SO3l79Lmlx9EoOREZVGEqFxGRjFVO3GEVtZug1/EpRhROUYzbSGNgWbSBotxV0TyTyl3sctKqKYMWyRRlZNYIrP4t3O601ydxTIkvnKhFt87vztCa+2/aFt20wA56YsltHxkLBFhyY5ujq9sXL9LBcV6bRttDix7zm5KnrkUPvMZTZ/QUi4vkjdF4VjzqXupygpnhYRaLFeCcBCp6e+yml9K+QXUjVjTPcuWLSrv19OtPr+/RQTUfHG3bdSxsk3twmjJLLvAsBL4z9UfLXDY3HYiQdVOn6SyOcBo4/1cb/PFNJQPCAQEBheBQGgN7tiElgUEAgIBgYBAQGAgEfBVBnI05ttYOV4iLvjuO1rWIZtv/StdnqGCKJWQdRRXzIuVkdhKUkSdqMA0SpEgnSW0SuWKo6JSKrSyGLWECi8KtRhqmDliy9WbsVSuxDr+L/+Lv+nfSvd5qc9nndblILQsISZSwjrxvUgfS2jRfm2+LZFwRWSHJbt8AkQO+1xESr84W/yUD0q7x1nlTr/1LUc5tpFtY9ibwkh5Hps4fznOK3x9stQSOt3GRmNUlNDcquws+TLXuM6S4O66zl9S6PnjZOvsNyTTJ32kZLI5p6z9L7cyrt/xZLuLFFpSxtkFD9VpMdGmCoPSn377HcoFBAICC0cgEFoLxy4cGRAICAQEAgIBgZMWgSIVwHzBUB1yYpTM2zqVS3Ge+bZroeUd8WTC/bIkc+QW/5N3ishUkdiKgGa7hTbVBCTAmCuLhFZUQoUbGdK5d7mz8jBDmzOrzZPErCR/8bdcp5UhozTMMWdr92UJGV+tIVuQwy+nfSGEqrU92VsvWxPhoPJSZ0nxY3eQ6zUCy6WEYRtEWojQohKJJIG9rnq1b7l+11hpV1Rhx/PNV+G5kDb66iwbQsrzKym96mZ7bZ40KYdkg1IH6d3mSLMJ3X3sfULLEjA+QcZzKrx7Prauemzy9yJCl23rpUxbCNYLOYZtpq1qow17bXZTx6n97INI0iLibiHtCccEBAICg49AILQGf4xCCwMCAYGAQEAgIDCQCCyFE2RVWkoObx0661gOJAgnNIqJ3POQl4QqK0czxYiYV8vxUEzoniGmQqXdRkL1llOmpGgzMXyclyOR1XZMVeaSw5fSCGVmhkeEJre9j2OXKJ5EVon1ZSS+UpeXKye01m7coXXYLaFlia6lILSsXVlFTDeiqYiAsO0Q6SC1iMpb0s2SGvY8tu7FEl1sh/JSiXBTrqhBuH6UlJyhb0Vqp5Voo0IN/QT1JEG0Q6Vth1Va+Tm07L3KknPdxr2bcsi3B4uNJbREqKl9fn3Wli3pJoWWT8hZMms+ZNlyjRP7bTccsQSodgj1zy3FHd+LksXbPi5Xu0O9AYGAwOoh0IPQOp5k1CVtcE/izspflO/Wk7/yidPswmTnQyebQ6eM3XGnU37tb8KzeiMXzhwQCAgEBAICAYFVRGCxZJYfEkNHca5kwKvY1b5PnSdtJ6HF/Q0jpHSwSDB1VB7cyTBKEpSZyD3t7HCICO12glY7390wLWE2dxbrI6FFMov/syxGO46QlHJCi+fJCa3UkVvOgZ1NEN93swemIPsvp9Qp0+LY5Rhzyj3X3RQlt5lj3leSd26HR76b0K1eHZqLNOpWj75vNBqueqlvbK6sohCzfggM17V5tH+u/rE9ypMkMkDqnpVQQPXCnu0jhmyj8LLk31Lh0K0dNoxVuPOcdqfJufrQbRdCHeMTn35dPtFpf+9ml8JJxE0RiTXX+S2xJbv127lYIrXXuPf7u0hBS+LxO9qLbMbvq1R0uhZtTq1+zxvKBQQCAmsXgTkILeZk4KyhTBEwEE/nMvqslk+WomaemTQrdbaKtiC4bBCdL/g7Jx35BM9p7V29fO/syONKdtitTtLT/LfwCggEBAICAYGAQEBg0BGwoSD9tlVOmpwPEVo27NBXLSzkPP22ZynKUV1Foiqf98QuNDAnmTqEBUkLKq5KpTwnVsaIQypq8nxCCUMGOT1i+c58qCPUckng+SJJxo8uoxaT0LuM8nnIYf5au/MnR+hFsdsVMs4SlOIIpXLVYVRy5F0btaiFOKWyjWRhBa24ijQq5ynG+nj5NmQJBtpgtxxFKienWs6zDVnrh4zxieBuSp4+ulJYRIQWf7SkG8/jJ8xe6DkWcxzbMTMz48gJEW1ql82ht5hzzHVstZrbk8baKnqoALKkZFE9vca7SHnnrspOsvmiOovspujepzGdi9Dy6y9qj98WW99qE1sitIizyEe2ifdH/u+Grw0LtSo14aHvVrt/y2XXod6AwMmMQFdCK08yyglCJSejSkfzyVI6kk+Z4pmctOLvna2iBaSb0IEEVl5HPrFrdUguTuI6JJgjtvL8EHkZMxnrc2JyMg9e6HtAICAQEAgIBAQGDQGpQixxMJcqwW+/dUwsaWDrtcf4Sq+14LD4TrGvQChS+sgpFg6DukvZYuyRZF3C8Ewq09BGlrQQxWWU4xjVUoahqIVK8wiqjuUrYzotI6lvxExaQhqR8soXSlmDTyL0QzbxGNmtVQ/xO+ItZ/v4fHd1yENrA2qX+qccSQrXZFv90L7FjNFij7W77C0HySBsurVTKlARWlJmKTzThhT2Ip/Wwr1mseO1nMcXEWnEVBsF1Go1R2pJnVWkjtM1O59nzFx9Knpu2Xuv3cTA2q9swd+l1+9jv/eh5cQ91B0QWG8I9FBokXgiIZUA8VTe92zIEVVZREKLq4sdQitqO8JKj/Z8UkHyir9z4tE8Tmg5ouv4Tj357zyeRXnOfEJiE6uuN+BDfwICAYGAQEAgIBAQ+FkErJMoUsEmRC7CrJcTO0g4yyHylQY2SfZchJZVEPlqkrXuLLkQzThfCC2lDURpi2yMU2bV0cA52zbgmovPwulbN+PA4WP43o8ewcF0BJPRENLyMGaaCUpMpO/JteZDPFhCS3Yjx9U6u/Opc7nszypR/LFn+6R2FOk1CG3WLnR+mywxvVx4sV7t+Kjk+crl1e+1s1TEyXL2cZDrttdQt3ZaQov5tHhvVF64Ivz1XT9198LGXv9F9Vo78csq/5c9R7921atd4feAQECgOwI9cmh1QgOpxIrynAGO0HI77JCgIkeV75qS/60ww84Jqc7Kqp3feXxiCCt+3SG9Zgkv1l/NQxIdwRVkWsF4AwIBgYBAQCAgsJYRWKiCyjoCUpvQudHLd2xWyiFe7Fh0c7qs09aNeOhF3PX6fbFtX+7jGW7YSOFCDStooRKnLvSwkjUwkk3jHVdfgv/0e5/E3j3P4+HHforHd+/Dl+96AO2R7WiURtFIMlQ5hXRhnyfmpVosmVOkJlluPOZTv70efFLO/20+9S51WebP8gnCbmFkS31uEcDafEIkspQ//Vw/S0GaLHW/1lJ91ha7jTvHg4Qjw0N5z1eyfoWH+osey0EadXueaPx1TpuTjO1key3RvJbGJrQ1ILBWESgmtFzoXycHhNRSDDsk0ZTVEDnCSX9XOyGIjeMqK/cN06EyGUIt560cIcY6Owosx1VRwdUJSYw7hFk61EnwqRDFtQptaHdAICAQEAgIBAROPgR8h8+G1/WblFqOpRwDS2j5xITvIC2Hc7OUo6iQMLbT7oinXcjmaj/7TmdcuChciu3jb6p7Kdu7knVRodWOSm4XyChpoMppYruJcjqD4WQav/b+t+GzH/sgDry0yxFaDz/zCm5/6DlMYAyT8ShQriFOWy5Jvk9oLaYfg0RmKVSuiKQSYdONwOqHsFkMTv0cawktlV9JQks7HPKcRarIQb9/9IPxWikzF2kkQssq6Xi/8xcydO9Tn5dq/PxrxaphfULNf8bZMODFEulrZSxDOwMCq4lAF0KLEwGqskRqdZqYxYgYQujCAslIlYC0mqfKYk4thQ26LAYivKyCq5NXyx3AOkRoMQkqQxhJgNVdwvisE8K4muCEcwcEAgIBgYBAQCAgMD8Eiggtm6+mnwm+dcxFgmnXK207b0mvIsd4fq1eudLEwu6oJnKqW1iYr7ap1zlPyl+sR6E4K9eD5TvTbA4tR2i1UI7ZxxYqaROjIKF1E37xxitQbk/jxZf34pHnXsFX7/0X7J2pYDIeQVSpA+2GSyAvG1qMcm+QiCxr4yI/fSfb5n+yKpF+rrnlG9UTay4itFbi3MJA1w+vNz+MLaivln8kLCGrMdE9Xr/xexsayt8ZGmoJLb+li7nOu/Xakmc2n6NUWfaere9oU1qs0O+qP9jX8ttXOMPJicAcsN6CtwAAFtFJREFUCi3lsFIYYZQrs2Z3JyRgypGVIosbyHA8D1YMhg6StOKrs8shSSr+d9vz6HfumMjvqfA6npMr3xMovAICAYGAQEAgIBAQWEsI2Ek7P4uIkgPZy7n2CRzfqaBCyTry1qnoVfcg4Mj+WELLzZK4E2In71ORAs2SM1SYyLnisUpmLed8LWDQ1YFkUnj+SEIrTZztZFEJ5YgJ4Zt451svx1vfeCZGKykmDh/FrlcP4Uu3/xOi0a1IK6NoJhka08dQ6jjEFifhPB8b6DYmcznAK4G/8j4ptxzbo13hlJS6yKYGwaGei9BazvZpXIaHh9215pPBIiF6JYWfy36Ws/3zsdtBLmsJLWEtparUWLJnJfCXmk5j1q1/S6lA9MlsS2jxHsxz6T4udaz/XLIbDsz3XjLIYxjaFhAYNAS65NDKE7bnRBR3MuRfnX2kZ3ci5M8kuLgOliKLmu6dhFeUlRFl9TzkULmwFKbokstTiTWchxs6FRgJrWbnXDxv3NmpZnV2jxm0QQrtCQgEBAICAYGAwFpCQI6FcqEorwhJl8W+6OTIee9FBi32XAs5vlfIi/LA2Lw9+s4/n61LCoCc78nDC61DuD4ILSCKO1EAWYp2yhlinjetjARnb9+Iq95wJs7YtgkTExO494f3YzKrY5q7ckdlTE7NoFyKTsDHqv0WMp79HrNSDivPIxWIyGIRKVL/+USBVa+sBOE2F2YzM4zIODG/mcovJyGkfg8NcXOrnAiW6mcpzr9S49+vPQ5qOY6D7n3KiSjllSOwDbmvUHOpcnkcCdFu9rMcfbbjqnuJFhVEguqe7O5THbJLpKm1sdW+9pYDn1BnQGAQECgktLjhcb47IQmrfOfCnFpiGGK+m6EStjsdFfmpzoeskyPLbZkctRBFnd0R09H8mNKxXKGVjnUSxpPMYr4tG+bIDZup/gqE1iAYSWhDQCAgEBAICAQE5oNAEaHF4zm57/XyV9mtM04nQTlwtIObdW6WcoW+Vzu7/d6L0OJxdOD4kqPmhyBaB1ufbZiL+mwVAUuhMFlon5fqOCfgz1LEcYRSBEdoJXHNqbTY/2qUYpgLqM3pXJkWlZCVhzA100KMFPV6zRFiFpf5tm0hpIqv5pjvOedTnn3TdSTH2qoU2Raf0LJ/r7ZTPT097brrKzHtdTwfPPotq37XajWHjxSjwnIxxOdKjn+//R3UciKsFFIo9ZXs1oZk8zdbjmV8hd9SE4m+Xaq9doxFJFvlrBYl7I68Pmm61nMcDqpNhXYFBLoSWqV4CK0WiaYY9VoVM9NTSLMWRseqmJo66h5EpQqZ9BRRXMX0NMmnGq5401V4bf9evPTSU6hUGyhVjqHV5BLbFpRKVbSS/agP1ZA0h1CKqmi1p7BhwyiOHjmKSqWMcgXuZhWXOrsdhjEKCAQEAgIBgYBAQGBNIWBDSOR02/CLuTrTj8Mth0IkzyA5lJYQsWScdeK1eq9cSPytyKEWjuynwm94TLPZdKSY33856oNsLL5jyDarP9VaFWmaIE3bGKlV0Wi1MZPEiKtDQFxBrVJGNWqj3ZhBfXgIR45OolwdRpYm7vtSDMTlKhqNpnOEaXusm7ulkbhYDNE1KJjKdkQAWFJLxJbUe9YZ7+e6Ws4+6vwktKTEsUoznrvfTSN6tdMnwVle1woVWvb6Uxt0Dfaq25azeFtCzldP6jq2Y1BEfPcaI6tu8u8t9v7STx9Wq0wRoSV8bCifwmpFatnniFRPup7t80afl6t/uu/KnuxCQ7dxts+EojLWptgnG97o2/Jcz45+FnTmIuz7Ob4brhpX+0ySjYtQ72exZ7nGLdS7vhEoJrQ6wijuelwu1dCcaWJsdBjT08eQpA3U6lVEcdlNDtpcIUuG8Af/5r/iumvfh2uuGXHCqh8/uBu/9wcfx+NP/gBvuGAHrnvL/45tW8/AAw/eiXu/fyfqtSHMzExhaLiMqcljqFaGUOPkpXnMIR5F5U5I4/oegNC7gEBAICAQEAgIrDcE7ETWTviV32ex/dWkX6vha2nl26pD7M6G1nHxyS2RM3TqOPeSQ+c7D2sBB/aZiblpIww/4/tsrpxSjHK5hMmjh1FmsGFcQiuLkXBOGFccMVWNM9SqVRw+Non68Bga7dQRXeW0AaRttJIMSZrXqZdCmtYDocU+WCLUkidWXeI7j4txVhd7vdrjabu6BvjZLZCXclXdUt0fRBAUYaCk8CIG7KYKvQgl9UPlfHJCJKO1Mz/HnyVcioh4n3AQUaA+6dxFhNZSjtNy1qU+isASkclrlrYg9ZzIRkvy6B5oicjlbGtR3bJX9sPagP3btxURjkX3aKv0Eibqs+qRregcNnTdEtcij+YinrrZeT/3CN9m/bqKSGnVy996tW+lxzKcb30g0IXQStBsT2JkeBTNmRiVchUJd40pAZVqjMmpaWRZCeVKDTPNJj73B/8Fv/c7v46sDezcCdSGgTPPAaabwKc+/Vv4X3/6Pxl9iGo5D1Z8flcD/+pffxA7dz6EsbGqC0WcmW65SUySNJxkvN1mgniGPIZXQCAgEBAICAQEAgJrDQHrXGsyP9fq8EL6J6JHoXs6z0LqWqljFFLj5+/x224dV36WQoGOnJxwPwyxX4d8pfpadB6pTGx+NfUpcoRWGXGWoJI1gSxFihLqo+MuR9axY8fyuSQdo3IdUaWG2vAoEu6ANn0UYCJ5EllRvpMkMaaTTJUWQ8107tXs/1KcW06tCBSRWuyf3blPjvIgOZFyiDU+6sNSXbu9FCgkRYWHkowrBLjf60cOuvriH2f/toRHL8JAv+u6tufppm5Za6oXXYOWsJEN8NrnfxdO7O3gqlBzXs+yHeVktARjv2O4mOvQErCynSJlEs+ha1Ckkwgtazs2hFG26ffDtzXVJ6xEci/3tV5k+5ZsY5995bCwDoTWYqwuHDsXAsWEVtxCtd52ku2sPYIoKyEuUdqe4fCRCWzetBVpVsGxYzM4/8ILcc/3vo/GEeA//PuXcftt9yEuJ/jPn/8I3vUeN6dAuwncdRvw7FPAtdcDl78Z2P1KgmuuOxtx3EYUJRgZGnYTjna7iZi72ziFVsihFcw3IBAQCAgEBAICaxmBIpXEYvtjybK5wg8Xe56FHG+dVt8J0W+WlJLD0430s32Vk2MdcEvSrIQztxBM7DFso9ovFRVTTdBh3bhxI7adsh1Jcwb7X3kBU5OTiKt1nH3uBagPjeDFF3ajcWzCEV2lSh3l+gh2vOnnsGvXLkwdmUAcZTh6bBIjIyOzyaXpRHF+yRdxt+TnYvuyWsdbZ1ZOs5xI9tXanRxcq+RarXarrWyfSAkpOmS7S0XQFF17IoZFSCjHkU+MLAYfn1ArIiJUf9H1asPNikK1pGqz9coe1sr1b8kdS+JpgcLah1R7Irtk5779ENOlClmda/wtKWNxF/bdiCjd3/3f2R/1u+jZ4bfFP4/IbRFavUIue5GqvWzfP76ovyLt5kPm9jpv+D0gsABCq4lSZRrNZoIytiBNYkRxA6Vy5la4JiaOoVQeRqsN/P4ffA6//28+g29+BfjMp7+OkaEzEZdSlOp7cfudN2PjZuAP/9MUbv3iw6hEG9Bq78OffeEmXHEd8Ddf/iL+7b/7P5AmJLEy1Ks1NJttjAyNzE4+wvAFBAICAYGAQEAgILB2EbCO12In09YpsBNpOaraTXE10epFaCmXmA2nmcuZLyIE5+skryYe/rmlzJIjJgeV7xy/G254GyaPHcUzP30c09MzqI2O4w0XX+LCDR/9yYNoHj2AWpkp4COcduY5+IWbP4SHH30MWdLCyPAQmi0q/ss4evSo+//000878kREw1IRJquFqVVISJ3hExpSv6isnHASiKvZfzsGVoHjk7qLwbZIQWIVbJYwsqFt3XIbFREK3TAUuWz7o3uW6ulGcut3KTF9lZZ+l7LTEoFq+1oIOfbv4Zag4Wde5ypTRHpa8selvmlTGJELIFbCtn3STNea7mdshx1/n9TRuKqcvf/JforsX33061O/Fdrai9DyyfD5Xms+WW4XlFiXyGFdW8KriJyd77lD+YBANwQKFVrcybDRPop6bQPQ2uTyaB2dfBVj4zUcPXoY1VodjWaGqFTBl7/yJVx7zfX45Mcewr88kALpFkzNHEJt7GX88f+8GeUy8ImPfxm19FKgNYaZxn5cdV0df/W1i/DgvzyA9/zCu13Sea62IY2RtsuImIq+xB2AGKAYXgGBgEBAICAQEAgIrAcElorQsiENmsDbFfxBx6poV0M5JL3CJ63TZh25taDOsE4n+2HHcXh4GBs3juPyyy/DSy++gH2v7cWOy69AdXQLKvVhjI6OYvLQfpSbR/Djf74Hp59+Ot705qvw44efQLU+jMmjR1wKi7iTj2l8fNzl6rr//vtd6CHzdcn5HHT76Ld9ck71zuN8B1lqQH5PsqCXw9vvufstZ9uoY+T8y+b7raufcj6hZfPs2XAukT827NBXV3UjFvxr0FdL2X7aOliOYzCXmkfqsSKSht9xPG3CdEuCrAVCy1/g8IkOKZb0vYgRS0or/FC/dcO/H3uZbxn/niuC1LbFEsqs3/5t7+9F9+wiUs7aS7frt18yj8dbIlzt6/d4n9DSeInEs6S1yNd+rqv5jkMoHxCwCESnbT8lAyKkHXY7yjJE4LbYEdqtGFk6jnaSIa40EMVtHD18BP/2c/8BN914C6659iy88Cqw7XXAb/3rx/GDuw+i1diE2lAbcf2n+B//90fx+BPAn/8/t6F19Bw0p6rYtKmMozP34sk9v4aoCoxv2Oyk4a3mJIaGRlDCCKYmp1GpslkJ2Bq2J+qQW/zkLj7Ti7zFUefLzE1o8lf+ueiIvEiErNNvHZOfL39FqibYzNpCwA0c/3P/bz9slXnZOr+z3M/8rvJdBl9G0TUctsfxs0jOUc43vG7n6pQ73tITrwqdavbbE+rht8JBl4w93vw+e8XpuxNuIcevtROwMf2z/XFt0H9e4+3OpVrqfL9EF13UIcNPOJ/FvOg8HZuZBc6U6Xu8C/o9V+g0TdS7usJ9Z23dbkJrVx4BTY59x1UTa5sMfOVb1/uMtt02TMQSWkWklZvVZNms0kh/u/mK5nBRtCIqhd697F5CfZPjTqKJfT/77LNx6aWX4PzzzkWr1cTzu3ejOjSGfUemXfJ3klPPP/UE3nr5G/Dd27+JN112OcrVGqLqMA4dPorhobpTZk1OTeHZZ5/F9u3bXQjjj3/841kSYBAUfIvBzh9znxjRtWFVJCJsVoPQ8okrtcvad7+O9HxwEw6WHLHEiX+9iGDuh2DzCSQ7Jpbc8OvSOWnHvipJGFhiUv31CSDW6+9yutYUWsJMJIh/L+ffuj+orAgte/8vCm1bDns6Ydbr0uJ0PMvOZ7ZDJJHtm1SnIrG6ETt2/H0772ehwuInO5/rerEh7/O5rli2Wzih6rGKLWEiEo3v/bRvvm0K5QMC0Vlbt2UpYjRK+W4wVSbUTDlpyrc+nk4zoFJGggSN6Ta+8P/+HW55z3VIGrkj1ogBprv6zO88hX++9xmk7dORpIdQrt2Pv/zC7+MHP5jBH/+Pv0cJFyHKqoizl3DuOUfwrW/fgoMTk7j6mhtwcGI/RsZTpEkDaVJGtVxDmrUdhZVGMSgsr6RNR1s149zxraSZI5wS5mKISkiiCrKIdFQbERL3mQqv/G/OAqn84ovKrwxxxtq4c07JcRruGHe+kktGXyIqS+RbBzNbYQQcmUGihGwB7VpEjP6mcTOfBsvFOak1S26R8PLJHGdAHYaTx7Ae2qH53pEW9tjU1OncjePl3WcRa1IhWiKE38n4OuTPLDFz/JzZz1IhXtttHWyBCD6dn23k9aENGAzZxA0ZiCN3c+jgmOk7EWEOuw4OLDdLIvEaKuf9dd/zmlP3Wb7zO8msmLuaZkA6DIDH2L5bu+l1MRoyzrWj1ekXx5/5+Hheg7kj0linNp7QeeMOBc7x5ndsez7e0WzZzhh0vncti4kTq+zsquVw69jKCbjPAtHhUk8co1k7cQsL4RUQWNsIWEfMXR4dMqZXDqNeDkk3p8A6jKuJnG2fr7Lgb9a5sWEZNpTEd2x9ZZtfrxxD4bya/e91bvVFzo3woHJlbGwMV155BV599VXsfW0vrrr6GhcNkGYRRkdHMHHwAE7b/jrcecdtOHL4MG56+/+G1/YfQKlUdoTYQw89hOuuuw633XYbtmzZ4gitn/zkJ2COLpu8uVcbB/l3OZS+jehvknY2QbScSR63EiGH1latGkSf9bu1WdltP857r7HR/UNklhRaPmnipigdQkKOt909stt5ehFaJKzsda3z+KFmRf1nWYVsWZJDRJmOyXMOt2fVeGuJ0Coir4Q1+yHSWYSgtQndP4WRwjOtbfWyj6X43Y6lmwLG+VxS16DsiO3jfc0muu/Hxvspo374+PQ6lr+L0NI9cT6Y2PHzn/HCgH3mvUbXilVBBkJrPmiHsv0iEJ29bVvWbGdo1YaQcuvk1gxqUQnlrIYkynAsnkJUq6DZAN728+/GN778v3B4L/Af/90U7r73KWw8rYrP//HF2Pk08O//z/+OocrZaLUPYtspe/C97/1f+Ku/2o//9t/+PzRapyNLy6hWJvDJT7wHn/30xryNMXDXPS/gU79zC44eeznnFagIQwkZt2uOItSrZWTTh1AuxWiXa2i1U5RabQzXa5hsNFGqDqOZ5o51rZZhevoYKtUaknYT5VKCdrOF0ZHNbkKDjLkVYrS5VTCJMBJ5XAlAy7m3bedUx4gT7qvzs7tTCFi7QmBvYnrY2Amtbhh2EuvfiOyDSzcL3TD9B5WVmxZNatUeK9fVDVerZfaG4t8MuzkL/RoVy7HPdltbPdCLzl9UL8sVtZ9l7cqjHY/ZyUlMqqeJKIqRJRWk5GXiFLHbaKCG1O2CxG3PZ1Cp1JG0U0eglssVJORYYm4fnY99u91CtVpxN/9mawb1OuX6NFLaCQvlBCktKOuQWlmWolzhpISkSsn1w04uWX+a5qRZFCfuXFnKc5JMYT6AprPRnNzovLsdP4+TXqVyhFab212niEs5KeeaNRvCkRdnX7OEKyIlVNgoZEi4g6izbra7Q0TNEnKsq3MuR2jliXSR1lxbMkfy5A5Zs9lCtTLsztlsHUNUyscsRgVZmp8LcaNDLnYudkcskVymg9JAGh1CHEcoReNIE2LIyUzphJwIrIffa3y1EmbthgS8o+zc5DRFqZSg0ZhBKebEMkaaRE4B6sYkSpGkM26SkSQRmo0mhoaraPImx2u/VHb3itGxYcw0jiJNUgzXN6DRyEmrCgn+hDkbiOkQZmamkcW0twilmMQckGbTxwlTR2idOH6uT54UK6ewpBDNCfvwCgisRwTsCi7vH75KabETXk6kraOzFM+0pR4H3+mQQyaHSPdyPTNVniEcvfDx5wVL3fbF1sfnqcKu6JjL2SMGmzZtwrXXXot9+/Zhz549uPHGG/Hiiy+670kUPPXUU7jyyitxxx13uBDCt771rRgaGnIhWJs3b8b+/fuxbds29/t5553nnlWPPvooJicn3XlEAiy2D2vleDmuuiZ4rfWyn4X2zRJJsmOeX8oazUO7hUwt9Lz+cbYdtDPNvYvmjt3mn8JN9w5fleITGLzmiHE/hKGuT3udWnLS5siandd6qiCfzFwq7FaiHp/Qsvao54Hu37r/CQeN7XK2s9f90z5PRJqyvSJvpKBjOdkE29vPc0jYLGf/WLeuy6JFFNsGm69MJG2vMRApyb7r2hOhZe+/verphoHvsy43VqH+tYHA/w+4TGp6mPoL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418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朝阳中路</a:t>
            </a:r>
            <a:r>
              <a:rPr lang="zh-CN" altLang="en-US" dirty="0" smtClean="0"/>
              <a:t>营业部</a:t>
            </a:r>
            <a:r>
              <a:rPr lang="zh-CN" altLang="en-US" dirty="0" smtClean="0">
                <a:solidFill>
                  <a:schemeClr val="accent4"/>
                </a:solidFill>
              </a:rPr>
              <a:t>整体</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pPr marL="45720" indent="0">
              <a:buNone/>
            </a:pPr>
            <a:endParaRPr lang="en-US" altLang="zh-CN" dirty="0" smtClean="0"/>
          </a:p>
          <a:p>
            <a:r>
              <a:rPr lang="zh-CN" altLang="en-US" dirty="0"/>
              <a:t>由</a:t>
            </a:r>
            <a:r>
              <a:rPr lang="zh-CN" altLang="en-US" dirty="0" smtClean="0"/>
              <a:t>图可见朝阳中路</a:t>
            </a:r>
            <a:r>
              <a:rPr lang="en-US" altLang="zh-CN" dirty="0" smtClean="0"/>
              <a:t>6</a:t>
            </a:r>
            <a:r>
              <a:rPr lang="zh-CN" altLang="en-US" dirty="0" smtClean="0"/>
              <a:t>月份的活跃客户分布范围非常广泛，甚至有个别海外客户。海外客户或者港澳台地区的客户可能是潜在高净值客户，营业部可以加以关注。</a:t>
            </a:r>
            <a:endParaRPr lang="en-US" altLang="zh-CN" dirty="0" smtClean="0"/>
          </a:p>
        </p:txBody>
      </p:sp>
      <p:sp>
        <p:nvSpPr>
          <p:cNvPr id="8" name="AutoShape 2" descr="data:image/png;base64,iVBORw0KGgoAAAANSUhEUgAABLQAAAMGCAYAAADr/t1TAAAgAElEQVR4Xuy9CbhkZXX3u3aNZ+jTA9CAzN3IICAKjaAySSMCmmhMcjXe5H7R++SaxO/LoDHJTXKTfJn98sUBE0VjBozJcz/nmwhRRFGwEWRqmqmZkVEaGno6Q0279n1+7z7/6tXbOqfqnFPVZ+hTPE2dqtr73e+w1nrX+q/hjU44/oQkjmPj1Ww2jb8LpYLl83krFPJ27FHH2GmvONWOX7fejj76aDvi6KNs5ZrVNrRqxHKlolkuslqlZi+98JJZvWnbnn7OHn7oQXv8qcfs4UcesieeeMLGx8dDu/yLoii0PddXLpcL7dFWkiTWaDSsWCxaoVCwarVq/L5u3To76KCDbGxszB5//HGr1+tWqVSsVCqFe6Z78Tt95aV33cM7/3gG76eeemroB88ZGBho9YO+TExM2KOPPhp+ox2ezXycdNJJNjw8bHfccUf4TnOjd9rmHy89T3/7Ps11Hhfj/X5tpup/p/XlPuaXNYHu+ac11XovxrlRn1etWmXHH3+83XnnnYEnxB+iJfH8Yh7jfPZdMge6kUxDBnhZ4enIy4658G+2HX3mWfpH+/QFOYhMFL8cfvjhQe5IjuzcudM2b94c7kNucR3yEXrhu1qtZuvXrw90xPf8jsxClj3yyCP20ksvhWdwveaBa/R5Pten389mfrxclqzWc/26ZL/rRn71u/9zbT+7J/q9ydN3lgemkstTydx234v3/Bg8/U8nv9v1e65zsRDvl7xH50G/QA7Aq8wdewP8zGfmg/eRkZHwHXKDvYHP6CnSCZEP0ptom3b5TfqXaJp3rqUNyQLkCG0dccQRQXbw4pl60a72KNqGl7Qft9N5xHtzmfd2PNhOXs/lGYv9XtaQPePEE08Ma8IajY6O2tatW8M68rv0VL/ezKNohHe9svp0amMU2uq5S0EHW8jrL/vprLPOCrbR7t27A88hA8rlckf7aCGPrRd9Yw6g9dWrVwedac2aNWFOpOfwDOSa6HRwcNB+9KMf2d133x1o2uvXXi/L6gKz7avsFvqE/EQe89wjjzwyyHd41NvcyH/xIn9LfsuGhRf5nbaQzbLRs3oOn73d5OWo9CHNCe3xj+9pz9u0WX21G3tttnPVz/s0fs2T5F4vnunlJWsrvVwYwXTP4F6uoz+SzTORqV5/9X9rDekL3+sZ2Xnoxfhn00Z0/LrjEzEDhJ4CWkU77rh1tuHMDbbxDRfYma96la0+5BCgHWvEZrmiWQ08KDLjDWyoFJnlE7MoMUsasb24c4fddddd9r3vfS8Y1QBbCEteTPJMJne6gQnUEsMwFib3Fa94RRA+27dvtxdffDGAcTzzueeeCyATCzLdyzNqVgnmN23wMD+bggw8CRgxMc9BmdO4EZS8Xv7yl9uDDz64jyGJMJGg8gaiCEpCZrEy/2wI1N/jx91O+fS/dwJNPQ1qo+JZ3Cclfa79nc/7oaXXve519t3vfrfFa6IvNmg23uXX7GfAC3K/2WQ3dZ7QSyNaNC45126z4XleqZLScswxxwSASpvvnj17AqCOrEE5A6xCRg8NDYV9ALmFQXPsscfaIYccEu7DkEF5454f/vCHQZ7SDjwjpalXsn32q9P/O/28t1vjdgYz12Xv639P+/MEr8C0Gz/0oe+7BQraXed5R7wlRUpKsRRsbzhMtUf2khf7M7O9a1WGCy2yHvD1ihUrgu6B8QXfsg+iw+gd/QRexoCD95955hl7/vnnA8B1xhlntD5Lh0KmMP8yXvRMyRzkCToY8w7Qdd555wWZs2vXrmA8CRR72cteFmTWtm3bQt+kJ2XXsVfr144/u6XT3q3Qwm3JAx7QDXPDegF+PPbYY601F8+J36U7TWVMeZ6VriW5uFRk48Jd1b09k7105pln2m233Rb4V8YqukAn+2gxjHEufWR+mAfe0X3QgQCKoFG+RwdCB2Pe4A++e+ihh+zZZ59t69TsldzSmGiP58uJKhuGvtBXdDnsbvhQACUyW44K1poxIJ/hXfaFHTt2BBrgGjkcpCv65+pvxs692n+9HaU9R3I2qyN7YFDtTaUzzWUd+3Wv7HSv4zAm0USvdGDaYX4F/mteO7XP79qTJZtnOhdZe1u0wPfs5eqLbBHJ9vnEJ6J1x65LNHgmDoT3rNecbW9/+8/YqwCyVq+wZh1vWmK54oA1I7MqTpeC2Z4xs4mK2dqDzRoVs+EBs7yhyMZmCYBRZBPjE3b77bfbV77yFbv55puDV78X0SECjARMyIATysxka1NG2AA6oSyhoHUCO7pZeMYgAPD1r399iHSgTywu/3gJbKNvXrkUMSI0EDx4RzyBtCNWLzTmk2C6mZteXNNJudHv3sjx33WiMb9h6z4JDinjvRjHfLXBmIhQRAGVxxvewFCBr2+66ab56tqSeC6bhDb07GY93QDnqthMBWhJGVWkkAwQACgUGowRDFKUGMmlBx54wF544YUgD1F2pBwhL5FH2ggZH0oSRieyjfbkwUSe047koeakFzJ2IROKl09Z0EVKzkLu/1z7llV0s3I4Oz+aI71nI9pk1HrFOdum6JHvJb89iOUV46wM77SfzHU+Ftr9mmfpQxg6r371qwPfwsvoQvAyvM5coaMJ4MK44bqLLrrI7rvvvmCk8d0b3/hG+853vhNAbNrluwsuuKDl+YfnicJ66qmngjxgrwGc2rJlS9BziHh461vfatdee20wpBT9iQEF6PXkk08GxydglyJL281rlvZmM/fTgVeLybCazdi7uYc5IDplw4YN4XIZ9+i5GL6stYxS8ZqnOf5WhIj4WDq5nMEy1rzethCMom7mZ7Ffw9rg9EcGAFAKIFF05WIf31z7L7kpkGbt2rUBuBLdQ/s4BnD6AXShPwEMwiftImi8zOqFfBHP0B/WUPKS/iB3jzrqqKDb8Rm5qwhc2aGyj7wdhI64cuXKIO9lj/p90+/HAm/kkMhG1TJe2vZBGOJ34Q1+787qCwvdxvWAlnQZH7ncCXCaCX36SNZu9z7xs/TxmfbHg1d+nZTNhH4guZ8FtNqBlTMZ71yujU4+8eREKCvetgsvvNDe+rafspNOOsUIYooIubJGiMYyK1o9MYsjsxd3mX3qM1dbo960X/+1t9rqFWmEVrO2ywbKBWvU8xZZ0fKFfAjjIhrp+9//vn3rW98K7+0U2pkORG1IgPj0Hy2oNlYALRQmFLleCG0xHG295jWvaUXCSEDIU6UwTwFw9FXzDVEoBVJeEb5DsUS4eOWev30Y/kwJdKZzu1Cv17zPBLBqN5bs/WLapaJQQUcyWPhbdMeGBqjBJrf8mtsMKGxbgFZ2859b6+3vzgK5XOVp1xv1UnZYfxwVROYpSpa+33LLLS3QSsaGUpMUsSWPEwYpShL/aBcwHtnH7zgqFNYs2daPsS+kNqWUejCr2/51q5R02958XCdlRgqO35tEk1P1S4ptdn/z90lhVPv+Wn6bCjD1zgnuySrGBxqwxXjhafgX3Q7wGZCb7+FfQAtAKIAqeJ5ricxijyAyAf0FfQTdkDl/+OGHg6GCLsXr/PPPD848nHLcQ8THrbfeGvYX9CLkDZELyA0ANfpBmz/4wQ/C8zAGeR6fAUoU/eBTEtvx2Fz1n2VAq7PUAPDAiQGtIN+J1IN+xEMyZr08k7EqA1f8q/1Bxtl0EUBLQT52nt35vYL1IYIfIBswRvs+32N7+FTR+e3p/Dxd+w/zIcBIEVF8d9xxxwV9CjkHP1C+4d577w36lErIaP/JyqpeAVraR8WHPA/5KVtTTgdF4ALIAcxxDWtO32WnIqcPO+yw4OxAXqvEhGxq8aRPYZMNpb04a39DU+2ArnbzshgBLd9nObiVYtmL/clHvXpwsBuO4Pmsc7Y/vaQ9yXCPadC3eQW01q8/PmnUGnb+uefZu9/9HjvzrA225uDVlkRmjTpRSIlFlljcNEuiYgCzdo2bXXHl9fbDp16w0dExO/boQ+33f/snbOWQWSGpWykihKtozSZgFrVdzKKc2fh4xa7/9g32hS983jbddEOI+kr/tdRVi5K0btS+3//4EgqoykY+IUxUB8ZHDZx22mnBW0j6YTcROH5TzSrB/IaBSLQXbZ1zzjmtiBeY26ezsbgYlPKESuDJUFToL+/0VwqdV+TVXwF3B0KNGoGV3ivgjRNtuBLqMupnC5R6pXmhewe6EWjyMEmwMSbxBp516Gz5NfsZYD5Fg9q45c2bzlia60aXpc0smCV+UdQVBiQ8gacdAxbZiOGJYYpnVsCnNieUH6X7aJPG6EVh41kYqbSpHHo8gET7oSz5iLVOgPPsZ37h3DkVmNVu72gH3iyckcy8J1L4Pc1LFmu/0m9ehutJ2su83Pa0rPalLHGfjGHtsVKMeddaqA0fZj8dP8585IvjDubc6w3w/tvf/vbgTCQKCrBKEVWAFqSmw8sHH3ywHXEUdVhWB0NuaGjQKuMTlEoNNVVVY+fuu++xKJezyy67PIBhu0f3hHuJ2Lr66qutVCiGMg/sORhIyAbkzsUXX2zf/OY3w7MByjCwiBz99re/HWQK+5IUcb+umvUsYDnb1Win2B9IdNJpH2JPA/CQns06kiqK/qxoED+H4mcZsJ72fHo+9/Kv0/Nnu67L93U3A/AdQDZrKh1AKaC+hlJ3rS29q5gLX28ZekaGIaP4/g1veIPV67Ug8/hMwAYRUWl2TlrP1OtqvaZ37Y+yL1kz/ka3l/3LO9cpgIO/6S/yHkcC8p5oWpwR8CggF1GzAFs4KeI4TSmUHGY8aQbS3pJBohmuU+Q/siKrAyiDQDqlj7CWfqDnZOduIVKX76PWQjZ9u31rpmNQm17vYQ67pSPZfcoW87pqN21ItmucHgPxvMDfclao3XkFtNYdf3xyxmkb7H2/9F67+LKL0xpZ5RCTZTmLLbK6RSQSJkWrNc32VMyu+NT37YEfbrexWmQDg8NWHd9hJ61bY7/96xvt4GGgrCSkHiZJzpoxOaApPMX7+KjZzTffYv901SftB7dusjhO0/OCAmZ5y0UD1ozJy82CXfuSBJOoKCYtmlJmmFgZ9KDQMDkMTCg7TKzaDX5DFqDEYniQTNeKsKTQYSBSI4x+AG7hsUQg8Bxt4EKuhZKycdAHQkIRQFzHdx4A49l6hsK8ebaEhTcONF550DyYw3cIDYUD8je/C8iYj5Qgb3TIo58V+jJIsgqnBKYMHJTj5VfnGdCaK+cfXuC1HKHVee7aXeEFO7wEXSql2BvY3rOVNca62VAkGwSceQVBqc4yIhQGLw+iIqeQK4Sak3qKAcvvfCZNEM+s72+W3+ijIrzUBwxUHAOK8qIfKETUD1R/eecfAJdqaykSlXcBZosF8PKKgNZxMShcs6Pufe/KKjWKvtNeKVmsfcjTUyfHgo/oaue08EDXTBS5Xox7KbQh3hUfM4fvfOc77YYbbgg6CLxI6jmy4p577mkd8IDMGBgaslwhrefZqFWsVMhbzprBsVmiJujEhFVqdRtZucrecNFG2xMKvac1XThAgtp6ODEPWr0mpK8QwUm7hx56aIgSIxpLwAe6E/IJmcQexW8qS4GcoX9K5fD6jOhDDsF2fLoU1nG2Y+gko0JEzqTBK91Skdy1ej1EnxCtwYuIPviViF7p3Z2cfgJUuV+R4ny3DGjNdkX3vU96h2wDyVDxu18fOcfhLx3igg2CLaSIHnhMcrbT2vZmBAu7lXZOGb5TNP4555wdkpYUwUVUqmyrRihHkx485vWqTjzZixnxuqX2WL7T2sqOYhw4KpHJ6GnIaeQt9gF63sjICtt8551Bj5NeiX1LW3E4RGtvHWkBHKIhn13UizF10sP5XfqGaJ15l14i567vVy9oXDq+9jKBit0EzHQzLx5MYgzITkXUTUdXAsN8+qsHyHrVv27GsL+vid5w8cbkg7/2QXvLJZeYFQscVGhR0SwfmY1N7LKhoZLFVraxWi58/+cf+o798OkXrR4ldvGbLrVmI7FbNm2yZnXMDloZ2R//4f9mw2WzgSgGhTGzkuULZrV6WjyuGCK1zL51/dfs7z7xUXviiScnEb7YclawJC5YZDlLAqQ29UmEWYL0Co0WW4aUhLxCM/UOs4JOSxFXWB/GvkLj9RwfOUV7r3zlK0P6IvUkeEHMbBIIB6HQIN0oZzodSBu6QDYECHPC7ygNIloBYgLW6AvtImwUHqzxShnRuxB1hIsMX4FXMkS8h3u2BDedAinmkdLpDXoJ+ekMWu5TFJr30DNX8gj0QiDNduyL4T7mEJr0J0hBPxgxhEZj1Cy/ZjcDAngEFusUMW/QZ0ErD4R181QZBNqgBVr5NGWvsNCm+I13lBIUFmScioLKk0JdNaJLfX+zgJZoh7Z0P6AYJ17xkgzhPmQjCpEO/oDOBH5o3Nr86UMnsKOb+en3Ndn56PfzFmL7WUBLn6XEa68RqKAxdKO4Z68RnWTfl8Gs2VGG9lftl0o5VISNnGjIB+Yc/YKDQuD7VWvW2MuOPDo9sCauW9RsWJSgn3GgT91eeGG7/ej5521waIWdf8GF9vz27bZ7d1pgXjX66tVqOGGa9nD2UZuFZ23cuLFVV+v0008PRjXRIps2bQryiygHdCEZSR48zTrsvKHmZ2mZd9O9YDodCWPcpyexTqwd97DuG846q+Wo4TqcFk8//XRYQ52OOR1lej722Qaix9lR9fJdXsZ6HpdR7fUM7cG8s6ZKj0MWwI86rGF5Vn98Bvze9+N6XWLnn3deAO1ZA5yEyFVkKO/bt7/YOixtfwBa7Wwx2X/8Jj3VAyJydCvCBntLJxw2m7Ed8bKX2c6dO0JkPvofv5988snhkLfVq9eE8XlQi3HyHJ7Hc6Qb9Iu2PPgqkE4gFjLGR/sqaER1tunTXHXQAOwFfCPVhekD4++lo9YDWgE7mQS0uplT3x8P9mnsS9V+jn7/D/4gef9//TU75NCDzOo1s4FhU113ixpWbY5ZtbjKxmKzj/7t9+3xx7ZbLqraL//SZXbaySO2omR2/911u+qqr9l4rWFrjijbr/+3t9lRK81yzbrFSdFy+RTbihuxDZTyYT1G97xkH/3Yx+zqa66z57Y9b7l805JwUc6KhZI1QyemBrTEiB6s8sIjazhBbNyjKAGULYx7GBaPolJqBDqxaYtpYHQ2dRmM/A14hXHHSRIyLCE4CT8Ro7yMtCsm1+YjoEntCrwRECUABxBLaYt6hpQEecwE0gkll0Gsd5/y6D3q3TDHbK/JClrNk+bCG+BZ4zq7EXjltZOyNtv+LqX7oF+ABaXFEVmDIkMNDDbd+YjQW0rz69Ni4El5f0S3nn6zm0e39Mt9uleGHXIAg08Rl9pQWWsMQ0AnDBPWPQvo00eUWNIMOnlplFKI/BKtoATrCGt5oySP+Myc0D7AFvI2GMSTio7a63bs800rUxnF3mCY7z72+/lTAVoCy6UcZfcT7W+z7Z93iNCGB4eXqiI227ma6j6/9/I3+g4Atxxoiu6UAs7+cN111wUH3yGHrrUjjzzKSqUiVkuIzOIfaYfw+Avbt9tTTz9rBx+y1jZuvDhEfT3/wgs2NDho4+Npfa5yeSDIIe3rRGJRhwsn33/8x3+0vP4AJByqQ8ojOhh6FU5CyTefMkG7+l79zjoOvP7V6zldKu2FOZvURwVCsu7oB/zGHvLqM84IYKMMX6LsmH9F+XQzFx7Iki7dbr26aWv5mn1nAJkrm0R7q+wLGfasrZwNpBfCX6pbhyxAF1S9J9lTshcO9Pn20TceWEj3n8TWHXecHXfcsYEnuFZBCwDyd921xQrFIizW9wit7N6o/RG9TJlBogFFuqq/2awfgTT5fM7ioD+WwriQwaQfq8h8HDeNKM49e0ZDgAW0IweE7Od+A1q+/XZ2pAA98QJj8JlZc9UjpKN4gMinHPaCf7S2okVFB3bS3Xk241cJEMlezdli0cFnM4fR5s2bk1efeppZY8xsoGRJREH3xIr1nFk+Z1aKrRIVbVfD7G8+9k1rNgr2vl/ZaIetNotIE4wjDjy0HTvMPv3P19vO6kv227/1s3ZQwayUr4ci8kkub3mIHuU0TqxRrVihmLcHHthqf/9PV9l13/q2jU+MB0CrGKXF0OMktmQaQItrBOLwtxQfGVhaVCGbSoVRyB7X4bGgWCmnVWCQ4YFCmRJTcq+8UWzkIPC8C5EFsSbtkLYgNhmaEBLKgVIHaYM2+U5AmTykSjHE+FPuupgNgxSBod8UseUNCOaAZwu4EJDnFVr9LkOjG4boREztjHR/j54hpcZf7wWQ/pYiKiNewJyi5iRAfJpLpz4eyL9DKyikFNw94YQTgpecGnIoNAojPpDnZ65jhz5Fi9po2hneou8s/XezoXowS/KOZ8qooB4C64tyiowQz3GNACWlAiLrkCXINwAnLyenmgtFYUluMBaeqTRG1ZTQdeJRnkVNCYwk/eZBevH6XNdgvu6fCuyar/7sr+d6ME8OEinLHnztZn/ptH9oTMtg1uxXl70XvkM+oKvIQcacSl9gHYjWpJg7ta8kZ4YGOfAhLTBcLBRCNEJY45Ba2LAol55n/eY3Xx5q6E2MjQcwq15La/BVa3VbsWIkFIKnmDj/MCioPUM0Fs9EbhJJSvFxUg0B5ekv0Z6KREeWKHpA8sYbE7OfnQPnznY81JiMppCuy3yzr0AjOEZeccopYb2Zc4AQoveU8umLXk81izKavBPXAwPLwNbc6E88oOgL8bPALdkomn/4DL4kOhtdgehIQEo5633WhrIj5tbDpXW33/ORhbkosnPPfX2QWWQ7MH8Cf2655QcB8OknoOXtu6lmWnusQDfe6aPsSmiDv7FLlWVAyZyDDz4oAN5E4+o0O+iLa1Knw0G2Z3TUnn76mWBTyFZTwIJosJ8U4J1e0rG9ren1EtG4Mp+UcdCL/mkdpHMLfOpGv+/0fL/GApqFNfi1pZ2sPJXDWff5PXNJA1pJM2gpZtXdZoMFqzQ50bBk5cZAKORebzRCKiL1s0hHRInh+0KhabXahK0oDYd1oTYWNbJgdoKwCnHDCuWcJbnEKo2qRfnISlHRco28WTOiYbOBvH3nu9fYxz/5d3bn7fdbITdghSRvSdK0Zq4zoKWFlDI9lfGo64RYY9DDmLzLU8mpFWzkKFCPPvpoUKhU3I53iuURdg1IIMEg4sV4FPCi1ETu13NlPKomFv3AKFSaIf1W/rVqRghd5RkIGdXcEiCncGKeoc2MdlRsT3Oid0WQiOnnqlBo7O2YSQarF6S6rltP3bIh00ncTf879AT4cOqppwZ6hq6hXW0+yxFac5tf6F+gFi1lo1SgX3muulE+2vVGG4+8pwLNTznllHDKjudx+iNZpigGvlP9E9KjVUOwG+8Z9IMs8nzo6+8hO4m6wJsvAEMykPaRr1u2bGmFdvu+zlX2zG3lurvbG19ZGXegAlpernswU99rT1gM69sdFSzeq0KNpMkoc3iVekjIKH3HyGSAsTdwCjTF3eH5lx1+mBULOatVK0HZYz3jZgpm5XJ5yxUK9sSTTwXePvfcc+322261F1/cHqK5Vo2k6caNZmJDQ8Mh+opC9OhD6EmXX355KACPfOBF1BZgGqdf8w7wRRF51W2hb4xFNSAla6ZSymcraxfvSnfueXaukF/1Wu3Hot20b6CbvvL001v1WnCCoPvyEvDVKbVmWX/rvC5zuUL6v5xNrKl0EJUWUIoV1wJqowsCYnEdB1kBLPO3ole8k102xVz6uJjvze7/0gFSG5MD0+q2fv26UIMK+arABN63bn3Antu2re+Alnci7du/NM1QtqD0Qun8soOJhiViln9Ky0t1mxSwA9CS8xu+V/1dHBpDw8P26KOPBYBURehl7wlM7ef6Z4FygWk8W9FpPJ8+U9eR79hbqPmqfs61fx5IS4vlp/XAu3HodfPsLKAl+56xeEBL/fDX65RKr7t6h2QvALduxrC/r4majSRJaoST16wRVS0pF61hOStZ2SpjTRseylllomoDg2Ujtzam2Hs+snpSt3xUsoY1jbruQxzRmZBmSOTW5DDw6uVjq1glRFvlk5zlqnkr5stmrH3JbOeep+3vrvykXfXPX7SkAYJGIfqmUWyrU4RWULQm81i1yIpQwvjiO4VMa9GViqPQe50EoRpYAFd4DxWeq5Q+PI1ENqjmFt8DEAA2SUCoP4qK0KYjIEsKvyK/EBY8X/3kftqECWEO+kEEhvrw+A8ftxNPODFco5MruA6FQ88OG1RjkrGiyVDQuGFHHnFkqyZCrxhaxJpVIoPCNOkBlGGv+c8SeJax1JaEwlRCe6kyZK8EAHQJ8IHnm7WA9pQC1g2g0at+LLV2vKKuEG4BHJ7GBWYJwJXRr/dujH6vVEmmwN+cNChvucB1L/9YX2r3IcNIAfTFKqWo+n5p08vylNIcpejqHslU3lGUMUpR7OivDFF+o4iwQHsp2X6DXei04QF5v7YyHhZ6//vRP80J6ykA09N2r57pabEbXunVc5dKO9o3faoyPOkjvklDRJYATG/dujVEm3MC1mGHHhJqZhGBXyJyvB5bI06sUCoFYIt/L720w5599hk76cQT7OSTTrQVK4ZDhH2jXkv3m4Ri4uNBBlGWAaOCEg3sS1/72tdCFBbACWnMl1xySdCB0JOuv/76cI9klvQ4FSwX/Skyxa/XMogyPfV6XSqZjOxnHqWDSsahf1JDi3Vk3jEE77vvvtZx7N3oXn5P9PLBG4FLhdfmYxzMrwAr2Qf0Q4Wgfb0d2R3wOryITMCe4WCYduCXnObzMa6F9MwsDe/Vx5oB8OEUQKKb0H9kpzF3Tz31tD32+OPzCmh5u1cRScoU4jNZSch//Sa9MI2+bATAjhNucSiozqLKmJBqiIlPhBZyvB14tj/WUXa3aJ310ncClugba4Ttw4ssq6mcITPps6cN2QECDnsFaHldWTZbNhtE/dB+KBmvg5tmMqalcG3UqCTgU2aUtmrnT8gAACAASURBVMolVo1iqyR1G4wGrTJWt+FyMRSIb06kBdByg5x4aFaLquGeBvnDuQHLWWQFvh+rWKk0EI5JrDUSaw5VLC5QUDQf/ovqnIJY2luna7Bu37nxO/aRD3/KHtz6kCX18ZDp2CBVMZwj0f4lga7aWBA1yhoLDuLM7zt27GgVakPQ4OUTYaBMcQ2btRB2vuN3GF1RWtwH0+PhBMyi/hAETHpiSGNsxrZyZGW4R0AOz+U3lDWivmAm/vEsQjRJrzxozUFBCNI2RifvSmfECOQZAFinnXpaGBPCZOsDW+1Vp78qjFMRXMwOqDPPUdirgDB5XwC8iOiQ4JHROVcCziLIYiaPBLeLyBITTmcI+Tayz/GMPtcxLNX7WWPSTAAc8JBDi9CvPN3LEVozX3lvMHnw2gPV2iy1wWSNrNkY5zLiWDPkEKC7B1iQBYDcGILUOeBdQL+iu6S4SP55HmxnCIr//Di4TmOV44BZ5PkYQShJyCHVDaQ2IZ59tcG9iyWdQZGsUvg135qrblI2Z05hC+sOD6h6Q1RzorB+9Trr2OjXaHqhkParbwulXYGu8pZLX+B7OfPgRZR9/iE30Cu4fqBcNGtwgmtspcFhq1MmoplYvli2eoPqpokBiNSqVRseLBvpiaOje6yYL1ixmBYXrtXSmqUqRA2/sAfxDGQVz5Zjjj0JHYzf9E/RZL7kAHPrI8MXylwvln4oiiHI9skTB1WKQ/QCb6GXnnraaUGus24CJblf0Q+d9jG/v/j52V8yYrGsyVz6qShM5lrRlqyngGJsFX7jO4Au1hUbBL587WtfG2po6bRrRXrJKO+0vnPp92K5dyobJMjFEAFbCfNLfTJ0H+Qo87djx067a8uWvgJa3cyhdDTtAbzjvECHlIMUHldkn3h2YmLcRlassEolzVLC9pS+k85JZA8+9JDt2rW7RT8+cyjgBKRr9fGFPqsi7HIee6cppYToE/sadg/0rFIdXneebRdFG5Kfkq39sE29HsZYBWq1o0/prcqm0Pj8tbMd82K4L6pVkqQwmQHYzJvVCtS8sgA8DYM7US8BQ2SythXBU+H3UmLj1XErlwetVmtYwYpWoGpos2IRxyHW0xoLyVDTJqxutbhMhqHlyGCkjZpZYdCsFtds2/bn7eNXXGlf/MIXLNeshuKj1PKCcaZ6oQApSknXQLh4AMkPx8AiQgCwSKAUIZYwAi/Cb7meSAYAJITRhg0bwikOApD4XQTCdwLNuB/lDGEAs2vjh8FArOkDofaPPZaGZJ5//vmhP//+7/8eNhUMUjYb9YMizYBgCBpC/6+99trwGxvOz//8z7eOU/23f/s3e9vb3hYisgCxYCbG9tjjj9m649a1BNPDjzxsxx17XMvr+cSTT9jLj395q6aXNq1eEagMbs0Vn1kfXgK5ZvIsKd1iwqk2lpm0eSBei/DjNE6EOkAqig40qnTYA3FOZjvmdgqep3d+94pB1mOSpWF9nq4/4gNtaMgZvKzIPdXFQ24gDzA6FBHqNzGukwfeg/8+TbkdoMVY2BS5X+Cd+Fk1EpSWKIUZ+UUUhpRjnkGKg+SU0rF9ofnZrke/71M6qTx+WWBeHr9+92M+258K0FLashRJyXh5JrN02GkM0xlP7fhkGdDqNKN7T7mTwSKe1OEyMnb4XieawvMB+IrrNjI8aHuogYdzMl+wRjMtDV+PqbtSSg/wSYhUSKwZx1aePBCnjpNv8rNOzpMjTXqSB0pIWUb/4ho5HLW+AF7oEfRR41Bk4HRRxlOBKZ1nbeleIR6V4YVBLkBEewTGKzSAcX7I2rX7pKRSQ0tFyLuJ4PGyg1nthWNn6a7OzEcGP7AHwTcCtFSzF/uCtcR+8ICFByaUcaKTDr2+sixfU0DGA8ACQVI+SiO0KJ4OLxBAwZyLj0jL3nTTTX0FtCTj9u1XeoiQflPdUmQmjkb6iN0qOgip4ZOHByFr0SNTemra4YcdZitXjgRZLmcDz0IGUPSeUkSkHvrU16weMHOq7v4O6bSMkT4obRb7mn/0BRubrCpe7Htcxzix9aX/dv/EH7+SuZGemF2HXgDCfo15uuZagSvtbAoBbMqqyNrfvejXXOas3/dG45XRpFwatmrNLI7Mxmpmd9/1gp33mrXUiLcaxeKj2MqFFRbXc1arJDY4wJHAsVkEMgUClgJPvCX5PemJOPGKUFRrIl+1iUbZHnygZmsPLtnhh6Y1tkpREoqIlgZWhJpcH//bv7XP/ctn7UWKhxZKk7V+qKeV5i9KWWZBIGLSqTDuWEA+A14RNg/Tnn322QEKI4T+4YcfDgwMEWNsCZ1WITyYGEOfF4xLnRle3EObbO6chshzIRLAAGpAAJoR9SRjjX4SkcAJPhQ5vWjjxgBmEdZ74YUXhj5+9atftV/4hV8IjAbAAJAFkoyXBIYk3B/PCe3ffsft9tsf/O0gZOQ5RZgQrs813C+BS7RYI25YxH9EUSRAieRB5yYLuSZ2/PrjW0WsJQQ6EZefezGUXwv+ZvwylKUQebS60zOWf+/fDCgKC8UHYwEQlxREhHo7pVTrLY9O/3q28FvOepK1Mehdc6uNbCrPszfIswDBdLOgkHF5ogTKB9kW6jik0VJaT33WaTvdAGZzWQXRDzLRg16A9wGIm6whRog39bsA3pBz9FmHXECTyDQB4jK2QyrFZDSXDuXwMktjnUv/PVgoeeWVEnn/ZDhnFQEBWktVQdD8SO4zTin5SgPLzr/mL+gCk/v2XNZo+d75moHECoTJE30ZJ9ZEQYvy1oibNjg4YBPjY1bmBMSkadWJtERCoxGHaP1avRGMpsrEuOUpxjKpiEtv8PSkCHLVepFRAs/pgBwfSewV/KVCX9n9oVcrLv5VhK6AD3n405SpuHXyFzxN9AY6MnzMKW0COnGW3HbbbUGHpV0ZS57f1W+/D06lP3IN64oeIhDTR39ldUw+Z/dX7Y9yrnjHDW0rQrlX87m/2/G6ggBhpRhqfIpiZC9i/vi8bt26MKeqQyenm+iAeYFfzzjjDLvnnnvCnqx0Xy/jl+q+1pt1TPUbgB/mmtp/0ruYtyeffMoeefRRi2R/ZWzYbhw+rLUcilpD7auKjJbeJNtUNfCC3J48tAggi3Rvgjn4Ts4o6fjwIKCPytak8jaxCy+4IKQeSu+iL1xDkEahUAxF7xVw0g9akZxRTWnRLXok+wufpbdB28guxso6YIdjH+tUQ8kx2mQc2PuaH9E+v6mMRyf7WPPto/hFV3J8TudwmQkNZvcHyVzV9/YgIs9GVqiM0kyes1SujSrNUQ7jtWaSs4mK2Uc/9l178vGH7X3/12V28okH28rVBas2xi0iUbAwZM16ZEkjtkJ+MiEwyQckK4BZeOsKo6gwlquXglcvGizZLZsft099apOtW3eyvfs959iha8lWrFuU1CyXDNjERMVuvfX79vErPmb33/uAJdRryKfFSL2xwd8CtIimwgAiNRBvA6ktePo2btwYgCKOHeWoUQAl/cZJHzp5CwagPUJwYWo+g7RTK0D1n1TLisVWkTUEGAAS76T2QVgAWwBkRHthvBFldeJJJ4X+AEBdeumlYRP5yle+Yu9973tDnQhALa7nftIVYbIQ6n3qqeH3W2+71X7/934/9P+b133TTj7p5DDee++9NwB53CuUmQgtIrAgbvpJlBhCjBdg2DPPPmPr161vHS+r1MzpiNgbjT5lSJueFyjeqPdG4VJhksU6DugbAQ4oS1h04ItJJVb59FpPbZYyGhbrmPvRbykOPiIrm4qX3dT971mFfCZzLD7kXaHtAhYA35EHiriUfJQy3I+5UJveM6fn837aaacFWUpKEkVF5XCgT8haTtvEQFI0m4xYGbpp5Ahp7Wkahb6XgqO5nGtIuwdspDRorqXsZJ0pHtxa6oCWp1nRlTeOUfraGbRSsPqh5PaTnpfb3ncGMGZIG1y5erWNjk1YvlAI+kdcr1qtMmHFfGRDg2WrTlQsAkBIIisNDtlENT39tcAh2dMAWjxNBoRAK+hMkafe8FLPliKgNRXdzZV/tAdITxMPK4WTU8dl4MLLyGwcquih6AyVajVkGqAr3n///UFH1kFJ2ZIV4nlvxGlNFTHAZ1+k2kczy7hGJ+Hl05vUtpf7fm60vyg6SWlHc52/+ZYHcpQLvNJ4BG5JbxPowfrg5MfYx4bhe+2R3OPrDGGLoEsATqigt8/amIl+Mt/zND/PTwEtUg+xPSnroYhX3m+99bbAP+gxng49T3bSX3wkqngX+av1gi6wL+EpDn8CyBSIqwwj1lklHrwDFt0FRyNZPmRvyHmguRweHrLXnnOOjY2NBrsW0JNoP/if5zebieUC8DV1BtVc10WyQuC5orCQT4Du9BnQlv4QFILtjD2OXez3Ee+4J2CFWq8EtTAmgl24Hltez5G+6QF0r+cIj4CnvM3keabX+ne2bZ6r0yc9oMVz6ZecwHNdg8V4fzQWjye1ZNB27Db77FXftwfue9KOOWKVfeA3L7e1BzUDyVZq4yENEJ8dn4v5onEYYvppMjqLugoRZdwBugCkUhR3rFG3Zn6lffjDm+zxJ1+0w44o2m998M1GmYaVpcSajboVczm7/bYf2JVXftq+ee13bHhohTXjmuVzKaDFSxFa/I2hg5HOP9Lz3vjGNwYj6aSTTgpESqQWp7gAUF100UXhCPnNmzcHwUO0VCha2mwGwa/joREItAv4BZGIKBD6FP0j6gp0mN+Iinjzm98cwDEZaSDgCAfAJDaLCy68MLR9ww03hJOAEDakM/7qr/5qiNTiM/0iJQxCBOXnObz++I//2H7iJ34iAGVEeV19zdV29mvODn2+7LLL7C/+4i9CJBrtw6SPPPqIHXtMeooR/0g5pAi80v5oQwCewi07ebCyTOk/KwVAm6CMGykT3YSkL0ZmWUx9lpIIzUDXCGzWHsVHKbbewyHhvJjG2O++emUEvvcgbpZ/dG07cFdem5n0V+umjZP1JCoUhVXAArIJpcQbB4qY6ncEg3cuKEKTZ9I/+jk4UA7ykY0X+pPXCDmNgSSFnbGgeKm+Af0H7C+VB1rzLWNGcqYX4eLZtZB8o23VH/BrKVCT/nrjbLEbTtPRpE8h1Fyw7tkIDQ+Ka6165aGcCc8sX9u7GeAkQ4yKiUo1GDBEZo3t3mXlYs6GSnnLNRs2Nro7PWhmYMgq9cSSQtniqBgiuQq5ZijL6vcVbyTI6JAO4eWnojbFaxrVgWBoax468U8n+a5oHp8yrcgO5hOHr46z51oZ5pLrpXI5OGeJ4uE7nY6pKBC/blmjnc/Ie9ZPQArXe8BKqU4Y1vQL+S8jXnqkZIlks3coednMMxTtxT3aj3rHDfu/JY1Ze713AKn0CXMGHTBeskhwjGNjKHJLclnro+gUaqvilCfdUPuwl9tLeU/rzUqmadaHHHJwsN8EGtE2qbnbt78YiqYL0MryardyTCCUAEnaV6odbaBbYeMSvCDHoHQj1bqT7sn18Dt8AvATsnoawYgPL9Yc+kjrRR9jRx91lBUKqQQnggu7WjpQuTwQHI5ZQKuTTJrJ3MPrAgkF5EHv0C5jxZ5X7WvGxDWMQboJ41YtV/7GVpYTlnlQTWHxBNdKbmg9vaNTupCcnZq7+eIVQEn1yTtnGYNSw2cy30vl2uilSpKMN8w+fuWN9uADz9hwKW9/+HvvsOOPNmuSJ1trWKlcNGi7EVesXq1auVi2KClwiHOqsLTALMCtgkVJZPXKhA2ODIU0Rtp/5nmzP//Qly3Oma1aU7AP/Mbb7PDVZvlG04rNuu3Y/qL96Z/9mX3jum+FsHUK0ecnQzZ5hhYPAoIgiQQAmb711ltDvSqMIgwl0FqYmRoBECagFWATv4HiAuyQiggIRn0XhAHXYeTzDKXDYIwRugg4xfcnnHBCAJd0bLE2eKIkEA6AafxOWCZC5tzzzgsMwlHYF1xwQWAmamj9zu/8TmA62uc3Iso4spo+ALixISEkuf6nf/qn7U/+9E/sz/70z1r52fTvP//zP0Ohb0A4XgBa/kWqodIO9T2AlxQYebWmI+J2gJa/XkafjDuuzyoiS4VJFuM4VN9IG5336KD4QL/8plSELCDTSaFejHMy0z57z0yQc5P1CaRE+s9TeWhklEmxkJLZaX75XUoJz0a+EZmpTZn1RXlC/kg2KuJBaRgzHe9MrpeirTnS+FAM1q07zo484ggbGVnRihplLPQL5YN/QUaXSq0oHyktyFeOvR4dGws1KHQyp/c6MQdS9mbS507XIr+QzVIgs2vEWBmDn9/5Umg6jaUXv3sAQkqvFE3tD1mlT4ZXJ/ruRf+W2+jPDBBtH6d+xMALFH3nKOt8EttwOW+jO7bbYNFsZHgopCSO12JLSkM2WjNrUhg1nwJeucnSB+16KSXcR/Qp8hReVxpzp0iG/sxA/1v1fNOPp0kX0zwLzJITC0BLIBLX4IQgIovfkcVPPvVUyH6QkYusxqGrCC4v97SGnueVTi6jVPJa4/b6PJFh/JORxjN1yqVALN6lr8jpoXQ57b38rhSlfszp/mxTe7nmlv2SOVM0jXR4zac/nT1NAU7BCu4RX7Hvsn5kgRDZLcOXNjxgtj/0h/05l71/VhIA4WOOOToEHQRQv1gM9s+NN94YUg0pmSDARzynPbQbnYFrWGvVr/LF2VX7DpuUIAh0JtZVh22wluhh3EufpOMTcIGtyvUCj+Wo5R6ug3ZOPfUUGxocDPobbQJqS89Myw1w2u3e8fUSyNJaMX45PWifuWCM2PdEZiFfGIcHdeT8BaySrFCkl/RuOaKVhijwXbJnOjBczjw5tr3N5GmsW8CyW7rM2uK0z/jb0ZHG3Q2Ndfv8xXRdtLOaJH/5kZvs3od32OBw0f7Lu15vrztjxIo1s0HqsufMmlFiOY4wjJppMVA8cFExAFf8A6tNIED+wcYJsFb6qiYTVgNgGSjb936w3T77bzdavWG27uhh+81fvtQOHTJbUTB74Ufb7H9++K/tq1//ijVQhprFcDKihIFfVBgapBbgCKSWmlJsvoQPAl4FoT8ZUo23H8aGwSlAiieD8Eneie6CKYig4ndAr8svvzyAYEQ/sCkAgqn+1qZNmwKD89LJhQgJwDBANdIDAcEAt15z9tmtY6hpk3F84xvfsF/8xV8MAJYQcb8xAdCRJvn1r3893EsU2BVXXBGiwyBinvmWt7wlgF5EkvnIKNqHyOkfQgtBK5BJ/WWMPK+bTX8qQEsbrEKfvcIp4SIlZjExwlLrqzYEKZLQE5sBIChrB60vA1pTr3p2k85uXt5g8J7j7MbGZymLtCEAeCYGP30hVBqZJSAdzzbAvLxm4mufatBPmvZRmpInKA9p6kcpyF+KpiJzkaHIJqW7CDgSoEWfFdXJeJ544kn70XPP2ehoGlKvMSoF0cu1uY5Rcs4rK1Lwtfd4UFKGoRSjpao4tFPK/Fz5CFC/Rwvg7AfgONe1Xr6/uxlAl8sXUgOtWMhbs161XLNuUX3CylHdNp7/Ovupt1xqUdK0z3/py3bnPQ/YnkbektKITVgp1NyK4vq0gJaMO94lCyVT5ITJOhS66/3ivEp6Fb3nbzkMZzsaDwjK2aC2ab9IncLJOjTMMzorzlvte/fdf3/Qp/mNvQYdWI4EH53Qbo2k20p2+0h+2pfRqHQhnMqAaTJc6S+gmlIiJYu88YreTfq6TulT1JJ04n4Y2bNdi9ncpz1O+rVSDwUwSt9n7ojSRu8XHzF25k6pm9zj91o57b2Rn40Am4l+MpvxLe57kqDfcKIrkY06aIw5I+rtvvvuDzXofBlJT49Z22qquVDtZ0UFYdvijIYmdMAZa4x9i51LQAR9UEkZ6VXQBryiDCPa02nnuoYxKHPjrLM2hIAQMsbhVexaZTLR9/HxiTA+gLt+vQTEIjvoI/1V1Ke3M72eIRmFTBC9C9CTDsdcYQdhp3MdIJlOf2cs7WSbQD9+87pOv8aebbdbQEuy1adP7q8+LpTnRH/5sRuSTZufs9zQUXbqacfYr//KUVaKzVaS2sehhYlZpR5bnDSsUMxZMZ8P9VFArgCuiMkKSYbU0LJc+Dt837QQ1VVrjlpucMB2xTlL8jn79Oeet+/ffI+Vci/ZsWsT++s/eIeVG01rTNTtQ3/zV/apf7nScsWcFaxs/F8bvbwMLC5MTIQWhAm4AwgEAAXxKp+5PJnmwuctW7YEhiTHHKJvbdr33Rfu1QkIEKtycWFuDEa+I+cWwYVgQGCBWANgwWikGPI9AoYUQiK02DAuu/zysNHw+5ve9KZw3zXXXBNSIAGjYE4VduMaUGWixyjWCMrPczfftdku3nhxCP2GcbfcvcV+93d+12666aaQ6sh34ZSzbc9ZPpe3uBmHwvBEzGVfRGgxdzred6YEKMNNHvqgFE3WUdHmJ+EiBWamz1i+vrczoNBzeIe1AgCG7lBQpcyyjlKaFrsS2NvZS1uT/PGAlv7WbwK0sl5x8YUHPVgT8c10/RUgqXuRSwDb4i0UeuSQCl/yLEV09dpD1K6f6h/PRd75sO96vRZqTABsoZQhg+k7yoSu4z7J8qwSwek5W+6+23bvTtNRvLEn5bxXtCplQSCbV+TFG4rK8oqFnr+UAS0POkxHq5oL74mWZ7QfPLncZn9nAECrWmsE/o1rVStEsQ0XI8vVx+zyi861//JzP2MP3bs5FH6/6I2X2l9++OP2nR9ssYlo0OqFYbN8yaIkPR3b05DnGRnsAkYls5Ru6MHr/o52flr3e4j2GfEPczFX/pF8zTpitB4Y5D6NEDCLiA/WgzXAoaDC4uimGH/oydyDvFfEkJwUehfgT2q5Tq/0YIn0RmQ+OjNAGvsCnwVoZscu0MzPGX+j8+PIlvGrvncq6jw/Kz7zp4oOpHPTAmPD8Y0ux77K+DXXrJvmUjQlIIx36YO05wFPOaCZ06mik2fe+6V8RxIAH2pMASgSXKF0Wubw9tvvsD2joy1Ay0cndqs3iE+kg9A+daMFWmldeZ6AHvgBnkN2KlCCz/Cu9DW+93wsu5p36If2zzzzjMmUZMY4Fg6E8GUlVOPUpxz2Qw9S0ARzoAOD+E7pggISlXJMHyQDRN8CbRXVhuxC5gBiEdgCv2huVIcPyvXyU6CYd2Jm5ff+pnbGkZ1z6bAHsv0dbdoSJ1f+67dt2y6Kk5fsg//tdXbikWaFes2sWrFcVLAyRzcn6Yl2zRaSldbMCj+Ef2m0VpTkQyJiXK9ZqZy3qJCzsWrdmoMj9tAzZh/62M22c0/Dhkov2Pvf+xN21vqSDdTHLBdH9j/+5n/aP3z+X0JEWNJoWg6ALEnCwvkQZRgW4Ici72yEoKycSAjDI9wh+mqlEsIniWygZhVMTVg1oc133nlnSDkEGOIeIrKUy0972oAxGjHAiGoBCONFuC6nEILwApKxuQCugZADLiEU6MPO3bvsZYe/LGw8AGm8kx4JyPXkU0/aQWsOsp/8yZ9sgW2MD4COKAxylr/4pS/aB97/gfB8AQ707aqrrgpgGu0wTp2CRt9Ul4D7AcdgauaKsSlEU7UVOilMWaNYzCOvmWopeK9ZP4Ta/hYUS+V58uQxHm1u8AngLECtFB7xVjvwZqnMxWzGMd2G5YENP28CCdkM4QttgOIRebgFZHcCCTyIj2cO2aP8frznAPXygotftRHPZswzuUdzIPpJQ9HTQuE61rpWS9Na+R5AjpqHeOKRaQqhp9/yEu4Nry/bC9u3hxoURHhxDbKV2g+cXtNNhGk3Y9GcSaGRJ9SDmAIgvZzzbR+IMk9gRNbQFC90M/fL1yzcGQDQyuWLqasyrlsxiq0++pIdPFy0j/z5/2M/evwh+6m3vMm+ee03QrrhketPtg/+9/9hL1Yii8urbKzasIFSIY3mn0x7kpGgz954Fr/xriPll3qEX1a/8nPQC0BrOvA9yLvJtREAhW6A7tmKfmg2g76q2odKT1NmhKK+JANEzfrMPoSOjJ7KvdI3GZucFDg50Me9Q0OpUOwb6hv3yFkko5V30qAA3XjnGvYF+rsUaEd7kgBfGamMEVuCOUUHwK7R4VUy2lkb5ltF/GlD6Vj85kuPqH3xJc/R+ixcCTXfPUvwdFpussYzh4ABsvBiXXbt2m33b90aTn6VLig9wUejTjcKgY7SjQB/KUUjsMqDkPAPNa6wQVVjSwCUP+kP+uCfaAEaoX0FV0Bb6Jknn3xSkA9DQ4OBvgjUQP+Cdrh2eHiFVWu1vhaFV8Slip+r1A/j5m/mm76iD2qORfdyeiptmXlm/lVPkLlE1pHJhIzy+IIv8yGZ7PXCrLzrlWO1ky0g+tG7wDxvp3in7IGol4Z13jaWJFufNLvi09fZeGWPnXpi2X7jvW+xtYOJ5WpjVogKlo8KVqvDnLFFeOry1GiKJ2tnBTXWSDaMkpzlm9TQwkmXs2qtkh73bIO2u56zK//5erv7warli2X7pfdstDNONlvRaNqKgcReeuZZ+/DHrrCrvvBFGyCKql4Lp+T4ED8RD0zKxkr+MKg0iCvvAEJEPxElFTbOXM7e8Y53hJMGMaIwjriW2jMUYad4POAQEVGAQDIWGRFErE0YJgY8g4HYhEkZxKNF3jq1rAQYaXM46zWvCd4nbQy8056EDffz+9lnnx2itugr4wFs4Bl/9Ed/1IqyKuQL1ohd8b7JCCxOLWz3CorEEz8MReJlEPsNXuCGjO2pGMkbe/qbd9WY0XHLUjCkdNCen8f53noO1OdLgMvTDe1xIAJ13ogIlOLq50f85ZWcA3X+sgbHVPPgFXh5UhWxJXBJcsADWp02HO9Jg58AewDxw0ljcRw8Zzq1Uhu2lN79wX+iL198FJqSQYqyRySvd0SghCgsnP6jmKBcMS8YNgD/IQJgcNBKpXJQolSfgnaQ66TKyukwF9qUwSADSzJf/ZGSI8+2B2s8f3Rax7n0caHcK+PYe5enAvhEi/tDX7ObjwAAIABJREFU0Vso87PU+gGgVY/RnyIr5yOLK3ts9VDRqrtesCs+9Ce258Uf2UDeApAwOLLKDj1qvb37fR+wwshaq+UHrUE5eOoNugN92gFavo6JZCbGiE4Qzc6rB2kW+5wrLUTAUJZvOvFPJ7kzlaORdmUsE0UrMAnZTI3GkFbjorYp6YEcZk04XQwHro8Oaac/0Lc0Wig1iNHJyTJQ2g+6CHo4ZTEUmcVvGOUYqMh+RZUr0oJnsgeiH+MUkaOEdtHjNS4/vsVOIwKX5NDW3gT4yLzKPvE2Et8p3RD+UvaJd3CqWHYWaPQOtMU+d/3uP866kRVpjSnsSh3upeinOzffFXQZnSauNfT64nR9VKSRrvGgmbeDATUFOCmAQfqRZCptSGfxkUc4HqXf8D06GeAoARqHrl3bqtcG/xMEAv8FAKxaDTzajvd7Ne/Qvg6zkq4pWmYukUPY5OiDOu1RdVa9fqY2GJ9qBkL/yDtALbAA1c8WH8lepg/653Uf79BrN95ubYdu5srvA96BmI1glv2ttMhO+0M3z16M10Q7x5KkWTS752GzT/7D/2u1ZsNev+EE+9V3vtYK1THLWWTFoSEjjaRSr9jAipLBzEXjpMPEolwx1NmqxxMG+FJMhqxWrVuEg69QsGqcs2Zk9rWvP2Rfu+a7Vh4ctne/+x125ulFixpmAxEh7YQ4P2Uf/sgV9oWvXGuDAyssiascxdIKbRZRq/AjgBIMhgdIKDQGuyKlEPiETyIIvvzlL4cNkKglQCiYFiImwoHTBN///vdbqZweEX/8+rRIvIrQycvB80hPJJqLjRdmAoSisDtMjqFG8XfqZME4PIPaXpxyiIAACQawoj2YCIakb1zPi+gLfmODFhMJQWfsMuwAz/BKkQLJ5o+RB+BFqmEwutqkG/J9uVQOyoBORlH4saIdVICQeXr8h4+3aPnlx788PJv5VC0yec4WI8EvxT57RV8C0ANWCDlon/Do6667LkQ06iUvxEzmZSkZFjMZd3YDz3pNNPe8qwaKV7QF/io9Y7pns37e6MH4QP7Ar2qbUHDkWADMJr1QC8vD+uOpzxqzItjkMeSzipxWKtVWOqI888wZigiyk3BxKd9S6pkTeei6Cbn2NOy9p8g/L3+VWqPrD1RFYbZ8snzf4psBAK1GkygPTgJC12tYIanaYL5pG89/rb3nF95l996zxarVmm0453X2iU/9o33vljstzpWsboVQQys9H3v6Y929ccff6D86BGKh8Fm7fnQCm7Ir7vdY3asIC2SWB7V0bb/HLxmpaB2eB2CFjooM1NrwN4AREbborOqr5Ld3dnqHTa1aCbq7UrHQVdGbeR56OdG66MyKAAMclXEaTuKO05R0Xh70Wrt2bXB8qI8YuejDOOl0mID6pogSaIq+yfmiVKb55kztKfQHvVxOdEU7a4zMsQA+ftM8z3f/D+Tnp6BGmibLi+AE9LDUnoptx0svhSALpfGxvkpvA4SiZAwvgS8CUVqgTKEQftOJfOhG4lXWP2QB7dwZovQA1eSA4zfv8PNyxP8dN9IDFHgeskB6JdfAY688/fRWhgE8BrBN2ZwUDE/rK/pXr+VV1tEoWcJzseEBw9F/mV8FadAHgVLZCDfxEH2WbcSa8Df7jiLhfBvKRtK94ldFhPWT/rM2lvYF4QBykktOMwfSXfvZr4XedlStJslE3axiZlsfa9inP/sFq45tt9/6Py+zs1+5zvJR0XZx/Ppg0fJlFJWGxfXYCrky1eJTRipQQyu2epWTcMo2MFi0WiOxSiO20nDB7ti8zf7uE5+34RVr7F3vequ9+vRVlk/MSrnYkrhi5VJk99x/h33kox+3TTfdbYX8gB1+6EE2PFBuAVaAR5xKyPOUsqPcWQgMAOniiy9ueYH4DfAHQ/5LX/pS8CaCogPqENlAOxj4/PurD/1Vy0A66cSTWpssBM8mD5JLeyDh9IG/YSoAKYwr2oKYiLoC4EI4AGbhmeIfbdA/mPD6668Pmy8RCfSHGmD0DcSYzR3GwgNFIXnukaATsg5BI8AoHM99jJHn+5BuCUreFYaoDZHvRPjMo9BqX/Du0ccetWKhGBgdQcpvzIWQbKHDC524D8T+SWFWyC60CA0AhqCYQq9SEJmfrAeA75YBq7lTjjb8LKAlL3U3CoAPV0e1R94ARkrRRclABgSlaDI1W4bS3EfQ3xYEqEtuQZMoUshVZCHzo9oQSquGpkkDB8THceGjRdVbzXc3vc963RRhJxCNPipCQLzSzbp18+zla5ZnYKHOQMLp0lEhVfwb1aCnRXHFamO77bCDV9mrXnmq/dTb3hoKx3/92uvs69/8tg2uWGO7RycsVyyb5QoWE6E1DaAlIMQDxQsJ0JqKz7Nglq6TweGjc6cCvvjen/Aqo0Qyppce/qloTFkDMoQFppD1QIkN1crSPgYtKBoFw1YRJDIoZfylumg+nHKLwc840TmQ4awvaT7IeEArvgfcQqbjXFaqEDUU0yixfOi+9kHmBT2UPtIG/RE4RX8AEAAKlEZFX3iuHLICtQAWBLTNFw9qjembxqB3GaeqFcSez3VklVA3U7XJ5qvvy89Na5nxggYVPcjhYgIjyQ7SKZw64EC6H3xAgAN2IHTAemI76hS/kP0yWaNY+gzPU9QSEVMUatdL8kPgWlav//H1SrOXqlUO8CmH/qvoO/zKYTyvevWrbWRkZasmG+PimUpP7Deg5fusbAWBXGRiAZAjc4iOYw2QJXLmCtDzclbySQAic8bfKTCZpoZ6WZ6NzhKQv78cDtk1017iMxa8/io7n3F0Xv+ly8HR6M7xZGBk0MZqZo282b0P1+073/5Pe8/PbbRDVg+BIYcSWcWcWVybsIjKVrmi1ZqR5YuELE9YM65ZuVgORfBq9XrYiJqNpg0TCVUDAsvZJz7xZdt48aV2wokrbHgAt4uFo5/Hd3P0ZsO++71r7Utf+artGYWwCvb8c89Ys9EIgBDADql+EC5GuQqiwYQydsgrx+uDsaPTHBACpOlQ/A0GANyiphafIV42Rhj0W9/+VlDexkbHgvcH4YI3ipMhAKHYfBE+SoER6k7UlhQDMQD3AEjxLNK7MDj5jLBiI0WQcT/AGlFegGSKshCoxPUKHxWBimAVMSBU2Xv6hE4zFkUsiEkl9CQgBYKp3wrJRAg//czTLYCPCK0wN2NjgemZe6HDS5ctFvfIWGNF90Ev0BoKIDXjlLLWDrRaNta7X3c/f35jaQcIepDFe+One5ralJJC+g6RnoA+4nk82hgDoS+TjS0WQIvuyogSuMVYGR/0Cv2ipKBgIac1H0p3AdACzEeeelBMSo1X7qaa5yygpXWScqPoiQNZQeieI5avXCozAKDVRO/jFdetXMD5mFhcHzdr1GygXLAGNfNwiNUaliuUrdpIwj2DQyO2a3TUipmUlHYKunQS8Zsvyjvfe9FUwJU3IiUXPJjlPenZMfsxeb1M100FgPWDrniWomO9voB+gO6KI1OnpSmiQWNDt6QOpxyj3hBMo2Tzdvhhh9mxxx6zjx6L/q6i5QL+uBcdHzmOrE/16diiXK51ipqiLXQP+jF7IW3RJ9XGkZFK+RCALfR16TsabzaCpR9z202bHqjQvProaqUOom9jZ+AAZ7+XI0c1dLp51vI1vZ8Bga/SPeAFbE1oE3qkaLx0MdGoAC2lhELryDzoFWBGAQwhFbRYbOk1HnTheUSpo/dJP2mnt0yvsyRWyOcDoKVsAZ4pOdBsJsF237DhrBbggw0MmEodU+7xgFY/ZLUi8Gnb28AKXhHgjm4IKM4LfRCdER7hhc3KmFibEPXZaASZgVyTHsnvfh4lgzUf7QAsvuvHmDtRqWx20Zy/3jtjD2R9NUrqSbJntGJJYcCaRJiTPlg3WzVoVquOW6NZDsSfjytWZBPMFa3eaFqcz1lUIG6A1MB6+D7HZhQ1LW4mVo5KNjFRtfKKYRuvNQ0lqRGbDQ2Z7dnZCDUYBouFVG1KmvaPV33SPvu5q+yFF3fb2HjFVgwPWaOWpn8opfCcc84JQh2QSJsshKqC7vytQnDauACSfDoKREGoJm2yWfAO8hyAsUbdLrzgwlB0EWAKTxRoOfdzn3/negkAhTzCMFyj+lLyDPEuTwz9QYjRP3mpJOh81IKUPPVdG7OEpBhdzMU7v8njJqLOev+8Eql8b56hwpI8l5TDEK49UQlAiJhXHqPlCK1Oomf+fxd9QON4XAF0FZ2lqBOvQO9PZXr+Z2fuPWgHCHpjx4Ml2hSzxlCnXmizDdclSeBFNnDJBgBz5FRY68kzoudrs+00luzvMlIkpwTGS37JE4iMwnhB4UNOoZzI8EHuY1hxLS+tiS/s2alf7eZL33mlZZk/Os3k8u9LZQbQ1SxXtBivdTO2nMVGJdRCxDnWsSXNRvDwE7m/5qCDQ0TWjp17bGB4JOh4hSKnbO2t+9luXjyPeUBroaQcen5vB0RJbsm7r/H4lDw/7iyANd97L3JUNXFk6NFfyVJAFJzISttD5iKLMWjZc3RSMvdkDWsyBXHArF17SNiv0BsVZcW1PJvx06bSBflekbFsZfkCJ5ynMyjHh+5FvuP4ILtCNXLoG30XcEUpElIcFdni9d6FsEdmI5SzfaK/GOqUIiGqjbFwj+oAqfbZUpE5i20c0KrPikmB3ELIhAgOfxcpI53G64GKeBTvALIAhokPkL0e4JQ+r9qpOslTPCM+9HrQ1HO6b1F76WJ7QdaSlcplO+ec17ZS8WiLEzXhf4FB/VwzzZWiqDzoy3Nll9N3ZAD/+A65Bd8AkiOnFPyi9aJUD4Ag/OMjs+QAFWiush4ao9fn+znuqdoWDQmAzOqjsv8F7s9HHxfCM6PGnomEfPXS8JC9tHvCSkODlicoq14xSihwloElkQ1SK6seW1ytWalUtDjXtDqRWYV8YMLaxASqjtkAG1Fk5WjAYk55yDctBsxKCma5vBXykeUSs1xsVh+v2UChbC++9KJ99GN/ZV/86hdsvFqxFSMr03spTDqZ9sEmyOaIYcOJhgrZFoijBfdoNoAR97HRSfjQnphEhRUhfggfQOuRhx8JDKF0FrXH88TwUk5om41UwkZIstBlCQr1zTOQ77fAMkU+KbpGzxQzcp0296yRLGLSxq3QSvXJe8Q8Oq2oq1aobD4fBOvQ8FBQQo468qiwvgIVJYCzIacLgZiX+7B3BkQris7ixCLxjAyI7Hy1M9pF61kF3Cv5B/q8TzVHUi5mMz+SKWoDA5I6JqQvi6ept0eEZxDRkw8RCLbQARiB+MhQFfiVV1rKOiA7DgqiavFQI5el8Gl+cHDgeOClaFk5O6ab9+kAyX2AxExabncK42xWfPme5RlYGDNADa044eAfs1Ihb1ESW6NeMeK2CvmcWTM9+r2ZNG2iUjWLciEyq1prBGcnvEVB+b1Sqf24JDcFdugkq4Ugu1qRsc5R4OW5DMksEC/dUjK63cilo83nOLP7C/1UnxkDMpkMAiK1BCTxHXVrJDu9vqvv0nlpBsCTg0FoS/U7BY6ha/M3oBO6twAu2sMopYYiznGmXnqM9HaVS1BaETYB+wN7BwCdZD+0hJ2g9HztDcx5r07JnQu3qj/S06Xjy4EPYEc9M/Y3wEPxiA6WEn3OpQ/L985+BqS/6EAw1gcbChCYgIjhodR+Yr2ITORdkULYsOg1KjPD7wpwUBRjiH6tVAL9o99wPfcTdUjdLK/jQEMC0gVsTE8fSTjFMJ/PtWp4CWBmRsbHJ+yMM88MKYcKxiAIBOeh7MTp5NvsZ3XvnR7g1li9DNDhQwL99JtOcmSewj5EOY5Q9yst1UOda0p1KDhFNr30R66VTuptnKkcHL0YazdtaCwCtDx+EPT/yYAWpVYeqPIhSiZqSTNuWKVeszLF35uJ1aoATXmrN6pprmGUt7ylNbPietWKhZzlInI18djlA3PEzYYVBssW5/IhsqdsxQBeNXN1q5NfmC9YnUKPRpNFa9YIYx+wgkV2w3dvsr+78iO2ecttFkdNGxwaskajaY16WuhMeb4s1oYNG0K0CV4LvocwtUEpDNSjqdmFhzAEcAmo2frA1lZxv5Uj6fGrMvoVXsk9bLYwDCi5ninPijYkgVl6roAgbawhHLVUaqX0wXC8VJSOv0WMElISbN5g88qVGMIb1gKcBKaJ6PVZ/eZdQBoAH33jXvrDOPGCkYLJdyoMj2BQDnk3zLh8zf6bgSy4wnpSe4nTOAVe6uQVXTsdOJUV6vPtqdh/Mzn9k7xHNTvn7Ta/qTbHqZ7iDQ6uKRYKrZNZBGYTcYeSEeTVpOG1EIylmayRFCPkrJQLyT1kjhR42sRwwTgC2GKcyCD2Abz8ilwVGNYuLNv3a6o1a8cLWe/5TMa3fO3yDCy2GUgBLVI9EisWcELmrNlshEh6Tp5G74MvZUhRLyuXK1i1RtTPcBppQ3TXFAfUZPUVb6zrhMP5BHukg0ketXMetnOkSvZ2s94a33wZSooQksNYEQnIVPVJuilRQuw1RGj49O6sTunHD6CJ/qjUOIx8ADJkO45msizuvffeVvaE9F/po4Cp0IUirGRwIt8lo/lNgBftc3KiIi8At4hq4jn8U5oX7QgM62ad+nWNaN4Dbehq6NbYGYxL2R4qSSKw1M9Bv/q33O70M5AFc6W/sDY4keu1WisoQqVkWD+ASnQYpReii8MHgFQ4LAG5AI/2jI4GGYs8VA066B2aUNpuFsRSn6bT51O7kfPWGumhH5OR7dyrUzEPO+xwe8Upp1gc7z2lmlI/OFB1fb/pQ2MQYKWADOZZhz9or+AaAGzuQUcEVKTWtWpE87tOBj3vvPNaxeQl32QrK9Ajm0otObe/xu73R29vCVyU8yC7zgLjDmT5EFV27ErwqBTLRRuvTNjA0HBQRvIUfAdcKeVtohZbpVm0iNzZpGZDpaI1x6s2kC9ZAz0HphiIrNoAgMrZyFDecjU8dTWrxmNWT2o2snp1aB+wrJgvW8HKNlgesm3PvGSf/vSn7ctf/V+2Z2ynFQbygWmTJGfFQppTzwuCDRFDRx0VUqj4HmALL49OIhTBQZAQu1e65ElTuhyEosKQTzz5RDihke8EYAn4IWqL10B5wCrVNLWFgun6XsSXi8j5nzxlIZRDTYvXV2vVFu+3+84LBtoIytPk/dkTC3luCCmcVBS5Xsyme8Lnyd95nohfz8m2WSqWrFYPcXhhXCGKLEkLyzFnp7zilOAhQngqRXEheLj6LVAXevvZdfVCUGunSD9SdVFG8VrI2+EBz5kCWtkIloU+Vwuhf1kAZSZ9CnJp8sQb1lIv5BeRd2GzX2SAllcIBeD7CFbRMEoc8galnhcKIQaWDB9AdjxuKqgrGc7nmbymAmqXAdyZzOLytUthBtBe8vlCkCvxpC4AOLUXhEk93vKKU0QYI5zX2PiEDQ0OWhzXLZr6kNO9OtFkUV5F76id+Qa0tD+2A7O09ypa3QM57YCqdjTRyejsNx2pn9IH+KyMAEAVAVf0U5GzMtoVSdfSPZOkFd3FdwFkqtdtZGRF0M15Bu8YlRzuhPGO0Y6hLpBGe0B6MMBgsLoFQnlHh4BErhfQo4gvDFlAAaWmCwBQmiT0LHtiIdCXd+IAcAD0UQOYsclhzDxRz9ePSc6bftPIcvtTzwBrJMBRUVrQloqrB9h/staS1lk6ieSmAgl0+I3A2ZD1M0nf0uGVOkcbuk9yR2APvZVcnj4lNU05JEJLgRbwPn8Dxp166mmB/8rl9BRE6tERKYhs5hoFe/STPpSJxLOUWSIgWnJBUW8KeJGcIIuBv++7775wrw9CueSSS+zqq6/eJyDDz6MAccm2fo6xU9vaZ2RvTQVoeVmGbBCA2qn9pfh7FE9UEorDBaLJRTZBel6uYFFCFBbejKpF5SGbsLLdcueD9sLOnXbpJefYQGQWNaizZVYeMhudMLv99getXqnaReeeboM51KIJK5Qjq8YVa0ZN47+BAWpjNS2fFK0yXrPbb91sn/nMZ+wHt91s9bhqQysGQmH5UrFsMbW6Jk8gEEPDYEK3lTKoeivyMglpVa0gRW6xgMoxlVAIpxc+9GArKmr1qtWBaeU50ZG/6gfP5rm8VEdL18uoUpSWmJJrvSdGm7f6IONOhCujTFFhQl4VPukVKhl+MvA8sq2/JYC84agIB4WQStgyZzt37Qzj4751x6Xgoe+T9+ItRaZYDGOaDtASsKrwddK1oFVALU9jU0Wj+PH7a6TcLwNa+54EmQU9/Npkf9McdgoJ9nMcvLlRCk7jYZJnju8p9C9ASwrUYqBf9bHlBJh0JvAZWaToWTkyVEOQ7zlBVt452iG1RLUTvRE03Ty0WxcZY/6+dnO6GOd5MdHEcl/nfwakT1APlf8EPPBZyr6PMqlV04it9Hh1dMjJovJTDMXzkPQTFfqdam/bn7OSBcTl4PTgVS/682MOR+eY6EX707XhDSa/zyvdR9kFOnyJawRM6XS3qQCiIMdrtVZRdtGPorbQTXSgkwfVkOvjExOTdFQNBroHtLQvcg9tSrfnnQOcqDMp0EtF79kTKDoPWKQoFAGW/Z7jqdrXHq5oE6J2ABMoIcB39JloHYElSrESj0wPWMzXqA6c57bkY0jd20uHfC/6AzSSvPDyjt9V55N1BMiEn3gPIG2hECZShzJIruo+pctJX/HPEK+ILyWrtTKp3kPkbcFqtb38xfXwDlGUnDIawriIsU0Su+OOO0K/BKTuL1AY3ldQCv1n3MgMeCcbcSl7FpAcXsLxSQ0t7mEesdsZC6A3h8IxFsl4RXoKNNa+5u0dP8f7i8qnArS87uxlo7f7ZurQ3V9j6vdzos2b70xOPukkq9caIUInl4fQG/jorJmQHscphSV7fk/J/uyvP2O7J0r2ilNPsp9712uNwwVw4E2Mmf1/X37Y7r7jLosa2+wPf/eX7ei1RWvWR0PkF0WzxqqjlstTi6lsjXrDGrXYtv1om33m7//Bvva1q60RN9Ki8s3aZBSJWZTAVO1fMJVOxYFgEQa8q9ClQpVFlLo+zdGvhGcIKYfA6RuvXTt3tZD1fk9+P9v3AlTGWxbQ8oaxmFgF9vKT4ajr161vgSBSdNoBIf0cy3LbM5sB1kcKIzTOxnD66afbpk2bWicbyQMrgchnAbICFOTZYBOBLtgsSD9FydJmqohHFC15Fr2yKNrzQnghGCydZlQAtK9ZxxxJxuh7zVlW2ZCSnlUofJg49yrnX4CMPLOSW615m/T4EaGlwrC8k0oaQtKpATgZldQN4KL2Zaipv/L2ZddI/d5XMeo0i7P/PbuZax7pH6cJIeeZK+gP+Y0XnnvkBJhvg2X2I1++c3kG5nsGcEbyD9NHiYORkYoY+DD8It3MXTFpLKW9n1p3096hvUFGoCJoBGK0c6bou9noIH4varcH+X7IGaq+zveKLLbn+/3EOw+8zjmXMUlf9c9hT8B5R5SW9lGMVCLD0FmIMlFtHa2/nLXaz2lPINNc+tfpXuloPI/+cfAJ0dbesSwnOm3RTznKlYbV6RnLv+/fGcjKq6zulwXD28kj6eMePFK7AnMFXEw3Oi/fss47HdpQLGLr11qHDSmdr1gkuIXorUbgGfRL+A0eUfaT+slnSkAQSQjPKehirjPP85QRJNtEEaQCsX3Em/ojfTZrd0iOaw1CWvxkuR2+C2mi9XoAwaRfz3UMc71fayhZx/x2KqWhZyrSTJlpWdqczf451/Hsj/uj//sPfi/5jV/7TVu9ao016uTM5kORz2YSWbEU2Y4dz9magw+z3RORPfjYuP39Z6+xHeNVO+SoEfu5n39bAHL/1+eutd3b6pavV+y//tJb7FWnDFq+EVs+IjwxsSgfWaEUWaPZCHWxSO8DHf7Pa66xf/7nf7T7799qhXzZohAJlKLX4b5pQtYV8sk7RrZOJBTjSTlRvrEIQdFbELQXGhAAGxkF0eV92h8L0K9nZAEtMXpII5iMehOgJ8Ergcn3zIWQeM0Z1/lUoX71fbnd3swAHhfWi2OBAQEw/NmcVCfNK+viF50gx/pDMwDFbFa+dobP/1ftC6XqSvhmDQ/v7VgMRoJkA2NFHigvXYC4eEZRmjphSTVDFMrtlRi/ySK3+Md1tK15V0g3PKcTnPhOx0BzSouKo9OewBy8ejIIuwkJ94CRZIU36LRG6md2A+z3hqj+eeVNICMp5xTMlXHEEdakHeoE2WWFvzfyY7mVA3UGqI2alh1IVTDBW3tBLQ9ohSsmwSzBX/uCXp3n0RvvcjZ6g7DX8kYy0rcr5V+GzmLYpzrP7Pxc4Y1wb1D77+fSMxnOalv0gx7CvkmaHqlHAo60dxDNyz0CsFSDV6k62u/aGcRz6W/2XvqJXoF+QQo9QBv1IOmPdCnvRBJtqp1e80Mvx3agteWdj97OysoPrwvK4abvtJ5yKGajofycCtic/TwnISV4zZrVIQVYQQzSQ6mdxSmL27Y9H0r6AAarn+i/RGspelN6sZwQs+/Tvnemkb7V1qmlCsZQOrQAL74Xz3O9glX8/Lbrk8A73uFBItN4oU/zjH7zfzfz1A7QUqRrp/slDwXc+eu7cXh3an+h/h5d+pa3JL/yK++zSy+53MZHCfUFnSVSqmG5nFl5oGDjY6OhnlU9KduDPxy1Kz93jf1otGjDBx1pExMVy9UnbMTG7f/4mYvtwnNWWVJLLIknbKBctChJwzFjqxtRPwBmTPKNN1xv//pvn7WbbroxgFcD5ZFwOmLcBPBKU9y6qcGgcE8RvEI5heoKlIHQMYRe/vKXhxQV+uRT/SAewp0pIAnT6reFunAz7ZcXmBJCUhzbGbcY5swFAB8CjPVgflg7bbgz7cPy9ftvBlgjUrM4lUjFJQFGVHRUYbusK9dqI+Wdz9o0+Yz3AqFPLj1tQAO0Q0g8LylhiuDzo2wH6CwGgSoghXf4BdrXxgnAJ/CIsfK7+ERgSrvc+87fAAAgAElEQVSQb22S2c3SzxF/c2/24IlBUjHGx0PhW44m1obPmlAUPdQxjKLWunVSeL08YE1936QMKGe/3Vg6tT9XSpdMEp3SHkqUPO7nnntumCOuo5833njjPidaLQSFZK5zsHz/8gzMzwwI0Eorc6bglUCtvSBX2rf0ir2xXEESZaK42o9C+4BkrZRwvpdjIBtdMJv5aLff+O+099G2AI2pntOL/sxmDIvtHsnvdv2e7rdux+n3BR+95NeHQvGkGLFvsj9DX6QdUixedXezZT20n/Rb/xdggXMKu4S0LoF0At88Lao/WcCk2/lavq6/M+Ad/QJR9cRudaV2Orh0Q6/PzJ1/kuAgPfbYY8IpptKj0AORuzt37rL7t261RiMODnBolBe/y5aQjqh0SHiMe5UK2+2Yp1oV3Y8tTs099F2CU6QXy+4gGhN9GFuV6CqlaWZ16rBDUZ968p8+C9gSfqCD0eba/15Sm/Yq6ePd9I17fPDKgaIPR4cecWRy8cWX2M+8/Wft0jddZhQap5B5sYyBRD5wYnmLbLhUshd3jFlucKXd83jN/vZz37Znd9SDoVu2PfbL77rYXnv6CsvVzApRzYrlKGwkxfxgSEtsJjVbvWaF7dwxFgClf7rqH+y222+2icpuGx5aYQlF56OCJZymo4D1DkVFYSAYDmMTbwzETK48C6noBtrCcw/jwoTkqMOUukbhxd6A9xEsvSTM/dmWB6k8c8sTpVSxqfrEdawtgoJrhcDvj3Ds/TlPS/VZnE4JTVMYkfXXiR9sTqJ/AZsKzxdwAV/BM2wkbCAAV0R7cd/jjz/eOn1IYa2iL3m9BSpr0/Bz3G6DXohrwAYgpZnaHKQyEK0m8Id6ZEQGeY8aY0MWiUe0qXjDLci2ydQdeEx8qFNaVMhWhTAFkFHzgHaRcxyMIeOPgzEee+yx1nli2rA7bXrqE/0XuO9BLvqpEOf9VTMhSycePKe/qonCunByJ+shxwUnBbEeShXqt0GyEGl2uU/LM9CbGVAaoRQwD2q1e8JeUCs9kmbv9d30x8sdFbSF132EijdEvAztZBBlnQh6llLVFKnvjQZFpE8lQxeDQ6abeV/M12T1W+kactJqXdm70f21x2Egs18SDaUyCdmsg24inOc6dz41i79V54c+hYjsUqmlW3g+EO0fKAbqXOd5f9yflRNePvjfvAwTgOLlk/RF+qw11/0zBbTa9WHvs5rh4Lczzzwj2HjSW4kSRJ98/vkXrBFS8tIi89Ak/MR16FyyIb0un7Wn50qfPANHOnr3I4880jqZFHsUewSeOeWUU8I7v9N3RS/Rr6n0P/VLqcYqI6KMJK9n7g/a6eYZWkv6rGCDTvdpDiQHDxR9ODpm3fqkGSd23rnn2Tvf+U57/WtfZytGylaPd1mhkLNmo2BJrWBRLWcjB680DpsaTczufyaxz/zrF4wTEv/3n73UzjntICvHFRvKD9gEQNZwZBPVig0NrLFigQJ348E4vuWW2+3zn/+83XrrLeFUw6HhVHGpVSMr5ktmSSOcvkDU1nQvFkynTECM559/vm3ZsiUUbBcTsnlhmJOeQkoiqVc6MUtM7JUpoc9LAbTxYakecJAhrMLuWY+jnw+YAIGndCrNN+tyoDBIJ8GxUH9//etfH7x+rKcKK0q4+TxsRfroBBHoAR6hVhPhtwIJALkAteCpu+++O4DVtJ2mB6egiK8H5UOQ57q5zcccMzY2EKUuKIpNICC/A6YD8OkUUPqZntI0sI83SPwnJYbrVOSVuVOotwqf66QcKUCB15IkbOTU2sDbrMKgAJbINklLeX47zZkHtBR15xUUjd+HOGeBuU7PmMvvPF81xiRvvGwi0pYwcUUUotDgeSd6Dk/egVoUcy5zvnzv8gyEGYj8ScnKO0zjsNpXxpo8O9mH1If6p1PX0RIgoRn3IL+cBPJIi/8FNHQC62X0q+12+49X+CXXfHq112+6ed4y5Uw9A+2M8rnOl18zTx9aa53axp6KE4hoLekoXIMRzD+lqfu1Zz/2e/Vc+9rufp9Zgi7A3p6e7r43Yl5jEfjqgbfFqFP1Yx7nq00PqPo0VenY0j+ygNZUMsnriNKrp7q3mzF3ArTQJ08+OY32h64YA7r+PffcY7Va3UrlcsjWUkaHnsm4uAd9SzW1VKpHwJf02G76OdU12BIAWujfOI8FSDO/OOsBurJOZZXtUJQWbWeBQO0NfC8d2u83/M0YfVbCXMbRi3u9HFCdsk7tel3Z19PyOn6nNhbj79HRx6zjDE/jlJqzNpxpZ515pv3k295sp7zy+NTQyo9YKTdk1dG6NWOz/EDZKs3IKpHZ/Q8/Z5XKuJ356vU2kK9YfWyXrRo8OKC7NZsIheUsLlm1UrHnn3/aNt95p33969+ymzbdYkmEElS3fLEZkOBcMhCiw5oxp+VQw2tq9Ylf5L1nsYVmQ6D0GaMboqYQNqcdELVFOKIiR5R3C/jF9Wxq/A0DhaiyYjG0v5hfHqX2GyIMy5x5NNszuYQAwkFh2YoSUeoVwKSiehbzHC21vnvhDahChBWAJC+FE7PuALx64XFhc+LF+uIBgRfgIWo7ABIA2MiYAEgAUGHjkzddedpKE9Fx2tDgdJ6mhTz/ApOoPXbooYe2QF1khU7eE1/xmchPyRMpEx4szgLF8A9rxNwyf7TLvCHDCKPGqyxQEJBmz+7dYd5RJlSYnuvvuuuu0DeKGYrn5X3qNL9SylhH/vmNU5FOWU/i/toQs4CW6FNzglwnnYR+q04i3kXodaEpJJ3WYfn35RlYSDMAFqWYK0FSaY2sqSGqVJ/b+4pSVGzKlwc5PDjB3+w1yDRFiMo5l71uujnLRtlkQRWlxtCGonokD6Uj6R5vWPYDnFlIa79Y+qK9Tvq/9FnRD+PwDtgNGza09gnoCmfU7bffHvRgOYF8KY5+A0YCzdCztP/SD538KAcj+536qHt8BPxiWa+l1s+sTBI9CjyQ/iTbqhtQXPoybUun7s+8JVYulWxwcMBwfKOD0m/0SvTJcnnAaqG2a1pexvMFwDBRj9I7oc1jjjkmOHYlS3sR4cgckIkAHxJRydzAG/zj+2effTbMkS+HA7+L5wX+TgVoCVCmDdWx5Rlat37z/0zXVXtft4Xh/T6liDpF2Wmfm2kfFsP10fpjj0+azYaVy0VrxjVbe8gae91559r5F2208857gyV1s+HhFVaPa9aMEotyBYuSnCWNxEaGBwPhx5P/lQfKtuull2xoaNCaVrdyccB275ywLZvvsuuv/7pt+t6N9sQT2yxJClYoFC2JYoubk4pLNGTNENZIbau6JRFHl07t4ZNA4V2efBEkRE2xO7weRDBgpAuk8uG83IvBL4bmbxmrPoplMSxkuz76iArl03oB68EGGfBqh+sxFJk7DG9eHkRcaAy/WNeoV/3Orgfrh/CH7hH60DOAyyGHHBKAEXgFZQqwhs1BabYoenhqWGvALm0S/K5oLjYUNjFOlgMsFiCjI3JpV/3xdCUwhDEvdPphvpg/AC0pkF6JlqeEMfNig2R+iQIlYkpj9EaY9+p50MXXAGF9ALNYP/hOaY86Ap3vFDGJh5k1CEr8JLCv53ZSoLKbmrxtkqGdAOv9sX4yViR3JOe1MbM2OCGQ2VyLvIKWkfn99rD3im+X21megYU2A5xm2KQOFiB5MlkRS+9tUKpwELyL6uKOEJ/VoWSEl4cyhiS/kKuKfBAve5nWSf54Z4LmV3uRQA9vQMo5kdWDOsnRhbZ2B0p/VMdVjhgfJePXXqlQ7JtnnnlmmB59R4QHRa+1R+/PCCjRnqJE6BdOLZX5kBHqwQH9vVzDdmFRuWSGgHA+t9OfssB4FtT39prXkfV970adhJTDVatWGkCv5CH6Fadm47sgGIXi8BdddJHdfPPNrehB6vLizEYHFQB79tlnh+wo7Azpq3PVv+AL9DvsT51gzXwJ1BXfKNNIJx+qZEcnuU07CoBRZonmYX9EaM50LSXT1Ndu7tccCLRTkI72um7aWGzXROuPOT4plQu2e/cOKxXzFuWaFkV5e+Wrz7YTTzjFLrrwIjvtlafY0KoBKwB6Nc1yFHGP8lYZG7XyQMmaUWQTfJ/PW3mgaNXKuO3Zs8vuunOLbb7jbnvqiSdt9+7twYiuVRPbvn2nPf30M+H0w7hZtVKpbHHNLKb48mDe6vVqAM6mA7TE5BAfhifCRKGP5NbCXPLWkyrFZyIddCqbjCXVxJGHR+k/iz1CS4QoEEGhsDK+eddvYmT/nQAshY+KoWYS9r/YmGEx9zer4LO20Db/ALAUKrxt27YwTHiFKBeAKUVb0QbAlU+H41pfq04eG8ADImQAwEhN5F6uU4F4HYNLW9o4ZLR02mz23zpMbXFB5xRr5Z/mEhlCAXaipAACkRk6WlheNa4FYAFsUigzv7ERca08rvLEpkU4d4baBbRLesRkMES4X5F1tEukK98BNPIMFI2w7lEU3n2kajch0wo1lxIiJQEa8Aae5II3DPu9hoxHY4CGMEiQzcyf+jkwUA5RuBgBqoXA+1NPPR28esuv5RlYnoGZz4AArZYOMXmK4d7i7/u2uRfQ2vt9J0DLG2kyCCW/BCz4SKlsBE43BlPWYJRTT/vcVPrPdAr//8/em0DJelX3vbuGnu4gJDFoADQABoPEGGZkcML0nv2wVzzbK7ExxDY4MdPLMzh+y8TGxjZDTOI4YeV5CLaxWcR+5r28GOPYZpSYJTQCAqEZXQ1XEtK9t293TW/9TvWvtPVR3dW3u7q7um/VXXdVddX3ne+cfc7Zw38PZxhQduIUnt6xWQoYVZXrO1Z1IGWFegeR6USYm3qIXMGAN1oPuUcb22HQGlmMHNehxTv9Q7cg4gW9AIOedev6d0+sZ/1vlsY7dX+OEK0DoHNA2CBmdAU9f9DJq/S0V7J+PGV1JW96y4ag7qST04gqoz1zZHsVJKdTWfcqvU/FylcD7k9E58oOyyrP4jd0pydfeGFZV+jy6poF0Cr965WSDjinsaPl1zoXedfBjd7KtRxAJcglD9/oBNDHJz/5ycVBjI3B35ZOsT6243L/aMtbBiXrrZm+fKafjtm9JTYwKRlaVRnJeNYLaGV7IEehyQurvHKj8zRp99Uec95jilVHLSz+962penSWKQB3MM4979x4/Hd+Rzz+SY+Lh5/x8JKudMqBg7Fvbj72LSzEgQMH444774qldituu/1Q3HPvPXHzTTfFtV/5ctx6y61x5eVXFuOr3oiYm52LOhFetX5UVVEcar0SmcWj+16WPolWq6GVlRAZAQuS9vBwkCbFJqDoI5uRFEKMa2rPIByuueaasphZGLZlO/m96j0cdu2kTWbujwZhZrSmiGFE79UFPWlzkpXq3LdcQ0GQiN8NL+dd5UXGnNsShBh2r2lZ3M8eQCDwjtBhXxjVyDp41rOeFZ/85CcHEVyAA6wN9lNe81WhS//Yb4Qgs8Y8YUTgAaHztKc9rXhuBJstamh0kt5Vw3zdcxm4yJGS3K/yWfV2Ved91PouClKtNkg3ENS1L4yJcGyLE/NsUhSgpd5gcvlJDzTMHMWANj1auEo/FRnfoZVCmOfxt3U0Gs2ZQai3KYS2Bz0BEeFnesWs8aWiNGr8WaHKAt615hjzvOf1dyLK1ZbsSQTGysmHODBY20TaCgB+/bpvlBoLKph6tRn31MO9JTOyJxodxq+rwIjKYtVQyH/vZsdPKX9VXg9EyJtyuOokVzIMy50jIrTWWjDQXL7KZ/ZsNhKr91b5kQaMhgvXVyO+9sSCneBBOAfKrereqhruWefO4GaOnFJmqydVdSLu05HkuvEkQ2W6DnC+95RgI5+5X1m63aR1LLw/9alPLbog0cbINWhJv9AxsjGu3ePpbzquNwt4VflXNq7tZ54XaJUjQLjGeVDvq/Yt23IZAOkxhzVswXo0ep2odVpR67ajUa9HrUe7PG0mOK6sR5maWkS31o2oUSamvcK16v2w0Q2+6KtASV7H6ol53VWB90mIgHEvOXztBfqKbk7008GDfV3fvYQTkIyLRz/6nOJgxWYm4p2SJOilZmwIWllaBDuAjChq69I++8pDjQCNze6wHpe2heAYz+ce16z9ueiii+Jzn/vc4PAGHebaB2tNbRUMsm3Bnc0CbhtcVuu+rTp/jgd7xAMjVmtMHpntD9Oa876WBtmuUE6Osh/WPZBtvjABWn3toz+QWtTgEr1atDqtmFuYjXqzHo8+59Hx0IeeHmedeWbBvU4/9fSSOnjo9jtKfPm937o3Dt15R9xy882xdGwxFo/261HxYjFmYWSOuIwvj1tjq6hUK9EH9i0LwRwVIdMh6sSaQCqe1oIC8UUgEJGCkKAtBecDY38ALVcBso+mukwCwxq1TrLSnZU7xmKY5qg2pr9vnAJVYye3xBwIzsiohjGX1RRBlQcNc0Ef95SgD0qahyRoENCmNdBgjBR/v/jiiwcRPvbDfmWlI4/BNZVDfnkG/xFO7Hciw/QwKlAQcAomi6cj6ATfFLw8y3HxLCO/VOwy2DeM+VYNnAfPZN/rV6/3la6snPgZYA9+Id9CCF922WWDnH2+h68gzAG2SBUUnELwM075l8+WZo5NISMAKa+r1xvRarfj9tvvKHwKOlEck2fRX+YUQAs6O+cqAZl3rlfg+1zuVVlWmRumGGdlYeM7ZDN39iv8MH+8oA3AIp5tXq1WO44tLsb1198Qhw8fHqzt7fC8b2ZU03snhwLZuHYfZ35sXZHV+EyVJ60lDyZn1JPVE/mRukzmU8qGDAJkfls9FCLrelVjYbJGvXd6k/dA1iOqOk+WjwJKOeV0GEVsQ108AxA5UkMAQj2fCGhOeka+of+gn/QLYfdLB2SbYrtnIvMSTvEl1QoHpEYscp/xoJccOnSogHHYOzjZsmwbx/qu8rXqXEKbYYClelnWG1bjhfl+56d8B5htgEN0ykFh9V4nEPf1wNGLhboCaAVBEZiq3ejV2qWMTakA2GsU8GszL9dWBqwct6Cn+pL8JUfSbebZ47rXtZBBDvRTnLUePsTaQU+iDiwvgKTPfvazJQMDpyCRgur56KM6vZkrdFPrTlOonWwoQFjuUa+FRgJi7DdPSrROc3Z0C35RdoN9DMjG/Z5IagbJKMC2qqNKBwGt3QDYZLuE/kon6boaX5SPSQPeLSmS7bqqTpIB6t1An2HjHwBaWajAELorpw0uLfcjqY4vLxUD9f77j8TczGw/wqrW92ZQBL7dbkWtUY/G7ExQ0X22MRPddncAaBkdpDE/bMHJLCCsocQP7tcDQ9CwNcrDzeFC5282H3W0iE6B+dMmGw4hgHGaDUwXgYLXKC6uYTPxbiqOwNZqfRsXM9psO5nGKngCG7t1wW6WJtt1f2YWw4yevIYETl2PWakSTM1ex7xWq54Go3lsI1/LXrEeFM/i8wte8IISocXLqLGqkZBp5m9647LANLrJ/HRAH5XG7FkwtNd28+kk3Mt+5Rq9poI1q4USyzfWBrHyKB4AtPI8ZeWXVENCqY3kpK4YIJL7iPFbd4zvTjvttFIsk2hQhU/uT7VvOc1BUE0F6lvfui++/JWvxOJiH7CSJ7l3ud5IrtXWwihaZINdZcx2VY5Nj/T5mT+PUii2dp/1AS0ODzECFbCPSK3+CZCtUgPi0KHb48tf/vKg9p/p5NJ0a/s4bX2SKZD3x2oGV5UPyp9913jx/qpxndvNsngcBuck03YcfcuRNtIx038Y/8lzmp2PGcyadJ1tHLSbxDaGGWdZ7tFnZaL6UI6uGyZL+b16bXZQ89mIXWv+4PQgTZ21ZMQJBjilGNzPVf1+u+iZxwjohu6BPCOrxFQj5D5piVxLWQOi4NVLso6/2QiU6nxJg2HzMMwZK7/LPJHPZh74fdWo7usYhHuVon3RbfSiC0hVWymRQhJRlwNwAKzq/Wp9JQYDQKsTnXr/MK96txH1TQJaVR1JPUg+JOCu7jwsOGK71k71OVXgIssonK84YdGZ2HM4uLEBAKpYQ4BdlLNg7QF06TjXtlDvhR6AWei92NUEkpCpYYogACxtEkQCeJZ1ex2vPI9rOMAK3ZkX0WPo26zvLDeNDNP2WIu2w4AbvtOJvFPzst7nZgzE/WVB+LV0+6ybZFk3LEKruve8d5TtsN4x7MR1A0ArK1mg3VFrlaisdguvPQDTTInYWl6iaHs3ZprNkofL4p2ZnSnRWw9/xCOi3evGwtxCNKIed95+Z8m/Fd3FQOU5bCDz1TMqKCGrDFJDqkqgzHDMq2XiTOVhAwJGGf1hVExG190cemyscwMYZrFhDGyeZcH43ZCyR38V+NAtI9yr0XMnFuBefWZWCBjjg/bXSr68wp31qdAwDHcYXVTeXMcecKB30cgnoyLZZwopn5+ZFe1QFJLcd8EsgeRRRh7Pdl+oeOrJog3DiHmeReIRcEYZ8TvCkDHh2eF7vI6ezGiUl6H0WQBqoGx87TwAaNGGwoN3+Ad0pIAsCq90ABhB6RUI5F0vsjn30AGhzHhQBlR4oJUCJacL8BxSNuFdvBgr/2+99ZvxrfvuK3w3K4EKaQ2BqtKZgadRtOHazGc1IO0rv2dAyzUsvXZW6HkG24PTRonSQtmnJiNOlmPHFovjwppwjA3ZIC8cRaPp73uXAqNApawQZ3mZwRV5ZdZhuHZYJGDem1XeunepvPGRVfmLyrYtSvMqaOjvGpfSvSp/d5Z/bZwuu/XOYfTPBlXW5d176uYewKJ85ntkMzqCaXjwdvRzXtZ95Xp4PQZ1lm9EniArfCZGuIfbcP9O1tBxXeokw7j/xCc+MdBD+B2w65GPfGSps0XJCN5x2DPWrPNvZq3k+bCdvGeYoxxV5Vypo+qAFSTUiZR1XvU42spRUHV0Dw4eI9q60YtOHVBLQKvXL1peI/0wCmhVX6mxhd3aqpfwrWgAaHHTBl9VHauqa1nHM+vkyokMwmzw8WO/zfmiYQ51Qk9SD9JZy2/sp+/+7u+Oj370o2UtCTiVskEr6bjMJX/jxHVeDSyx44Iv2szQE50akAq9nz0pyAxt0YHRhanpS1QYQJopiu5hMxJ0Mq+HSHneGA/93CnAej399ZpsB7qn4WuCiifSFtfmsWddPn/OMna3yscCaFU73412LHWOxsxsMzrtiGZjLurRjKXjyzE/t1C8471eJxaPHY39B/fFI844o4TuUgCr3enn0Pba3WjWG0VoCCxBMI1dGV5mljK2rCBm1DtPokZ9FRTQ8BWNNQ2KhczGcPPo2ad9NhMbDKMaQWnYI4gzgsJQ31xfp6qUTtoCoD9uBI1vQbvNem9OdDOdjNerQMkksiHkZz0d/J3T64yiUshXjSsFp2CH7RmVlfdA3l+G/QLWwhy5Ho8la5w2EF6rpaMOUz7pM3vKyC+eVcDulQLo/pYLzfNMnm+9Ke4BdAMAQoABaMnM9bAKVksP/s41vqrKRhbew9feA4AIzzBtj/t4NoKaGhY8B5rxHfWzBMcFReRlPENBqdCvepGyYcVn2uJ+QqtRMLie8GqUi8OH745TViKN5Jne77qqCmr6sBoYudb+y/Na5b+0lyMh8jN3dk/354+aj/ZPgA4D4NRTTyvKMIov3ndOneR3vfXSfmfHMH36pFLAvZYNLfrq3hasd+0pTzPAlfWDKpg1iQbPpM2FBqU0Vo5mWioHsyHpODJfqP4+Wj5MGjV2b38ykJVH4R5wjzFfOuIEhNlPOlXUTzSckcvoDBjA1rHEIWbNH094Zh1Zn0dbgegUIkr4nv5xj4AW16uX7RTVpRnv1DEi9RBbBB1BcI80e4IJ0B8YF3KO33VubtYeqUZQafhmfaEaBenfGcRSL9Eey+3Yx7xXy7ro9mKmV4tO9GKpHtGmrnKtX1y5vlKXzwLwjW5Eg3tKqmKvAGBoB41ufVMRWuoTGTiv6vLq31lHyvTZqfWTaZz3WcmmarfL2qfmqPOEs5aaWc4VICkph+wD68G6dyz9gZOaNcl6FJyCVhmoEnxBv1evBkjjWTgayZ6CzvSL2twAtVdddVVZw+xNUxsBxTxEifGcyP50jWUwfFyg71bObwa0tOcEtHL/V8MhsrNaLAD9N+Meq/V/N+snq0Zo1Wd70e52otPqxf6Fg7F8vN0P9exxGmErZmYRNvU457xz4sCB/XH5FVfF0tJy7D9wsBgOjXqt1NBi4QN2acBiTPCdSoYovQuOe42YyAyjyqCdJI0uFj2GplERuS6Nk2jKoKecCKo5gZkxAWzhBWGT0X9y2XnXwKwqrFu5uDfStgxZJixNN4rwbqQPJ/s9OXJJWjgfRgIJkgpUuFZ9z2BVnkuYG3vK/HXaZ++wbv3OtZojifjOQo3ck1P7LOheBa+y4eA+lKkK+AjIsc4EuuifqcB8R6g/ewjF0yhNI5cE2Nz//M010kfB514VMMrGJ/3MjHz19dcLvIDdbr/wp4CWRhQh1CjK1AekP9QDoM6GPMfUP70eGkjZoJX/VI1i+6SyIHhOWxbTLHuU83pWvKC8Q+fMF6tjkw7ytMzLRu1D51vayjt0JlSFY1WIjmp//L/3Aa0a2QYrIKTgI8VJzzrr7HLiLl5cjBVqQ0gXve+bVfjHP6Zpi9tJgWFKW14TVQ+9vFdjYRifGQa25D0lf3Jfb+d4d9uzTsQwXGsv7zyv2m2U39r+ukc0jAVO8r5SHhOxgbMHHVxdRX0DmYxBzP/s1Mb5jFOMg6GMzNVGQL7C/zHokfGlbEq9XlL2MLKNkteA3FpKrN06+gD9BnjA0Q5gpY4l4ActoQ0yjyh7dcBx9FtQrboP1WcER+Rl6js6HdUd1GPNitHhKS/MwPXAZul2Y67eLPYnlUi75bCwRl/m9w91ji61taJbwCwitAC6yDAE/EI7IHJrMzW0oH0GAFyfrl/Hl+kkLVYDcccxL+ttQ3siO7dZ++wJSjMYocieADDlv4DpC1/4wviHfydMeUgAACAASURBVPiH8ijnh8/q4nync1DA2Lqx2gVGUUET9jA6v1Fe2AGsaUAtQFmAK2xtHLpgA+xtncUCO64jbBQ/r0WL6hxkQGs3ADbVPhqMknVzxj9MvuWxZ0DP7AttNK+r6jK7gT6rzf231dAqiziAvWtx/9GjcfpDHhrtpU4sLS7H/oX9BagqNbaiE09+ypPiyJH7S4ggxsPs3EJ8695+sfVGk9DfftFFCORm8Ah2mXM2kGUg9IENqUdU5pEH4UbVo6KAlKHyTCNd2ACm9eRojAwWZG+rhiN9ZaNSc4triWTxxBTz/e3TJCpO0NbIkezpWi9TnF63cQoIrOZQ3Kx4Z8bPU/xbQaQBldeV95f9tRI9oxJGG3wniGa9KdqzQHkGwLLAY2+wrvm9Wsy8KrDtj+H+Cj3H4N7Rm+A+5XlEPhmB5UlD7leZs15ZvgeYQ/DCQ+ANWaHLtMyGpN+vvR/7gFan0+7XAGy3B0oxArN/eMT+wsfoB4AIez/zKhUzr5Fn8dxqypH9y/00Gs51wrzx7D49e9FZURqgm7zLuTDM29U5LIph1MqtCvwsxIYJzckScg8AWirx8jcUpac85alF64WO0Pkzn/lM2RcCjpOgcI6an+nvO0uBzLfkTZlX5UhJ+ZKKNusr83F5Q+ZZKpE7O8rJfXp1j1b5+jC5uNpoqrxruv+3d94zKKIuLzBCT5gP9w56AUYtxdvRR9ThldH8TRvFad5olIFYT9ISCOgNtHfttdeWiGfa4T9tezKzAAzvX/ziF0sUr6VEctvbS6kHP41+EIlFRBkONXQu+IanIevwJ6Lm0ksvfdCp2OOwR6rzlvkgc2YJGeifdRI+o7OYFqrz0nlmDtXn1DWs/2WtVcApDnch44dS8PwDoOqfTo2N2i51s/oF4Fci7nu1UlC+H8S18XRDx6kurS3q2s0gbFVPV8cbB/03u/bsm3aBmRKk/hHdKGjE2uEF7bF1+Y3TBdlHuUwQe8XDkKSB+zPTRtnmmmDv8R3rgDUBsMV3gM+0z73uYfqc15UYgI5vnqfjdy36ZLtFG2W3pBs6roxPmGnm2sy2oN/ltSh/y22xng0EyDZD1luq7W92DW73/Q8CtCRg/5SJXpx66unxz37in0W31SnIeK/UmGlFj2DQGnW1YB59ZsLJEyWCi+TEmZmYmSNdpRbvfe97y0ZBsLCBNLSNpnISJLbGuga+0RBZGZToRjl4WprGoSlKmbn4HNtxQ6rs+D1tVI1VwauMUOcFU2Vqk2L8CWZoLPN3jmzZ7sV2Mj3P6J2qkZPXsQyf71hPFGskBZD1jOfCuhAwfoSL0Utc79pH8SvpvhHFW0fNOoQFXg8AJCIL+du8d75XeNA3aj7hEcmemAzA5P3p3uC77BXVgFNw8E7bCEfTG/kupzQK9AnM+Rzb0CNB6h81Im6++ebB/cOMHZUOw6hHAVocAd1qLQ/qZTgeBO6zn/2cQs92u1OAbApkqtwg0AXz+E5+xXWmQVbTNgd8tVQ77b+ccwvky3NKNB0RWiuRR47LfZtBGQ3sLLxt1+tX23OZ/9mfLPw06KttT4bA69dAQ5kV0JXHsU9e9rKXR7dEtfUjFvE2mhar4lyVJycTb5qOtb//XMvD6GEkszoF15hKbdRpdkqwX3MNG403+arGg4q/joPpXKxOgayz5f3K9yrka83hlLaTQYEqMMLcqRsI0ij/iNQgKkkndAaOjZrBICYyy8OalInKMZ6nbsVvRntrJ/BM9ze/YbwbFZLb2C7qZfr4THV35BdjpaaQfTO6X52ENHsiuEytlGbj6L/6TdbT5InMIfQj9Yz/XKvuA3BoWqQF92nD7Bj6zjWAkMhk9ETogA572kNPj9vuuKPI706rA3pVwCwcVMj8eo06WhSK7wNaKxpVAbGwU3nv9j9s+AWN5d05GCBHs+R5U2fOOtmGHz6GG7P+y3oQZITWz33uc8uaYh9p00J/dCfsdIAn7A/HzZjUs2wnO+AFm5CL2VEj4Ir9wtxje9C2OrpAm3tdOzvbAgJYRmZBmvWs7yqgpT2W7ZwxkHnLmsi2urhJBrGquAV/uy95F5zP1w1bm9IlYxaTgl9shLhDI7R6UY/jS51485t/KV7yj/9xfMfjHhuzcysKIKduzTb6sZ9EanVRLhqF6fQr90X0Or1odVpx6zdvjT/7sz+LP/qjPyoL2XQPFn42RDT6s+HHhJovrtKSldCtNkjypFaVXxcPnhMACAAFUlvYuAJzpjfSd8YO42ZhGvYsQ3DSqouo+nfViK8K3szA7K8CT6GUUdmNLJaT+Z6qQp3nzbnITFSgAgHC3BgJxN+CuVVQgXb4Te8JQseTSIgQMkLQeURhIHyXNllf5J8jpPA2Ao7hufubv/mbQZ67RdjZVwBZKI+sSQAjQu5p1/pUPoO/GZf1sDJTdV9W14WAVzbiqvQatZY0WlDoSP+jH4QkE7osPQWU6KsnIprOTPsZnOYzc9IvGNteAeE7ZV4UkLT3hCc8YZCyBmbC8wAJVZJpV2V41BjW+n0tobGbBcpmaLL+e3sBILm83K9DxstwetbJM5/5rFjYt68U1We9Akjq4Wd/VBWv9T93euXJQgEBKd6tAQIv4u8LLrggLr/88gFP4GANeChGgcq9qVG2A1+iHYxPUi00AKFnjuiEl+OAEHg9Weg9HefuooAAlI6XrPuYXpb1dqND2EPsH09Ahh+zF9CLicbWNpBfsw+sdcUesm11AJ6B/k077C/3quBXvk6QS1lBX3i2YJA6+SRET9p/+moBch310EBQTvmnrqMDzIwV7QJtLx07q43R643aR6+CpsyZZV3gfbTHaXjomR/60IcGBb4BBjkdGlCS1M6Pfexj5VqjuORt8rwXvehFRYbDE9XFnvmc58Q1X/1q3HXX4ZhvzMSR+4/E4bvvLlHXS62lkiU0W6+XKAr+dbrUz8L0pNIzJx9iihJqsTaole2k7JhkHRgFJEAnXXRITMIaGaVfQtcM7DImDkQgBVCQinFdcsklA3nDftsO/Sjziwy6ZGBwIxwxYwjuDVPtso28kba3+x5tIKNSs+0lMKd+YfSZtij8VVoOs129n7VuORNtPp3Z2z3ecTxvVUBrbvZA/ORP/lT80i+9oTynu0y+eR+omlmYj8Wl4zE7N18c5fyfAdTqRSwfPRaz+/YVYOvY0WPxu7/7u+U/hJNJwyTZNApD0XCRWZlLRsYnzchT+LFwiIQh35/PpFQBbrFIVGr5DZABUIBrjZAZNoGiqDJOrxkGaK21AAQJXeCi4hr6Ww0IjmNx7oY2qvPi/DnH/q4CyJhYBwh8wBMijwgnR2mAceEZQdHK8+dakCELMLGWmFeAL1PiMKpU+ggtJh3Y0zoBwDiBj+sBWfGccZ81tgRqsxKYQ/xd81kwDANS6Z/KSfakn8haRvhCB3gD/AIhTP/ZX6QA5pNSadcaXHp06KvfWYvLlEqKiTcLEIKnr6/0OGYAQouKw8RQdgH7aNe9Mw5eNAW0NrO7HygKz1pzbwkmXHTRd8VMcZrMlPVzxRVXFMPFqNrd4qXbDIWm926OAvAPDGj4F3z2xS9+cQGs0FtwBmBEWz4BvuJBF6yza665pvB1rtEhYfrQT/3UT8UHPvCBwnf1qOrJZn2a7jQqwnJzo5vePaXA5ilgFIH814iLbEQLXBidbUFqDTEd1564hi5i6iDfsZ/QU4hQoi32GnqBqYm0w2/oBdxHcWmAMfqkzpsjE7IuRZ/Q1Tl5TT0gO7g2T6GNt2AEPn1EJ0FnY9zIMmwJZVnWCTVg1WeyQQ8/MW1JeqzWO+0y63vybE6+oy4ZRej/6q/+qqRBUrsLZx8Ox0996lODWsnM4fd93/cN9Ez0T5y0nnjHPAKiWOsVxyqBAUR8MR/7DhyIpVYnDuzfHwfnF+Lqq66MK6++gszDqJWSN1GyhuoUiq/Vo8d7vd6vOUppLQrEl+rxqwNaGVDRRsrgAG0ZUJHtUu2m3QCOWOfKaD/kFsAk+8RgBxy2pOaqj/K9WVQbX72j76zSP8+BOt3oVoZfkcFHPgtobbS9nbovA1rVKNSsw+boM+mYMzmGAVryRu7NmT/SfrfiA0MBLThHp1uLn/ixH4u3v/3X8CGuhHd2IuqNWG53otacI/izbwyuAF5zTU6W4Boq8/WZzdt/4+3xrne9a5AX6ybLyLdRTRmpFczKUSyTSmT6SH9N84J5A1IoWFB2YSIwct5zyLObpRo9VTV4RwFaVcRbpUKPTXVRTyotd4p5rPe5w+ZFoEMvmX+bVmeoOwIdcJMaTShrrBGUMRQGjRkR86pnqAr28ixP2+MdzxhryyLvGmSGcnvIAX1CQTRiSWXUKCWZqGNRwXMs7kcZZxXQGhaV5T7IQmuUQiBD1nvAvYwBQI59RhFUmTL042XKD22j8NJnFT8V5v5+qEW3CO5+/SwVPBQqBP7MzGy02u2ScshzULz0eEiXze6fKaC13h037LreYP74VWNJOfJd3/XCkrbZaDTL/HNCpYAW1+eImM30Ynrv3qUAvEVHAAYbfIN0GNYTUVYXX3zxwEn3HCIKrrmmGHTwB9aafFDngvzie77ne+IjH/nI4Ohw04eI7kYvgNdo1O9d6k5HttspwH7IdY9Y3zrxlLnW1+Fv5C96sacH67DL8tm6mrTt4THoKka7Zx0oOyfUK3jnmehBnKaGvmA0E/uKPvCOg6ucxN7rlXe+ByjTMKSdYY647ZwzASj4CI48eBF9N8NDvjIMnFK3yk5UI7a4TwfmWuNxzngHIHzmM59ZUvd/4Ad+oBTRZx4BtngZ9fP3f//3pZ/ot4An8EjoyLxCY9YL7fA3kVtEd7EmAFWYL37vOyLn48wzHhlH7vtWdJaPx23fvClu/eaNsdw+Hp1uJ+qNZtSiGd1ePTq9RnRXgK1B0fiCaRVka9UhZtBEIDADA2bYZLtqszrfdq4f+mp6oNFkFINHfza1jz3GXJoSqA0wytbcynGMEzB0jl1X43BEb+XYc9sZlMuZatXn6xQToMy8MH+u0jXbM9InR2jtprWeabIKoFWLWq0Rr/m5n4l//a/fENFrRzRXThCrz0cLwKsPc8WxoxEP2R9R4h3anZittcopiJ1uM+bmF+LfvvXfxnve854iXKpIdyaym04AhkmU0VSN3+3YcPkZ2QuSF4kpT9kTxO8Km+/6ru8qqQkouB47alF5aVENXeW5er7yoqqOuQok+LuKgsCE9BwFIGzXRt2Nz6kKteragLYyFplmRtBRRFj/T3va0woYwzG5eNlUnAyr1+toe+wBIxlRCPjPs1lfevD5XeXH0HQFM+3kuhG0J3Bm5BPtmRbpntPgNyJLz+tqYF5mvnoBnWd/y/euZ/9yTR6jiptpu+4Rxo9ChdLHNaYfEOkGmAedNUStucHphnjxALTchzzrgdNf6tHudOKOO+4sHkjncpx7aApobYYT9Eo9x0aj71Ax+pd1yzq44IILo1H2SB/0RXl2LVdTMTbTi+m9e5cCrBdrD/JO+rYRoh7eYKo3Mp0XvJ3vOISA/f3Sl7608CCitDx6HANO8EonF/KBwtREdfGycO7epe50ZLudAspNjSBTBNkDrF+zMQCPdDQQhUPNT3Vo71EPYl8hv5HZnLomuIteYtSIsli92TY85Zb9p36Ui0tzPd9nfSdHPZiSx7j4vqqXb/d8qb8LPpgCCG0Zo6CUtke2UXQ6CjhaNmI1o3fY2IzqYT6ZN0Aq+BqAPKUf6Jf1XpknotjNQvne7/3e+Nu//dvirKV/nJoHbyPCCx0LEEWZTeQXY0FGE11H5NfXrv1aOYTsGHWcohW1paMRx++PZq9TntuqN2Kx3ozFaESrNhO9WjMatX7pAVIQS3nEXnelntbwmVN/dO0x3zo3+U29+0HGMgXnUx3U7V4TJ/I8+mn5EOgLwAiYqG1BW2Rv3HDDDWVv5YygveDwy/ZwTseT95wILXfqWnmAgFa2Q93jGYTNPKCKWVTHYDH+HNgwTjBxp2i2CqAV0W6145Wv/Mn41bf9SnRaxyMa9ag15uPIUpQaWoBZv/2uDxbg683/+w8WdGuuHjHf6EYt2tFpcxLbTLz1V94a//k//+dB/SyEitEeAlYMXgPPyCw9MMOIvB6DeLMEXQ+g5TMEM2SOAgAowoAYN910U/nPi+8Q2rxnozZHfrhY1wto2Q+ZlcI7M6kqmLhbGPNm53Ez9zs/zoPKlJ4M5ywDWq4BjByUARkGiohH22LQ0AbrRJAqKyrWgarOUfX5eiBUxnLdCOtE6KXztyoyL5jlHpThu4YFRAWXhqH4GdBazZtwosySfmdFzIKn1sqinxYU1etovQfr1XCPx3fLVxjvwYMHYvHYsaL4ME73BjUh+tGWM6Vew6WXXlaMz7yv3FOb3T9TQGtTO3NwSqW80j2J55iUUeaPecTDTySk8gTlbjtqRGxmdNN7d54C/UiBubL/Mdxe9rKXldQMDC5e6DDwbNYTL67jAA4iDf7u7/5uUC+TdEV+4wWw/k//6T+NP/zDPyy8S4CddrjGEgU7P/ppD6YUWJsCWTdCViN7if4g6kZAIDtT1Xe4TxCK0gGAIURYCwaTigsQgr5glCP3uDf4ThtCPq6zQqeXegMjEEzjM/dm3VodJwM9XrdZ+b7Z9WOEvUXUjVSnz0aeV+2nqk7htdoD2ik6QUf10T4wp4AhAFoUFCdq3ZPq7B9t4UT0RVQXvJLoaEproIuRReB3FB9nzs0qYCyAnUTIY3t2l7sFwLrrluvihss+F7N33RmPedjDSnH4G++5J77ZbMS9s3NxvLEQ9Zn5mCFaq9uJ5Vo7ur1uzNQaawJaVRtSYID1IcDjesp0znryKPrt5O+sBfcJ6wVHCpHErh30YOYGuaP9oLMcucS92/U6UdtgPf3SIe7+zwB1tqvX09ZOXeN+NhAhA1qZd4mnrNXP6nq3HAvPMEJrK+Zhu2m3KqA1OzMTP/qjPxz/9m2/Eu3l5eiQq1xfiF4j4lg7olOP+I3f/EjUa4345be8JKIVcWAuYvH+I3FgoREzzfnotnvxa7/2awXQ0uCwsCEDzQTks0IvC57qdf690wJHxpaBOD1Dhl4rfMmBZ0ORq094LQICzxUvx6zw9bsc4TNszFl4aXBnmljzJ2+CrIRMAv22e7Gf6POkV0bDVbSYHxmBa0GmybxDf2s3sS5Q3LjXSD299gh0ruV37lPAG65vxJ17ReHq3yqHKi0CT/QNJVNvix63HOKvB8DvsoeK3/SiZW+Wgq66/vJarno4N6IQGPJupAR9YEwKKucERUnmTB8YA98hwK2rAc8hUgKDEkWMyCyKinNiqwAdyhVRGH0FbbZEaH3qUxcPwC734LjA9CmgdaK7MV/fKzXQlpaOP0jxcg45qIT527//QHzyk58swIHK/LgAyc30fnrv5FMAvmM9PowzCh3Do6n3Ymoh6826WtkbjvOKa+Dl7HOdCwBXAFof/ehHBzW0jLzw1EOuF2SffCpNe3iyUkCdBscs+4PoRYCpfHq5DjedUdAKGW5tzEsvvbSAHNZqMqKI6+DXynj1FPeFBpx6hntMHcGopqzfZB1OR6Ttqf9kAGA7Dfpha0g9h76qTxqJL9CSgbgs1xg3eg46Jt8Lug9zlFefnfVMdUBKMbz85S8vKYQveMELCv/C+Yd+qyMWx9GXvvSlojOyFp73vOeVQ4rQwQBS+Ew/LrroogKIAf6r7xKlRYQWqd30+fLLr4gLnnhBNNtLcezQDdG78YZ4/FI7Hn/KqdFdasdX7rk7bn3EaXHTTDPu6jWiXZuNuXZEt9eJpWYnolGLWqcWdSrFr+OlbiAIZDSgjk71V22mcemA6+jahi8xkwHdmBe05/AS9GKBZqKCddga8acc207QZ5z0zP2GD2jTaKOpx2+YsNt0o7yTxxmhWgW0HJ823zCcYLXuMs/yP2uMVdf5Ng11rI9ZFdAipePVr35V/NK/+cVSN2upU4tuvRHHYRyNiOOdiN96xxdjdmYu3vT6CwuY1VqMOHU/bpFWYSb1qMfb3va2UhTecN9skMswssDiuhwFoqHsglzLEBwrZUY0lo30HKGlVwkGgbDnNwQ63gcWJkUPSUHkN71OMhgBEQGEvDmrmz6DU5khC5BVGdIUwDqx1SFDcZ7zHOdojwwYqWioWOlBpA3mXgAMJcA51oChdypipgUK8g5T7CzkR7usI+sU5LoVgljuL/qjsqj3znaMYII5YlypLLofVSL9e5jAy3tbWshkvT4rCWvNiBFa1YKF0k0vo4Yn36NgqYThSSTMHcVJwBBAi3FxOt7c7GwBtHjxHcVqMVr7dOnE7XfcEdde+7VBkWbnInt6TmxFPfjqKaC1KeoVQLLVWn5QcVzm8Lzzzisn73Z7vTh69FjxQmZDaL3e6c30bnrv3qCAPAhZjVMK3gcvoQ4iRhtGHAYb11m/D6OegscY6kRnyVcs8szf8CQdInrKiW7Q67pblO69McvTUWyEAuoPALxEJQJkCZzQHvuBvSJIIFgkUEV0Frqw8lz9QhDY1HAd4Vl/tU33iYYd16rjDIu+Uj9RR0Z3MEWRNqzhpY6yEbqM6x71AwHvrP/bP20Ndbqsa2UnqRHsjnu1CJys05lOzXzBx17xileU9DQirP7n//yfJfOEiC2i6TjgiL+JTOXF3xSMp1A8fJDSK/BKHPrnn39+SV+kDehPmiGOAXQ3wBZ46223H4qHPuwR0bnv7ujedkM8/I4748I7749H3Hc8Zrq1uHPffPxDYymumqnHLdGI471GLLRIB+zE8lyXE8qi14qoUcd5xEt9Mdug6tsGFUiXbJ9Nuj3FnFtvjf4znxdeeGGRW4yP9YHjhfRRaaCOux3rf5wgllOc1y9jEKhxX6zX9hi1Zrbj92oQgVGDed3Jv6rrdD1rM2fSnBSAFjVmfvqnXxm/9MtviVpjJlq9Wiy2It71nr+MxfZDYrn30OjV9pWwzlrvSMw374nZ2p3x5jf9eMw1OtFttWN+bq4UhX/3u9/9oJNLNIqz0Ws0k9FZelHcZAIM2wVo5edkY5zF7G8uJPrMy2gaATmu01PCNaQuwNBBxWHweHetMWC7WZkdBWhl4E+UVjoioNe6fzs25W5+RhXQMiSZMem904hxPTPfrgneBZdUmnIdCL2S2VuYQa6syFW9bxlMzesmKzQKKdYD1wt6WWfLuVEpoh8qlfnZAtG54Kv9qa7ZYaBr9mr5zPXsYa4RrMuKmEqrxyrTpp+NUmNfoYQBalmoFBDR+nVF0e52BtFX/E1IPW3jIcS4vOrqa4pSzv5E0WX+VQzG4b2dAlqb4Q69Qcohc+EesuDs7OxcqaF15ZVXlbk0WsaIw3GBkpsZwfTeyaeACjAGF3Ibwx2Dm7QoorUw4j772c+WqGtO/0K+//Vf//UgzRy+QUQDfIOaQNb50bgn8oFobYotA4wJEijXJ59C0x6erBRApyHFkHUPiGtarYex4LRVfvO7upDR0tRRIu0Muaweoc6knDZdSFlZ1WdzoXP1LtrKuoq6uW1UdTT+BrBGT1fvmYQIScYOSAifMWofIAiAyLHyvYAX/ANZp4wjGueyyy4b2B+0wyuPNa/dYQ5KQS3qLwFkkXINL0RPpC8efIWjkOgqAC7ap3Yg4BZ8kkhqorJuvvWW+MpXv1p0qe/5X/7XuOKyy8vvr/j+74svfPGLcWypH1H20NNPi0OHbo+FgwfjYLMWvTtuiVNuujmecXgpntCbjYVeI77Ra8X/27k3vrJ/Nu6aXYjazEKc0m5Ep9OKI41WdJq1aPRIORwNaLnGdDqr9wtqQSM/V8tuTPre7ztvl4v8QR9GfjE/rBl0W/YZc6bNzXh00A9bD+Mcb9Wm3mzb1f7qMNIO3goAbbN9Xuv+bAvqSMt8Cb6VI9CqYGRev8OeQ5vaMVXgbyvHtdVt184/57yeiK3HUDNA/v/zf/7P4m1vf1t0uhFHjrejNjMb73rPX8X9x/dHt3FGAbR6/Ni9PxZm7o25+l3xi2/8sWjGcnDTwvx8/Prbfr1EaLGRJJzGqoAWk+GkMWC9ONkA9rPG/HpQyK0m3lrtZ9AhI+AW/kaRRaFF0KMQo/AiVGWoue0c+SMAYXi2YIWgSi46r6JQVQgyyOBGz3Phs/Vycb2KgXMDczd9NG8+mWUGPfJYsnfJtuiDgEFGpjMwqGBxfehRycpQviYLpmHtOz+ZsWroeq+MnmchGEx5M5qJ70z5k3FyD9chPJhjCsCj7EkrlDsMbAsLb7Xg2Mk9sJXPdu1kUDcD5PAyvFHWbmDfuWZQBDnlkBf0Zx9S58E0Xe655NOf3sruT9veFAV60W61YmFhfuCFZM8R/cK+W1pajlq9Hvfcc28QCQAo6eEIKvyTLj82RZ7pzZumgCnP8Bd0FyIHNAaIAkRWY0QCaiEH4PFEZmGkw4c0SF/84heXgskYg55uTOdon+gW0pw5LYz71YP2QlHeTU/AtIEdpYB8Un0uG1P8xr5g7WMow3sFrIi6IjJaUEk9q6oPGo2+o4Pcwoer16mT6BjUEFWfNpNDeqnPcD86jCl98BsKsgMCcY2OcO7jN/7bBsMiKgqwwnR7o+XUgUbJP37PqZhG/KBHEcn+ohe9qETYwRN58WxPfkXHPXz47njKk58cR+67r4Bfn/78Z+K2Q4diebkV5z7qnLj39sPxpCc+Kc597GPi//nr/x6PeNRZ8bSnPyXaS0txycWfjsbsfFz4pCfEI0/fH1/78N/GU+9pxblLtVjoNuLQTMR/X7o9bjw4F0dmZiM6jTj1eC1q0Yv75yNajYh6d/WUQ+2hXGJDx+96nK1buGxOqOmqHTfMFmIdATby3zEybubNovACw9nOHLU+TqijW3Bxtv9y5Jz2oc75bBNIH/X+LejWljQp2CoA5XgFtBxPXg+j5o+1YO00Qc/dBvoNI3btcec/tic4AsEEKmCE0edtPAAAIABJREFUr3nNz8Vb/s0vxtJyK6IxW1IO7zkSMX8QgIui8J+PuZnZeOPrnxr74SvH+yce9toAWr1y8sRv/MZvxO/93u8NakWZBy6AIQiREcPsQc8Gf56k3QAE5P5mIMf0M8aOoWVxazwsjJ2/8aggPPTm6h1QWcabgRLMtfzmZw135s/IFr1SGdgStLGPXJsBJIGa/Dv9dd5Ualwv/KZi4/MyIJSZZdXjIRPKfbB/q92XFSzvy/fkNmVkotiurwziVaOO3NzOm8xDGuYQesNBeQ7X4bWkrgQCPs+DaYEALdZQ2w3reEu49CYbdV4ycOz6ZF7ZP3gOOXkHpZv5ZX8R1l7uXSlky/wQHo+3WSUehfzr1123yR5Ob986CvRiptmMxcVjxWNsjRaML2p3mHK4sLAvPvShDxVgsxpBsHV9m7a8FyiAksfago/AM0jXADCFN/AdaTXwcwwDorSe8YxnlDoxHEIBn4HHsB6pD0O0CsYDPF9FkvUIMObpYbSr/mVExl6g43QMu5MC2SGoXqd+wzolYhE9B5nJumYfXHHFFcU5q56V9a6q0bU7qbL+XkMDdEEAKU9rhG5Ge5viKI2gcdZBjVZTDydKCn5BnSrrhnqvEcoa+TybyFBqJAlowXdOBLDQia1OJMDPO45a9Ft4HS/4FToWKWwAa61OO/YfOBDnPvqcOP3gwVLa4Rs33hCH7rwjZufno7vciVPnD5YC7w878xFx2+E7Y/6UfTE714ylI0fi6P1Ho92pxcxsM84687SYuefuePzxWixdf0vUFluxcM7Z8en2t+KufTOxVJ+JRrseB5drUev14shcL1r1iFq7F4349hpa6ttGZml/CjCuf4Z39spsn7i3snNeXRgZBvBsQInzipMFcBSnDC/XRzWYZGdHufbTh9GAO4zO0kaY5DGsp286unS4u9/zGs5g1HqAKYOYTFvUjhoFhK2nvzt5Te2x5z2m58TDfIkeQRFjwD/+4z8av/rrb42j998X9ZnZaPVmY7k7FzFTasDHb73zr6NZb8ab/4+XRft4xOkHIu67++44uG9mUBT+t37rt0pReFOeIKDeghzqmAmaI2Wqnp2MQu4k4UY92/DlDCLlDWYkD+2Yz5oL2DEXpDB4zDeeXxQHw41py5NGoB1C03agtSe95E3vvQrCDCAxL5nupseZRpmZpsCX3rscppoZY9WDkDeafakCEl4jYCad8/rwtwxqeJ1CO9dDyMCVTH+1tA6Zhd4paVUVgNDY9cv4Pa0HxYNoH8Kx2UsKFoBLhIqh3wrQKaA1aiet/nsV7OTKHD5rAVpALUANIyDZU8cXF4vByjySmqgRybygNN67Mncb7930zq2jQI+8b5K/B2lc8AJ4FsrbKac8pKQcUkOLuh3ULGLvKbynpxxu3czslZZV/FUmTdmAv8M3NN5/+Id/OP7bf/tvRVY//elPLwYCqT68sx4BtLhemaV8M1WW97/4i78o5QesH8RnIx/2Cj2n49hdFDBSnvWa1y4yF0ADMMuTOtFVqcUDwKHuqWyuGkhVB+nuosr6e4seYQ0jaGmNMXQQnc62JmCoTZB5D/TkXgAkfqeOlQ5jdeKqI5h2kYNXX3116YO6e6Z9DhoYNirBMR3pOnC5VnAEsMzi0vA6T++uNRvRqXVj/8JC1JfaMT8zE3fdezgWDh6I+xePFyCr2a3HXHM2mjOzsbi8FJ16N+bnZqK1eCzaS62YbeyLWj1i7kAzFu+7Ox7CyYWtVkS7E/UDB+KuRi0WmzPR7Taj0avHbCmH2ovjzW5QC77RjQcBWtm2gW45w8XIpWxrTLphvxaglW0h9qpRxNZxpO4Z4CPzJ2BatVfXv9J3/spsZ2q/Ob9VG3TS53W1NWgGm/PO+LTZNwJGqdcI/omzZIxg52f2xHtQe8LjHt9jEIa38rlf3LEWP/ETPxa//vZfi15nqTCduYWDcXSpFt1GM1q9iHf9zvuj0ZiJN73+R6K7FDFTa8eBuXbUuu1otWuxML8/fvVXfzXe+973FuLrgZR4pm7R7cxghwEhqwEQJz7k7bmjipjm1Kgc5SPt6ZUnUrhYEWREYqFMo0jDkPD+oixLT9uFlghLvMEW53TBG6mVwRMjraqAipvDNpyjDMbZZ/tL33NKom1kIKmIGyJjiiEaZSx8FijK/XBMGTAyRJ3rMsgpnX1WTsnM4dv5Oj7rifBzVeDl3+mjKYf03fBxwCkND731RIh85CMfGZyqh0IhDfXYyWxVNLZnRe6tpyiAZcBG/ZkuLdjK/DJH1KwjYkvgg6Li/MZ3T33qUwf1M9hDGKTLKE/T14RSoFdSRmdn+wciqNDzTmj9+ec/JlrtdsG8iBgg7TdHrsp7JnRw025NCAXg16wVjAJAbxwURFJhuBFZRcogspgaWPAhZDSRWxj3GA0Y+hgTvLguR+XChwDBWK/U+aM2DrwLXpUdWxNCimk3TjIKqKcZCa++yJomrZsUXNazcpdodO6x7pP6oLruSUa+QYQmOqI0MsVHvVTgSlBBfR0eQFrf9ddfX8im/u51goxZf8z6LbyIiFGiQj3FznkQqFqPYZ91rOyoNvUpP18goej+jVq0uq2Yq9ejebwVzV5EfaYZ7XrE/e1W7D9wSiwdW4p6UPeqH+DQ7lECohtNHPz1ZtS6zRLpVSPzJ5ZIaox6PYpe1qs3Ixrz0e01otdtlAPIat1e1GoRvUb/vY6Z0e3bGr60P7Q7pGueD8e0HvpM8ppmTMgTgFAc7KwdHCs4d3HGCFQOc6g775M8vjynjsF5rcpPf882+aSPrdpXI7sdi5GX7usTHRv36VTLwSO7nV+XCC2EEyk3GHcQ6uMf/0RErRE/97M/E29585ui3V6K5dZi1JrNmN93MO49cjzqcweiG41YXFyO006ZjXo3orN8LGZr7ehQg6tdi4ecdnq89VfeWlIONSKcEAEZmaOEzMwlM5XshZj0xUj/cgSS/a1uPAWa0UA59TMzGumAskB0CSAXC9wwYMEWPLsIMGmbPTL0ITMxPXAqKtX0QAzAXECcvrkJaMv0Ocap8sI1/E0/rTel90OBZ7+NKFOAuLmM9rJfmZbVNWD0WEaXHTPPy1FWti9Q5ZxkQZz7yu9ZCRDJzh4raADN6TPz8uxnP7t4xTBO+A0jhu+ZS4ASlMGsIGaFYDes6Unqo0piZsDMkQCp82XtMngcihO16gr4uLBQ5oTTy4jecg3juUIRLFrR9DWhFOiVUyqPHj0yKGzJ/oZfETlwzjnnRrvTiUajWfYix8PLI9irmS9M6ACn3dphCsAjkKXIMniJqa06leAZyhQMe0+GtSi2kSrU54PPAIa59pAHRsHTPs+hDeV5NYJjh0kxffxJSIGqPq4+C9DCid05ogP+yvo1bc51nnWoquG82wGD9SwJaMZepqQBNfSs5WjNIuv80Ja6J/oLn5///OfHp1fqeKrn0p6gWC65kfuiY5ei8EQmI/+yYzs7btcag7ZJ1r8FhJhLnq+uZV8eANq6MTdTiwYA/VIv5mpEbEUc67Zjeb4ZS0HUX0S304teBxB0LqIesXR8MRZmZ6PZmC0ph8ePL0XUOzGz0Ijl2nL0ZmoB7DXTmItGuxG1TiPAwYqPvM5BMRFNwKwagVwPHPqjE1wbSB1e57frdD1zOinXDAMe3FOCltYVJT3YF45dskdyBk8OPMjBCJMy1mH9cKz2l2ssC6PtmK/JbewG0CZjBRkn0O5B36jSIO/PUXOnfaz9m3EXnzGqjUn8vfaqn/rpHkwSAsmoPvzhj0S7HfGa17wm3vor/yYWF++P2ZladKMb9eZMHFlcjGjORqM5G72oFwCrC/OaBVnvlMzlbtRjYf+BeNuvvS1+53d+p4QnCya44arRPzn6hms0UL0+L95hyPIkEdg+yyyrAJcRJPxubmw+ncXx87voq2BPTgeUhijN0BiFA0bttYYxozQLvrBgmW88QSjqtqeA5XciwTzel2fAHGmLZ9Afwasc7eCJK9ZUYDwKdQS7As/NxN8AW9aZckNyLaCdG1bBA6MStLPuGH0FKGIcClnGYW0xDAnucb04Brzpmcbey7WMPXvToBPPyHR305eTXJrN8mzHzTtt019AYgt4Am4xXpUW53aS1u1u6YtCqQr8uoY0KC2aSjQESh6e5AK6rhSJ5wQe7nG+L7/88qIETgGtSV4JvSJjlpf7RXPZT+wxomPwRtZq9Zibp2D8UplLPJLZS3ei3qxJpsS0b1tDAWRSSU1eSdkxutzaN6w5ZK6GQfZqq+doPCrvuJaXNd/gOx5WoJ4gKHAyGPxbM3PTVsdBAdez3nsdPk984hNL1AdrH5lJKQwimtG/eBm1Pizlx37tBoNyszSUf7D3ie6EHhRRx2EGbY224h0eYCQ/z+Ve7uEkSHVH9Fl/U1ep8ogs45CFZGugy/K9jmd50qjxZUBTnSrrq9ozOpmNiuHvuUYt6suLcUqtEc993AXxmEc+Oq676Ya4+oZvxJ3d5bjr+LFoRz3mF/aXkjWLx45FY6ZZirrPFD36WDTm9kW90Sz1mI8vH4tWtGLh4L5oUPpmqRMzvWbUu40CZnXJ/Kh1o1mPaEY/QqvV7fa/7/UGEW70X5tSnV1dIK/J3bA+s/6bgay8x7BxcPBpSzFHRKwTQWzAwaTb0aut0yqYw7wKaLnWV5Ohu2F+s92f17DzZYAJ1wlGubfXA0hlGtm+9vBqYPkonjEJv9d+9tU/02OBY/iD5LL4P/mpS+Lo0Vb8wi+8Ln7xX78ulo4vRbdDGmI3Wp3lOHDKwbj/2NGYm1+IdqcbvW4vZpszJfTz6H33F0UwGvW4/8iR+E//6T/Fu9/97kGEloO24LnEH+Y5qAJaetkngXDr6UNeaFWAywWrl4NrLS4uwpwjkIwq0NuiUBOERPAh9EiD0Nvj4mejA9TwP6foALaQTiHYqPLCsywYiOLi3HAtKRLML8/w9D5+RyAzRjwApGWgvLPpaAtvNoACSo8CxKglihOiFEkf7uOUFASyngOVffpCKgdGKvczLujAOPhvCqQbk98JsWVt+1z6jRHMWKpGLrShbdvXMOF69oUGifRgfND03HPPLWNAYXGNQkvGIZhG3ywKDB0YS1YQ1rOeptc8QIEsrDLQ7fdGO3AHc8FcsaYQ8B/72MdKhA9RW6QOue5Zz9TPKntsJTV2SvNJpED/lENSDjW8mG/Su/oF4I8WQLLT6cbnPve5Qao2IwGcFlCYxJFN+zQZFFB+wROMXDciy3qg8h3T4em5Th3kDJ+V5SrcWdmEV9GmB7oIrOtImgxKTHtxMlJA3cj1q1MToAUAxgh/I9LdE1VDORue6nEng94DvdD3HvWoR5VTlKkvhv4B7aAZwB96JXTmGn6XD0Bb0jq5nygrwS9oCZ3V16tGr3/TprwHWedn+dd6HDo6nw0yyA55dXXtE56bo54breU40FqOi554Yfyfr3l9PPzUh8Y1X7kmfu9P/2t8/uZvxL21XtTm52O5y+EusyVSq6Qptpaj1+0ASUW3BEvUYrbWi9laPRq9biwePVYALIIoavWZ6NXr0S2R9CWsIgjXqvf6kVndZqPcX3V4upfzQU5V23O3AB6ZL2UAkjGz5ghuQHZpR/FOTVFsNOdOGZaBvd24P9XxM9CagdjdzMOrc+u4Mm/NY10PoJVBLD+7TnY1oPUjP/jDvU9+8pOFab70pS8toMDnPv/FuP3Oe+Itb/mleMk//ifxxO98QszOkqDMsuhGp9uOxkwjur0+Ct6oN6LTIiarHvVmI1pLrRLNdd03riunTBGhBZH1csokRclXW2wQWGZjSpwMajX0dVIW7jDEP4N3jEum6jgzAMU49IoJYlXTAvXsSE8VYf72GGWVZg37vDmqgJlCTKBIYUhbfOZ30yGe85znlNOdEMIIZufJ9qthvfxePU2Ttoz0qqZqZE+S48teQ6PQeJ50ymuF52uU8NnTZXien924+T7ppFdLJUyDxGtVDgD38FpyogxtMyeCV6ZeKuytyWJ6ym4UHJOyv5wX15uCOTP2rMxAc9YB9bJYyzfdeGMBswA29ZgC4l5zzTV9j8c05XCSprrSl17MUnej3U9xZt9Ruw5Fv7+n+17bq6++pgDKeKkBl3UeTPfdBE/thHQNXm3xY3mNckRHG3LR04iNhLYOloq1UVz+rgMqpw7wHGWCslf5OSHkmHbjJKOAkYjKU9Ytax0bQeAVcIXoLHRAHUieDKpOluWzJJx03X0cUy3gR8Qw+gZlDNCTKe1ChNvXvva14jiFdqQX4nhF/4Du8AJ0E+j01a9+tcg0MyR05BoZJRChMZptAZ3eFqRXp80OwNXGagq/dkg2njMA5HX0ke/5u7m8HKe22/GT3/O/xb/4/h+J5oGHxG1fvzb+v099PP7jX30gWqfsjw66P7W1gvv6kVQzM2SCLEWNdMYap643CKmKXqsVC/VmdJdaMTc7F71aPY6RUriip5Fi2IhO9Dqt6HSxPXvRmJkLqspr02RbR6dzpl22t3bD+sx2sP1lXGazsKawf1hffgdA+oUvfKGsL1PpM7AxLKhkHHthK9rIoCxjsHau85gBut3Ig6r4AeNy3fpbnq/NAFrqw3sC0HrpP3lJD9SWKBZACrwFn//CF+LW2++I+fmF+JlX/2yJvGrUGuVksDlOomgvR42qezUYUacwHuqVHD2yGPsWDhSga2H/XHzrW/fG+973vuJVgKEIYJlj76l8BSbrdh+07pmgDPRwbwaEMqBhJFROmeP6KviVF7ZRGd6bEevVEM58/1YzvWyMD2MIWfGl7yjFRgMpyASfVMAFujaiLNsf3y+44IISkUSEFYLayC/mBcXHaKatYGbb0WauH1ZdizJNjJUXv/jFJYQXWrDmmBeUOr32q3mItmMMJ/MzVPxMJWWNWl/uhS98YVx5xRVBuiFh+cwXc0fNCk95NUJrq/f5yTxHGx97P+Ww02kXmfDYxz62REnK/5FbV119ddx11+Hi5YYXGWGg0j2d141Tfxx3VmVpNpjG0f52t1GV19P1td0zcHI9L+ut8LTs1MuGzzCqVA28HH3D9ToDLYGB8YtcJOqDOqHqNvDVj3/844M0Lh2U6tZ7eUaqjjRtGA1LdcEnPelJRcegdid0Rk/nP/oz0Vf8h27U8kSHJLuBuSQSjsNMyEiQl1iaRFsqO/yrIBVtWKvLOeU5Oqb5Tqe3znWv4z3zL0GyDA5ZfkM65MyE+vJSnNbtxosueHK86nt/MM487aFx8+23xR/85QfjC7fdEIe77WgTvcrBPL16OYCs/yqxWSVwolY+1aJTqrvX+qcWUvy9VytRWa16rZxmyM/1XjcaK0XlOS2R72u9Rrl2r77Ub11nlrBhjsk8EEg1UIA1SAor858dNZNKnwzoVMEr+mxwjE7KYfjBpI5tPf3KgNyw60fhA+t5xl68pvYdj3lcDyCEBUHKBillhIdef/MN0SP3uh3RbfWis9yNZqMRi8cW41WvemW87OUviQMHOQq9VUCNT3zy4vgf/+PDcfTo4kr9oOU49dSHDE77YWOJABqtlUGqqgKYmSeEz+mGXJtBmWHKsR4M0+8UOPZB4WBbuW8i3cOU0ipItlOLwgUvnWRs9tkjWhmLBWilwUYVjryJYJqkERI+jYKjQM3CdqdoM67nCgQaIZfXIcoCxVFR8i655JKihADkEfEzNWbGNQMbb0fPk3NolBzzxNo979xzy74wOgKBjwLJvJYQ/2ZzOo8bJ/8W39mLTrsdc3Ozhe88/elPLynBpmbceedd8eWvfGXg+R0mW6Z7dIunaETzazmHsgK7s71c/9OngNb6aTW9cvMUEMSSj+XyFkYc85TsiMxr1FTCAiOspNf7e45o13Amlfsxj3lM4bM6BYiKIKUbvovcFFQzMn7zo9wdLVT5FfQkEosXIBV/l8illYNLoC/RxDjZiMwShCDNEACLw4S4n+gsbDNsFZ2qtmVtv0yh3A/aRD+nZhKvnB2hc0fHPffxHZHMZBwYDSZwqVPQ+n5mhhiQYPYCfePa+UYtDkY32nfdEy9/xvPi0Y84M75+w/Xxua9eHe3TD8ah48c4VSq6tXpEr17Aq376D6mDvahR96pHRa2IFkFanGy+AmbViL6mnAA4WKkFz7W9kpJIHS0AMO5rdPc2oGW2inZrztah7Mx5551X1hXXEfmHbsv8eUjS7thZq/cy4wM59XVS7PPN0reqT+RxTXXXNdbFo856ZM9oJwQW/2++9ca49MovRnO2WQAt0O5Gfa4g3gBa//Lnfz5+4Ae+Px72sNOjV+vF4cN3xf/9Vx+K3//9P4jlVj+9K0DNKc674hWA+ZlexuccnaVXI0+aIayCCRmxFZjJKXkyZX7LNS2qAl2AS0aQBUV+htFNVU/FZhfqeu8ftWgNaVbYQSdBFX7LRSUVdN4zjhxZBCBeJYpoQ2+Fo0Uu8xysd8yTdF0W4kZ+FAFKmPNKRCHjR2FACXGdCdbu1LqZJBruZF/0MguEZ95D1M5zn/OcUl/AyEIUTxRIUtNQ7JozMzvZ/emz16RAH9Dat2+hKOLwOvkN71/60uVxz733xszMbOGJerKrTpEpkXeOAsM8sFXDeud6t7EnZyV0lPze2BOmd00p0KdAjspyL+WUkUynvBbzHlOXyeAy93mNPJXoV/57AJCAFroPhnKO8FIX3OvzNCxqRKcuY8dRRtogDl9AKeQUqYboGdlGMbIGugFwEW0MEHXDDTeUqC70lgxoOe/WgczP1I6ifZ5Hxg2pjkSmm9LM9x4gZQQX9xm5Qz90UOeoP9PW+I1rrVc7zNDmLMLW0tFY6PXiIe16NFrdmNu/L+5eOhbH5pvROHgwjreplVUvQFVBoEpUVR/QEqTi6069H5FF7FY/LrsPdJEd1H/zFxINAbtK5ayod1fantCFOCrCZpT80NYDGGVOcaazNgC20GsvvPDCwWEA6Luf+cxnyv71PudvQskzqHlc7Z/rXX1e3a6KD0zquNbbr6r9ONUt1ke52lmPOLNndA/RWYTC3nb7rXHll78Ux5cX4yGnnB7fuodT4ppwi9i/b3/82I/+aPzcz/1sicBaPH60GA8f/OAH4z/8x/9Y8pZLbSjAr6PHiicCBgqDdzHy7ulACmfeBUWMrpBB59DawsRWjo11khWo1fRB285eLCO39FjQRhbsAmjWt1JwVTfMKIa0PvJv7qqcPkO/6TPCk6ghjgoGbNKroiDUk3Yi/a8yV2lCNBJKjScKet1eYC56ABDgKorOluNz3ZiTnvP0TbnMgOrmZnt694lQQKBa5Y51z8u1euEFF8Rpp51WFDPm76qrriqKnydVtjjmdfqaUAr0VVs0YZR/0jpMwcYbedllX4r5hYVotzsDw499aFj6ifC+CSXAnutWdiwp33fjIPeKh3g30v5k6rO6dNY55G9G4KgrV3WQKhiTHcq2y3e0A28lOkudHFmJDCUrA3CGyGZ+M+NBQ5N7T4bXMMMTGgIwQDucY8gk6POsZz2rRLRpr+goJerNWnt8py4vCKX9YykRASdtmWE2CvRHB8XpCqiGXqON5YmKtmP6limjPscoPqOBLBUDaGI/M5hppFan145uoxv7m83Y365FLLfKIWExPxtLzUYcL+Vl+tFZBdBCkte6BZxqrABUA117BcjqXyaoJaxFNFbJTyy6QInxqpGWSORWPz1xUl+bBSigP/vQ6EjmkHljDgGfidJC5/X/5z//+cFpj1k3nlT6rNUvaMe4Mpjl9XtFt8vgdAaty0pnj0xr/A5dIrUzH35GT7ADQIuiybfddmt86jOfiFqtF43mbKmR1WxyYg9Mpxave93r4rWveU085NSHFE/53ffcHe/74/fFO975zqg1+6GeMJRuu1/43MmRISL0PPHOCZLZ8i6TVCBXlV2+lwlX78v3ZI/8gNlygtlK8ULBLKO2eI4eCtoR0c4MYLsW0qjnqGAoWKxPxkYHlLQQpUKP6xRYJxqhNQzQon+Cgjl9k+9N/dmNzHIgSFfSWnO6Yf6NMaNw4FXTOwJoa7qq3s0poLUzq8CI0KqgM53i2c96VuFLzB9zhcBnHi3qvLQCgO1M76dPXZsCvagXpWappMlzPDX7jDmnTsQ3v3lbibBrtfreZnlgVUmYUnnnKFAFGNmXGnj8Nuke5J2j3PTJUwo8QAF1ZXU6gahqSqFgl3fm67N+ZyQOugxOUfRK6/DQJmAGPJaT0jw0KDuc5bXV5+21OZNmWU/Pn3WE6jDDlqD+GE5m9EYzGaCLZQ4yQOX8mSImyIV+YlkP7ZfsSNbm4TueQ3kF5hH9xmj0bDuZhkY/yTTgeQAl3JuzEXwW8+rBStUsl4HdNlOP+nwzFo8djdNmFuLA/HwcvvdujLZoLMzH4vHlmG3MligqoqkKLFUiq6iF1U897JQIrNqgblY/ICsDVP17ugR4rQR59e+gLtfuXW3D1tWw0VgjzQh05g0QiyhA68USqcU6A3wmkjLbxpNOIUGbKvDnmlNXyGD8pI/pRPqXQWrnbTfN34mMdZzX1h555tk9hSCGwT/6R/+oFHO/9NIvRrvTieXWcv8kw2Y92p1uMQLf8otvjle+8pVx2qmnlQ1DhNb73vdf492/8+/6DKbTjdnGTDn10HxsPUkKR1MOZZp50qoeowwkZANV0MAC8NbVyrnhbgiFrhtCEMbnuoC8TkZv8cPsieCeKsgzzklZT1sKuOy9oc/QhIKARGqRn6/igjBzzNmYWM+z1rrGcNdcgJ7v9oJCo5GV67WJliPwUfo8aplrECT5FMW8VjdL5+n9G6eAcwJf0BP6vOc+dxCdxffUrVDolxpzjcbGHzi9c4sp0I/Q6vW65YQo6zOyN6+88sq4//4jcWxxsaQcCrDTIaMGTpa0mC2ehE01XwW0NJR4Zz9OAa1NkXd68x6nQDUyiD0jiJJrJFX165yCD4l0wAmmoCNyPyB888AnAAAgAElEQVQI+oy1mvhMYXhS4QCzsj7PZ0teqB/tBf1vrSWUgYeq0W3Emieg+rt6OQAD9DKyHxqTVYG+7gEmzqU6uw557ZI8r7mf0l/HHJFZpDFSk4tar9yn7aCdxbXcR0DDTTfdNACyqiVd/Ns+0H/vNSigvM804lhnORbm56N77Hh0SZucn+Ucwlhud2J+diHq7V7UuyuphDVSCykBD6BF9BaAlkXfH1w/q9hrK9FYIFfF3iwEMB1xpbjWSk2u3cIGhgUNrNV3AVEBTiLxrN+LXcLa8zCHG2+8sawt1xTtOpeTSp8qoGVQiXynmjWjHb/Tdvm46LkaoDWu9vdqO7UzHvaInsKM+jHUI+l1evF3f/sPsdxqx74D+0rqYWOmXsCt+fm5ePWrXhWvfvW/iPnZ+ej1anHk6NH4sz9/f/yH3/3dwrQ4RrWcPgGLWjmBxZpERvbwt8LTyRu1KPN1XLuaUHGyZNj5Op5rCG322Od7+Ayzpn8+k/dcf2unF0QxuleOaTVaCybGi+g3DHfrCOXaBwrGjYSEZ8Ft2zw7g5bSaS8oNJmJVkGtqmcAhQQPF4ZYdZ3u9Fo5GZ8PgCvIqvGsh5l9/cTv/M5SLwtFnbQJhD8pFJxYWepTrAFoTed3p1dUH9DimO8nPvGJRZHT+3z99dfHLbfcGsul9kgf0FL5qXqcd3oUJ/vzdRLpgEKOKMs2Ip9OdnpOx3/yUMB9kvVWgXpTkdSx1bOtXcveIs1N/TGX18jFy5GJOOyQo4BZpK6hY3p91v0Ex9jT6qYnw2xUwSztEg+hyU53Imh4ATAwN9azEoA0MkodWpBQXdPsEa7zuVVgU5pzrWAYtgD1vEh/pE4opRbMPLDGMfNGzS3qdpkiiQ3EcyzyT5uknz760Y8u7dCudbg8eKr0tRbR6nZjbmYmGt1eLKFPzTaiPtMs4VSdpVbM9Zoli6dTK5Vsos0xhiuAFhFWtFGKv5fUqn4YVjkPcSUlsR+NtVJVayW9kApcnVq9RG7R1kq1rYlchsPmr2rTrtVx6CyoBe0JRGFdMB/MGzYg8whAyd4VCOK57GtLcEwkcVY6lUEdxuuaVW8Ytvb3CqBVHVteL4J9kzx3O9W32qPPflTP8D1CFJ/3vOdFt9OLj/79J0qKIbnNhUFwekSvG/CXX/iFX4g3vOGNMdPAm9OIb913JH7/D/6vknJI7ZniMW+3SugnmwfGJ9OWkbOh2IjW0sqgk8K6isJWmUCumaUQcOHrqRjmPZHY+bfMTPhM//KGMied3ybBw18NOZXBgc5Db1OpMBI0DgxVro51PYtPWvmuZwZasG54Jp+Zz3zizXrantRrHGs1XdW1yjv0hq4eh8w9rH9pPkzhmdTx7qV+cQIeQAeCnZN78IpSINX1eeYZZwSnCqEEZLCddfzFLxKdioL17a/VFJG9RLvdMJZutxP7FhZKuiGglh5pIu0+/4UvxNxcX+4IvDNvyrm9EkG6G+ZprT6qmGbjT9lflc27fazT/k8pME4KsE+MssiOWeQZ8u5xj3vst50MzvPZV+jN6rc6eNWbuaavV/fTu9ibGMU4enyh66jHYzwbIZvTH/eCQ3Ot+VpNr8u6Yc7ugB7oItCW75FFRE/xfS6PkG0aHegCS+opucRH1amfM1Csn8v1yELeH/WoRxVZaVYLYzRi68477ywlZ6jzde+995Z1xDiZb3QpDgyjf0To3XLLLYU8OcVU8K44A3EktTsxs3KIEoDW0WPHolarx0JzrkRo9U8sJDqL/30QioLwK9mGBZKiKLwRWMUMXfnLuCxu65un5XzEdP3uALRcY98OxKydN6lt6v594QtfWNaSacBf/eq1xVFrBon7UcffahF+4+RRm2lLJ5dBBQLlru+qfrDXAB9Bq5yGnGmxGdru5XtrDzv9YT09NzCkV7ziFWVTXHzxJbG4eDyWlvrCq9Gox3K7f+znv/pX/yr+5Wt/voAmvDgm/f1/9v54xzvfUf5W2A7LZa4uPFMPVWSNnspEH7Z4txqJdUG5kehDDv/NfdouIzc/U/Ao90+DTQTeeggygRwyvJGQ00xzPuvdwfuDNwAGWq0dtVs3jwKDd2nM2Iz8YVz8DQAMAAI9UFgswiigmhmSe8O1Pow2W72uJ2U+qIGUI2eqfKEcvbwSJeW6ztGVXJ9TjFWmiboC5HjUI88uPCvXliOCDg+kqbjMF6AW0XWeGtRPP7wnvn7dN4pSJ3/SE6kCOOkKwaTM81b1Q/qzJvBOCiyzDjC+br755sGjTbPJfcmGh3t1deWy/0vVM7aaUSPvGCbDTpb9vVXzfqLtruW0OtG2ptdPKSAF4CkCBsoi5ZMn0ymf/N4IA9oYB2BrH6xTC+8jCuj888+P+bnZaLX6TtncP/qSdbRhvI8yRrV6o0RjEbUML7XEAvcDjmxEfzzZVk82yuX72E/IqvPOOy++8IUvPKgMCHOho9h7mVPBiKouOYqerjGjczwBz/rFykyeif6DXsQ1OIguvfTSAODiWk7MQ68isiyf0si1eY2zRgTKqEE6PzdXZOYg0mylHE2R3d1eNOqNYlPOzc/1I4bqK1FYgwNc+mmH1ZcRXCu14MvPXtY/83BwFuIoEm3Z7zrQ1D9zaib7z9/VYwzuUNdtLRMd1+cTAtaZZ2RnEHOEDWaa/u233xFXXnX1lo1tHA2rSw2znf3OtS/fzMD9OPjnOMYxjjaG6SiM1UL/mUaWwZEn7CU6jIWWZz7izAIFu8Be/vKXF2GFEKP4I8IST0I2DAG0Xvva1xYmx7WAGX/yJ38Sv/3bv13+Xo+xJ1CQPUTcp7fWNnbKABB0kCFnwG2YwTKOyVitjWE0ULixwGWW9MswcsO+M+PzBBpDUzfa5+wVYv4IQ+a0MQpeOn8bbXtS7pNh5PWMwJahsC8QwhdddFHZJ6Z7GomYjd+q0jguhXZSaLWRfjTq9QedOqfwglbQkPp9rrMMZFmvwwg4GT+gFMp836sY0So14/onLZkSyz3WlqMWCPNH+D0GAGtYnoRC/9Vrr41Dh24fpExn42Uj453eM14KyJeZMxRw5l6FGoMLL7PpM1xrfUF6IcD1bSBqKUjbf7lnVwOtMg/M93ivin5VYbPdnZJr452F3dHasLnaHT2f9nJSKZD5Q+ZFGqqZz2RDTN6z2f0PPwNQ8CQ82oXn4GA7ePBAHCs6ez+tTX01gyOWoVCeZkOp2+3Ft+67L+6663CRl4IrRqEDhOyGlKWdXDvVKCjngHd0x2c84xlxxRVXDKK0tC+YI4HKLFfU99e7fnJJEtrJoJigJGtAOcU60WlHIXmcf0bzYC9wv5k2pKsSzECkljJXB3c+IEknYdHn2u1BOjmfAV9oj7a5TsdhLu2xk/O32WcLHDtf2Xnr/HKNexj9hdMJocNdd90Zd915Z3ln/wlsaMuZAioPYb4AHZkLvqOG6BVXXlkpor/ZEW3d/dmerupk8qe9FvGZgcqsbyorxEKM0pT6ObhitRmpOl63buYmr+XaWWecNaihxeZ6+tOfXjwIEBLCkCuN8ScThKC//Mu/HD/90z9dAC0mBiQfQOsd73jHtxkLDLkqvDPzzgo+z7Bu1SSQyr4x5lxwkz5WayoNG+dmxpCV8NUQXPoFc+OlYDF8WWDFqDIEDe0YHj6qb+vZFNBArwBHEuNxMpR9VPuT/rvh3ZnBIHg9QUTwA8WESB5S2pgPvaV6QZ3HqkJSFdwnndFVOXq2CtDOrChb0EWmDs0GgFe7XfgUQCoFT1GMBGxR5Geazeh02g9S5LhXABhlivlkX3AvgNgDe2Y2rvvGN8ppeabPZoFKf/aagJ30/Vjtn5G8zANgJCe7ZkCfAv/UjmBvqkDLq3KtpqrjRAV0WKRp1TDNPN/f3Mc55Zjv8nqZetW2frVVgcRsHI5bVm/9aKZPmDQKsKc10tHBTCNTJ9PJ6FpTvgl+bXY8Wb8TaMAg5j/p2Pv37SsRWsg3ZBjPRUe0yDuGsnrtg8EsUu1rpYbk8eNL5RrLgjheU+k2O4a9fL9OOGim3pLXAlHFRDxZYN8opmzc5s/DnKInSj/lkE5A1qR2TY7yE4xhjSlncy0wfkffJxIa+cr6E2BVP2N9WU9WkE4j3jbpv78JwPFbjoY/0TFOyvXZxqVP6hlGywlSWZ+OlEHpTWmfKMDUfSVY5NChQ4M6WGZT0T76L/RD/8Wpx97m79tuOxRfv+66XQNo5TlTbksnAa2qPbxZh8AkrJM8hqrjVIA3Bwdlx4Q67LBIrfXY7pMw/q3oQ+2Mh59RTjmU6VpwkJMxCIuV+WAgsLG49tWvfnW88Y1vLIYg94Hmf+ADH4h3vvOdg/QsPUCrdVqPUlY8c50q0eisfK4n8mtcRMoeFb1uOSd9mFEy7k22GpDFcwAfqRfDO8IGocJJFyD9GnPQCyYHXfGq0H8UHI2ttWi12mbLhkE20mSoX//619fV/rjmaavaEbDyXS8TCiM0pK4EaxxAhXdCsT1iuQqGZWaswbyagXWyAFuEiAsMsS556U0uivPK765VFS8UAPgO65zabQp169r1+VUnet1uHD16pChHzAv7RCFBm+wLT1z11B5o39/jjbjyqqtK6mFWxgTE9Fhv1dqbtjuaAirlGo6cynX22WcX+aRnWcUcPoliKLiVjQP3m4BUdrAMU7T8LisS3pPbdU3naLDMz/eKJ3r0TO3MFaNAw3HL6p0Z5fSpO0WBLKsEIzI4kPslkKAsqeoAGxmD+joyTF7DgU7IOlLtO+123HDD9UVnl9fI4+iHDusMxLtnqHPUKUDWXOmaTkp1ep2nG+n3yXSP+kIGkAQ6OFEQnR1H6DBbqJrSWXWYjOJv6qBZTmVZ5Jyqy2gEq+8K0Npfr8vtPfOZzyyAHLov+4Gi8wQ5ULcJxy96MmALUfCMEweTkWDacup3Rg/6nFHjm/R1VC0JIygsEPG0pz2tOFGZB+qRWe+1n44YMTszU8r9OC/Y2ACglHUxwgvdl89kGGCrCwpec82X47ZDhyYa0NK+Xm0eM2CTdTOuH3XvpK8NMQ0dsP6ddRL4uvu1ahOK1wwD+3Lbu4EO4+5jAbT0JsBcDFuEmBCV3FyMR8EQUPkXv/jFBdSCaTEpMKq//Mu/jPe85z0POhVwtc7KrAStXKA5Z9TfVAZoSya/XQikCykb3nzH36uBQuNSlHPkQFaIDF3lHSNdkM00QgTKk570pCJMiKxDyCjcaFPP3qiFNArQ0rtDO3z2uZ/97GdL0+Oiw6h+btXvCge9kYKa1FziN0DDvG/0UKloZjRdYS1jps8qxJmpZca22wX6qHmhhpbgKmsHGunVAyQ886yzCljFGudVraOl4mMqGfOE0gD/wrN15x13xN13Hy4KALTWe+1JQq5PQa4Horua0Wg042Mf/3gsLwNu1QdrmXb0HO31+Rk1fzv9O+vF+eAzCiFh9/JE96tGpIA0sor/Hp3OfGY55B7k+ix7MliVlaq8p7PRMcxQ4D6fZ2TtTtNxrz4/6wjZaXayK3x7db63e1yAEdSugXfgHIHvqA8rIyxRYOSFgNe4HCLILsB65CVRqhi2fYBrObqdTlxxxeUlewJeIx/U6VbVz7I8E9DivarLVffSdtN9tzwvpxwy3+rL1k9irTBX1unMekV25m90vMP4X1W/5DmsIfsm8JbllPq9spD5z2U4AGbQ46688sryPWuesVH6gdMQaR/nL8CqbeWUQ65FHuNwz1kw2Vm+URrs5H3qC9kecNzuVQNCuPZTn/pUiTKHp3CgEYD0/Hy/BpmHAjAe9jsAImWAAA6hL4EM1I21vu8VV1wZdx0+vCsBLe1bQXrncLfbk9W1qP5q9olrX91SQGuYTejeNtsk75WT3S4pKYcSTU8B73q3PbGN0y9gUghv0hI56XB+oW9sHr7rcPzxH/9x/OZv/uag2OUwL1QmtgzSCa0CRRr6opH+zvMUzlvNsDIyqudCwWMq31b3IW/obDBJH8E2+iVIAjPAuGPuQPbxAFhrgfuqKZPDxjAKNGR+adMIMf4m/e6aa64p3+92gSRjcR8ISuEJYcyk4hoJgnKrt8SoHwHJzJCygazSorKjANxrjHvV/dHrDSLaPGYYBQivVQFgk7KVgWU+w/ydF9czc4C3EAW+pBMuHivtC3qwP1AWOOUHr2H2FNJmjtJCafjS5VcM6tHpLcr75mQXHNvF91Z7jnyPuXOvcQoTwBaKoq/s+TUqwYgK9i/KOOuPOc7/PSHRlJHsVFAWyY/lxYLY8s68l7O3LYNgO03Hvfz81fboScNj9/Lk7vDYWFvWZkRmIVd0zOgMMxUR/gKAzoEkGKHjkB3yGmQS8gy9RB2V9X37odvi+uuvLzoKugl9MGpEJ6g6TiblYG/U+o6cDOTn6JwdJv/EP77qAIF2rhfmAxDHWmRVuZRl2lrA41pEGKa/57bUfwSo6F81atjyL857diLybH5HfgLEEAGN85zvsA9pn9qyAHb5WfyODcleAYhFj0Zea+d5CnXWnyd+sod0kHGgQzAuQWT2Inv1CU94QgHwBKq47hOf+EShE3Qhou28c88Z6J/V6Dj+RkfFWcv8oTdrR/Mb9UOPHD020WSTf1V5jw6/6sEVVTt4HDx0JwnEONkLBsYYbSVPHgVoMc/sS/XTzJuH0XYnx7qdz6498qxH9lT6ZVIyVOsxKQA9Iv3Zz352vPKVrywAFxsJI/JP//RPSw0t/jYiaNRABKYUxEY++Xw3sozWTbtdgFbeRAqoKuP3+yzAxrGgMpjmIs+bWPDR70y9EWiDWZ555plljmB8nGBi/jWCZzMRAhp0GdCiHyh2KGww6FGvUUbFTjMs16T94B3mg8FMqhvAHeOEvqwJPnNNjhCprom8nvTUDZvbUbTbC79TFB76wFMQyNDRfQ4zB9CSYbvfBQX04vA3niq8f/AggVRoe2D//qI4qVBk0Aqlwcgs9wG/8x1RYngUmyueSyN7BC1o2+idvTAPu3UMzIdKD3JBQJL1hLJoOir7URA0G3DZEcD32QHD9WUNdjqDiCr5vt+xtng+z0VRFQzjs9/Trop6Ngo0YHYr7XdDv7MMHiZLR8mf3TDGaR93jgLqxsgtwCQPFVGGacQrL7geWYVswcG4WYMdPgOvI9UaGWYNScHyz3z604PC7bkAfNZjMz9Uz3FfdFcyEbgmy1v5WTUlbudmYjKf7DxkUBAaA1YAalx11VUDB7TOTaM2pHfWF6ufR+nHGrzZsZydpwIH6vKrZb8YAc96VleyJhsOQoAVxoRNoXOb7z0kSXBXBzjjICqLF3XEOCGcti0mTxvWhJvMmV1fr4xWY55MN2SPAnyT8QQvgA68X3bZZWWvYjsNInfq9SAtlWu5D/qpdxoF59xY3B8eQxtkybB/d9srAzRZZue1vlfkdsY4Mo+VXzCn7tdMC/lKzgBgj+UIr3FFAO+29VPk2dlnnj1Y+RAGRd5oHhkNngRTqvjt53/+5+N1r3td2ZAQGGPy/e9/fwG0VOIFVtZagDJyFqxe88xY/WzYpuGx3rfVBM+Amp4Mnkl/zEHX0M3v0mAz/Ru1iaGrdMg0k94Z1c9KDL9v1CDPc5mj+ewrRp6K1SiFZxRjGiWwN0Pb9dyrkZyZivQGEMHDxhoANESxvPrqqwfpcasBrjIjnq+SqfJSNbrW08fdfM1pp55a0gABQQUF+vU/+uBELZ2CWPUMcg0eQUBawFqVJoUEfKKcwrQi1DOwmPkT10B/gfIBgNHrDdIM9VIKQgicZEVxN8/Dbu575hHMjymr8ibkE+AWRif/+Vx1BFTH7z7Me1UeoOLhmqle49qSx6JkoKizRomUpX/KslH8bzfPyyT0Xb6anXXZoNssoDAJY5z2YecogOwAyKIEATqzBrzpfaYh5khi+BXGOroD0SubeWEYY/DSfo5qQV5hIKOT71tYKLq8qUg8D/nFNcP4z4D3rQD8ZiNkRzJt6AzYTP/3+r0CSozTz9AXhyjzdumllxZZwNwZuWXUho6aYqDVahuK6BPQz4Ball/0SZ0m21MDQLPbfdAhK9o98lVPKRTkUufN4Jw2YNXZLhDz+Mc/vsjliy++eBDdyG/aELt5jaiTmm6MLoLjlvkXtGJfEkVJbSyu43sj9wpAsbI+iGQD2MLOMEvAoBHTGKEV7eHc5YTuUfbXJNHWtcr4XRtryefsrJqkcZxIX/L+dJ9n/VFbKM/javcIaOWothPpy166dpByWB2UCyozKIGn17/+9fHa1742Tjv9tOh2ukVh/8M//MP4L//lvwzCLDMIRRsWJ9ezVfVSZw9RBgQEilRG9aTvtEGgQZs9Mfmz9PO77OEwOicLq2wcjQPMoQ0YHJ5DUHuFipsne3AUUhmUsw/DBKpCUgCBNnO0hHPjHNMPwUhPMFkNwKmi0W5y1+eJ0qa6Tk70/tU2u3sBxkNxzE9/+tMDcGQUg/DeTGMByjwXzkdmaq6TcY1jVF+36vcLL7igeKvwUPHKkW3wisN33128f4BWrrdcaHOz/ZLHVIUjz4J3GQ4u32EO5D2TIFDde/Qlr5lMF/eudMOYEkjlO+vuCRhaQ1HeJY+wnTwPKmCCN9JNY8e9rxzIoCHXqpCp8OdxbMTDlOVHBqX43rlDCSdyCyUa5ZAx5H7K0/O4q3zcttdSuNyjGg2MkXVOSiwKJ2kYpllwjc4i1r10qvKt1fjlZvfBXr3fmntZrjofGzUS9yqtpuMaTgH5/DA5TVQK9YMeFFXc6RTQmj2MvsMaZM3lgtC0ZSSwh/ewRvMpvfRGp6N6nHybvwECiPKp6pE8m7qp1NjxRNfp3O4MBZh3S1EYDcUcA07wIkpPeYrcyQ59ZeZquu849I8MSmaQs+rg81mmF+Z1JY+11EmWe+qz3G9alevVZ/M9NZoBdQBykH95na81c1UaVOX/dujHyhF5AHPOGAkAMRWYz+gc0BhQyzFCR5zgrAPp6JhYN1W9A1rgSAcUA9zSacs7ujM6xXXXXVeAbG28nVn5J/5U10qOiD/ZHU7KCffOMLyjqhNCvxxRWbUVXV/ynROfqcm840E2kDW0hnXVC1Xw9W6/4Q1vKKccshH3H9gft95ya3zwgx8sSDt1AthYMC3+m46BAcH1GopVhpOJ7YaU8DxXQGQczHyc05IV5qohZV9zJFUVKMyM2H6NY4wKEgrE4w2kD6YIluiVlVeOEKpuENrIRnyVbnq/Nfpz/01TzR7K6mdpl5+rkNC4zMa0An41kGrYpt8qwebaRjABaFEUE+CQlwJ72LOHMZk8rup6ytdng2y1CKGtGu849wxtAWhhFCDkrVfEOwKeaBbCRmXQ0AChnRWHYXN9In1cTQHS2+Gz3AMZUN8I4HIifVvPtfJigbmsANhnw9qNnPTAD2s6VBVmvifSgDlxb1uvzDGrfOhllD9kXkC7ptr4jPy7J3NVwaHNzGl1PvVkuk+y0aCBqTJorRvfUSJYbxnMFBTzXR661n7LTgOVfpw/1npTFgok6s2Vdw5re5i8WM96ORmvGSaPq/LlZKTLdMyjKZB1Xz57Wq76EjVlSa2CZ/AfXguYBGBtRBT7G14H+IQRCl+FL/o7+gKRxtTXEszm95zdQBvISdrne8p9ZEcEI+F7QCz0PHiHdTxHj3J6xVZRAF6uE5n1g27D/HMS5RVXXFFS9OBP8vwcXZEd+puRiWuNLafG6lzKIBR99hoBWiP2BGAAa3ixRrUt1BOMUKraMtnOo52XvOQlJQ2X09F5jnTLgM6JztF2GOzqXzwrB2mQdYDuAHCpI9pIPPa7uhfzz7gB8jKNaC8DWtITWhnBx/6Hp1iqAx4CKOgBYDyXtbdbXupmrq/tmL9Jp816AC11a3VC6Mg6GRapVbXtJ338o/pXxQwGf68GaLmo8rubiwitH/qhHyrIM78TRfHhD3+4AFoWIqfGkIq5aDKCnM1mNAadXktBt5NGN1WZ5ahB7+TvVSaVw7eNblht/OMAtAxFRYCSUy2jNN9a5DcbtRlMyeCBRsAwejLH3CcTZVPBcHkOQs7wdj1QKoRuutXAKSMV8rPzWsnG3jB6VQEx+z4uBUFvDOPEYwoQg4fU/aKXLffNaJCssGSa5r6pUOvd4zoBLQ3lYfOxWwCtpz7lKcUgQMlT8WP8CHn+H19aKsoN6ycDMl6b1+9G9rm8xPWoAiWI5r7IjFOQXhBnI88d1z1Z4RQsqXr6jBKwDhjvjs+IAJ0Fnpgjr3bf5T3nulUBVqkTvMpAn+vefS/AlCNFpeM49mQV0LJvfC8vyZFs7tOsYGfwWCcEv2dgSwPEuhaMS6NWQMzr+S17pzVg+B7HD4asx3D7vMynHFPe0+Og1bjW4G5oZxg/nNJwN8zczvZR/iqAjZHJnjcC43nPe96gyDry6Wtf+1qJktBpoBGrg4RUI9ITjdZgv6sbwQcApDjUApAAnmAKI8/FYKW0AcWkdSSoD9D+tddeW+7XySa/21kKntxPz/JFWcS8AEhecsklxe6pRmVlmVOl3jhsgtwmdhrrVuCJ36pR1FnHyk4WdV/HpX6hbeE6VC/Jtg/P0bY444wz4uyzzy6RStn5VnWQr7WSquCHMjw7+LZiJaqfM2c66Hi/6KKLBuOjLwJ9OWITHkJaMPaCEXHaK9zDvGSwIs+LdoU2ls+gPzndeTdFaKqTSoNJcBhvxZo50TbVH9fa+3n981l7UT07O6L5fZw694mOZ5zXZ7vMvV5sllGAlkaMxOAdQOtNb3rTIJWDDfjv//2/j/e9733ldD1qlRBlgZBHcddo5R1QyxS0DFZkYyMroRrxOay1qvyPk1Djaqu6CFVsNCDzhAwDNTYLTMhwAbRgngJPWdHiuVWwyn6thvD7ux5LFass1KiLZD43v/ObJwLaLzdWfr7CyE2aAbZsVCpQqzSqAkLjmsth7SiI6AOhwBZ05NqcfsnfGTRx/KPmt2qgZ9pIU+cvG8FZEG7l+CqnulwAACAASURBVDfb9rnnnFNqaDGu7AFk3aHg33DjjcVTZU0/i3T73FH0W0//MoBhe0YSVd8FRgQ0tlphGtV/94j9sL/2U36tZ4/2jEziNxRIAEX2JcoR91u/Aq8h9LYthaRAalbQaZf7TN9T8c3zJG2zV9i6Ia7XKsA0avzV36v7xT7Kn6pKUuYtw/hgtb08ngwoy3Oq7UFPjFM8taTWengECi50sC4lER3f+MY3BulDPIdrVgNsV5MbJ0qvvX79VsvXvU6/k3182VBQ39AhcP7555c6SPAIviM1nppI6kAZQJe30B6OXCK1+M9neDB8lt9oA73Z1C74g4frWKdIXVj+QEQGYJaGMc/iPnSRzTp8Tvb5H9f4XTvMIXYSMldwlPcMaKgLZf12q5waRvLpiOaZpsNlHVXAi3f0hBxVTBvoD9h1Ai3WX1ZfF7jLuirjNN0QRzD/AXqNXmRv0E5V18s63zD5nXWJrdbPBJbph/YodHjBC15Q6Kju5FyiU7HfSQnks/qadJJ+tGf0N99J/6q95P5WHxUU4m/oJyg2rnW8Fe1IO8e5WR1wK/q4k22qU6+1lrOcoq/amu6frMfmPbiT4xrHs7MObqDBugCtDC7YiDW02DgIYDbpn//5n5ei8EwCXgjCpBGsCFxALZmYgErO/3dhZwamZywzRhnWOAiy2TYyeDKsrUxwwS2BDn/j+8yobKe6SDfSV9P7nv/855djXO0v9DdENrebhYUCLYMoVQMBAa2CJ+gpUIk3kvnnSF6Lo+axZwPS8Tu3bkif7d/8ntdCRmWr60JjPgu9cdA000tFRIGjUDN6xf4699W+VA3szGyyQpEZkoxf725eP3ntjHusG1l/o+45+6yzCvjNWFSSrOvEd9ffcEOJ1DLqSProDRvV/qjf83p2jqrzSz9yhNykRWi57gWK7B/fq+BgJKFAoTDi9ed7vXfwb4wh6e4pkaYcurb5nfVq8WEFJ++0kcE/lNx84IH7W36vIpadEu6NzYCUVQAqR0NKpzznRkfoFXR9/f/svXmQ3NWV53tyq1VVKu1CAoEQEiCEQBJiB+8etwF3z3S8sR3haUfb2G2DmbYnut9782L+e+6J7mgTHW4cjo6YCUcbL+PnxsZj2jaGNmDAgIzYFyM2CSEQaF9KteT64nN/+U0d/cjKzKrMUi3KVCiyMvP3u797z733LN+zXL9P48pAtX0VhGgiEZZO/G/xLugByE+aAPNBOz41iAgMeKVOd6Jvnu953jAWUFNvvZ9qv8fn7lQbf3u8zVGA/Sd+J+BK6decziYjHh755ptvBh3XG5XwH/ip+Kbnx/ACIq7gBVyD85fvZIhyDzxaGQ2KeFFED7/zPFIcdbCJ0hTRuWlX+lZzVGjfPVEKeL1Pa0mgBYcJAGAyV5Kt4uuSlz5d0fehVfzfO7Z5FkCborSlPwiU0foTKCfASXKK6xiHr38V19u9jae9gY2A/qF20E+kT3hZqvFPN0BLKZL0m/3KOM4///zg4GYeAbCgCWA3tIUGilTX+GQHSB+KRyt5OSY7i3u8jgZ9pPsJZJzuEVoCOr3DdaJ7bbbexzwL1BrPGKVfSi/3umkrdO3x9GWyroU2snuUJVET0BIRtIn8O4DWV77ylcpxogBat99+ewC0eBBeIoxVvNJsNI6oJRwbw0rMMB4WHTcwVTNLDF4MUoygHqA0WYSs1a7vkwe0/BiYBM/cBUoIrFH7zY5PxugHP/hBu/feeysglsAsX6fBP8sbZ3FAS7T3gJc3dsVYYbZEJQBmAmj56BoBUaKDjE1vtHlhFge2vJFYbS40Fhm0vn3/jGbXhzwvPE9GuhQWhRd7oMErOLUM97ghFjfURQ89K+65aXZcJ+t+IABSMIhgYU4VQq06ZJmOjhDhSSoF9PX1n3TARCv6qvUo5q/9qHUTFwrap83uz1b03QunOF9kz6E4U89Qa0iRVArvx8O/atWqwI/4jutUv0Hgl47illLO+OHr8HjmxgOO7Dmu0z3MG9fSLgq8DDLxBE9bTw/tlfHQqNo+qeYsEJ3iHuD4td7h0mh//JqQvBSvhCcAKgJqAfh73sDfDz30UCWlWIawB9fiwP94aHMqXuvnrFVG4KlIx1N1zDI+xScENnHIDsXgtR/hmzgMeSlaRY4QOfzgd7QHT5beAOgkPgAfpR4OIJciYwWe8e7TlXgO+jQgmAAGgfM6XEJRMqfq3E2HcbMGmH/NiQ5DQgYw7wCSqh0qHUR8SnIybgvE5UEz45SxTJusRfpJqqvS5tHhdYK0dCLVf+J6xsbaF+jKNUph5G8BN7IJeI87tbie63QvOgXtQhd0iWq2UJyXx51MopFo2gyNat1L+5pbjYPxsYcBtWRwwzc4/AHQm5cHLPW3xiQgQiCPd1DK8SYQTXMi/UJ01mfvqJssGjTTLmNVvSfNYaM2UjPPnSn3QhMPaAn4pP+N6KPMv9aR2tJ93pk8U+gR7ydjkQ2skh+BNuMtCg8xALQ+97nP2eIli214aDjU0PrJT35iX//614MxA5PjHSG9fv36YIwCbpBaobBsz6w8qKMJU4phNabWyIROh4nyRpb/WxMR92J4UKtZg1kClRDYBx98sHIqhryOAmH8cxp5psYhgSXDLL5ZUPwAOvleYc0+FF9KmBfSMjY9k/bzLwPYA4J+nn3/JSjVZvw6jWOi60QRcBqf5pI+QGO8TwozZl4FsAkAE930/Fr9qWaQKSXUCwMv5BqZy4mOvSX3OYYN40VJIpUDugXaFgqhdggFVFUbQLSTYtRMPzwPia9dv2bi67NRgdJM3xq5V3tAQk8KDJ5WaAiQdMEFF9j9998fjCQpz6wbpaRA82uvvTbQl70qDyvHSJP2yfrVd+JZ8HVSRVHK5XnU2kUh5T8HgCh9EQCHvlG0lDaUEgPAhVyQ4SYBJcVsvAqZ569+v8S/129xQF/zHL+3WrvVhKv/jnuUZi0+zNhVDBoPLnX3mCe+IxIRGUoaEy+AXPE60SG+JhtZI6fyNWPxv2b5/qlM01Nt7NJDWEvSdzBWMVq1l+GbzzzzTDA+ZODKINfeV7QEhq++g6/qRETpRfAM+CM8HD6LkwceQbvwDK4HPJNTEv4p/iy5pD60I7SmfrVKR1QaKeuIeRTgqDmS/iHehKyQfswoJkOXQwdARyD9FRuN+sfoW8h1nNHo7ypezzrkO5UoYG3yGT0Bxxfrlv9EDOIkG0t2e8OacQm4k7OM3+W49IDWeGcyDnKN9/5Grtd+91Fq7D32L3osPEKRaPAKDo2CL0jf4RkeyFQABL/74A3GoiwB6XrQWpkKXCtaaT3Fg0UaGc/JvkZgi7eB27L5+CxoDWtvxQGtWqCUdEVozJr0OuRk8ZOTvX40DujCHpQzvW4NLRFWzAjicMrhzTffXCnwrgitb3zjG5VihypoBgPfvHlz2IDkSj/99NOVmiveePB5kNrsHrjQJE0Gc5+MyaCfYjQCL7QooaEUJDEwD+q1amPzXCLlABPVBz+PUoKqjd8LBW/UaSFpQ3mQKt62jFruUToifyuqS8+Nt69n+Ln2YFc1wMtvVO7TM+if94TIcG0FjdWuwoQR9Hpx8iFeOE40U/i45gAmVc9gj4NYnhais4SdfhNwJuE4Geu6lW0SpcU8CeSmQCjHOIcTn9LRSS2AsXEBHSmAzfXEGyvx9THW2oivx+Z60NzdHlCl/6ppR+FgaEhEbEcmUwayR23B/Pkhre2xLVusq7vb5s6bZ9dcc411dXTZW7t2WSFfsO6uzhAx99but23w2JC99PI2GxwZso6OjHWlM1YqFCyVSNoZK1bYwIIF9vTTz1iiZOE5w8eOWU9vty1ZtjQodAsWLLR339lTCYVnTgG6mGtONEJZRhlW1JgiF6BxI/sjTr048OQVgLiC63mA9+TqOoFrfh3E92O92fMRWn5/ekGMt55nID83btwYlGHVjHviiScCz/YRcHqm2q7Xh1P592ryS/SYKTrEqTx/Uz129qVkk/oCX6IYvAxLjHcOP4KPaU/G9YtqOiztcT1AgfY476qrpbo4isDy0ebwB57Lb17Oe8DbG81TTcdT9fnSLyRL5EDhswAt6XHQSBkVcdnn5Y6f47hDtFE6l6LseOvp6g4ACzL5Yx/7mN11113he6LmzzvvPHvssceCnKbf2HA4pvib9SdAFyeMxke/CVgAKKNdyXGNTZ9FFwExcmRyHbV+5dxU/Tiv93NNXM5r3PHvW6Hf16Op5k+ApPY+e/Oyyy4NtzNOxgj4xymk0DCa/3QYiwAdGeRaB4oMjev2smfiIEU1OtTr/1T+LuBS+lB8nZ/qMlr6C/OtbDWtL/H9Wmuc+yRbvA5ZzdaeynXQzLOFmXicZcIRWp/61KcqRYYR6HfeeacJ0NIiZSIISyVSCyap4tmAWhj6fPbKghiDCgaL+NUAlZPBsJohdr171X8Yk0fWZbyLsUkh0uSJSdYzuuXhx6vC/DAX8ipOVBj6MY1l4Ol7D3QpbJ4+xcOp69Fpor8rgkl0894Qb+zEDVrPNGo92xu/cbrwG4JfXqx4sc2Jjil+nxeIWhe8K6JprOdon7WqH420ExdQ8mxpTaDM0y8iCpm7TDpl+XzOHn744dC8xhoBFWYlK2tmjTx8Fl6jCCDoomhL6IbHFRre/cu7LZ1KWSppVizk7YrLLrM9+/bas889Z129vbZqzRo7e9VqO3zgkA0ePmKL5i+wvt5ee+utXTaSzdq5F1xgd/7yLjtaGLGLN6y3C1aebaWRnPVmuqxEzajOThvNFSw7NGzdHZ12cO8ee+yx39neI/ts7sA8W7fuIpvT2x+UVPgOXmAAnAceeCDMhoxA+IFfG+MFjmbq1ArIY/3DK6h1KFBPoBYKMF5z8VLRJkRhdHYGXsp3PvpTikyTeO9MJWu7320KtIQC0gMERMDDiEwlslIRwjgNAOZ5aS+qpIbXK6p1KB55Gdd16zm8WjLIdiOTRgHWg1L0mFvWESAN4MbatWtDVC4HgqjgvxxSqokmJ59qW/GZNYnTA0CTdaY15+0jOTUFlHhARGCWvutIZ2zxokVBX8BxSOABDqvfb33cDhw8WKlvSp+x33A4osvyDpgVbJTgXCzZwYOH7JWXX7F9e/eirJklj5NWoJT2lMAsxnTRRReFQAfknGQZ7RKZSF05AGONVU5qRbCJZjokQc+pFb0yaRMea3j5stNs7drzw5hUJJ5U4QgETFoyla7ZFcailDyB5QK6Z4LtKxvDBz5Iv1Gt1pM1FzPxObUArUbnX3OggAsfWCOaeFt4su1C3+/4Hm0E0BT/oO+qLSYgGJ04ZJFMNOXwlltusd45vYEuB/YfsH/+53+2v/mbv6l4r2icPGyYOAMhhBVgC2YII+KoVjzTdAymLgBCnW0F6DKdF7L3sitKS54/b7wzBk1kIwzbLwzoj9BU2LruPxkePPrBczDOPKA1lmeh1XPlI9JoW1E4ooHf0PFNLfrX6lP8Hs2T3mHaKvrqDU76hWfWr/eJjt0DWvytMc8EQMszNyko0JRjj4GrAGMKhXwIhRfzO+4F5wpepy6opeOgFdYuEBVAi6jM32/5vR06eMjOOWelnXbaUjtj+XK77/777O3du61YMpu/YJGtW3ehdXd22/DQkCWsZHPmwK+jaINV55xr3//R/7J8qmjJZMI6LWFzu3utMJq36z7xCcv099mP7rjDipzEMzJqvemUjY4MWaIjYfliwdKZbtu0cXPg9/AAakg8/vjjYR+SOsO7Ug7520cbzJQIw4nuW/EI1caBF5DKBK3Yu4B9ilimBhqpHBLgckoEuhcKoQsCseQsCIpJM51r39umwClOgbgOhg4D6KzIKHgUke/wNZXHYP81Gj1ZDbj3MjHuADrFp2PGDV8yTZE2KvLPQLCFAIionUYqvqL1+E2nDgu8QVaSGkiEFOuDdHQBGwKtvF0gW8HrnEFTCiBTpC9xDTYBUVrYCBeuW2dEBC9ZssR2vL49OpAgn7Punp5KrTb0CgIQANi4h+yDIIs6OsrZEKkATKFzDB4btGQKx+NxKeRBN2WoEM3FMwHovI1Au4B+AEHQiLEIFFIKFm0TLAHAJ/CH32iLfjabctsoaFDNGYd2Cl0AtFRDFLojy6Ebemsx0GZs/VX8RzKez82kYU7lBvI0GivqfCr7Nx2fLfsynnLo7c56/fagInT3zuNq4NVkA1rqr+cFfgzeNq+G//g9KUcA9FDwTrATJwpoffGLXwyMg4eAOv/gBz8IReEVEunr3EjQcz0hrRQrhmmxwWFYPhqJ9k4Fg8anpPjFJvrJW6FF1qiCo+vkEZLHEBCFZ56sU3CU8sO7ohHUt5PlQdFil5CX90qorkd8/WZrZGPXA7Roj9BsAEWFjaregNZ7PYZUD1ATjdUXMSwp2I2umWb6MZ5748JfSp+UN37HaOjs7AiiHkCLmiE6BbENaB2ntpwAXqll3lE8KVr8m/vuD/oSaYC9c3psNJsNe78jlbaRY8PWleqwFSvOtHnzF1gik7SRfNY6ujKWz2ctP5ozy5nteG2HHTt61HLZXPAqZlJRyk13f58dzo1YZ/8ce/iRh+3Qvr2WzuZsbm+PXbh+nS1cvMh6evttZDQX0haYXwAb+owSinK6ZcuW0B8VlRWfYA3IGz2etTXTrlXKKP1mDuHTKPc4fTAaeEEn1j7ea0AtnYwIzUrlU9h8qqbqBgZlvnzy4kyjS7u/bQpMBwpIeVbaIc4pygiouDfvW7durRja3lkoJ16tcTSiY0wHOrT7MDEKKEJPjkvVOtNnQCFFapGtgsxDfyMAAJBGOiJRSoBfADWAWXwvfcj3TA5b5GdwbCSjECnv2FCEFmuP0gSrV50TdFMcKW+/9VZUv62nN9TP7J3TZ0PDQ/bss88EgEu1MbHdHn300SDTAWuw6Xjf8cYbIeuG/3KuxvVPb8sg71TLUyCbIs0ZC9Fi1J3iGgFWKtOivYncxJ6EtqopRVSzZOrEZq6xu6oZ5cfHWwqOvpUrzwq2rsBMnWYcZRjwqg9oqTd+fqebXl+NYvRRe8Dbt9JXG6PyqXuV6CdAy++dRsDWOPAl0EdYzGQDWvXkmzAe9VO2oMYmW9bb6JKxvLPnq4GjFUBrrAHKiPTvOuUQxZvvYWIAWn//939fYWYwLJgz71K6YYJ8hoHCzOkUYZig1p5ZSYnQxtW7BluPWDNhG2jBeiTeh5kLkfepchpXrfGLVjpxR+mbOhJXgGGrIuCqCS36yTwjjAEs6YuPkDpZgJYEpTazxl4pIJdIVHLyda3eG2Eafj78/fwNgHj22WeH9hGyAhKZj1YAtlo/2vBSIphXefCCyHSG7XQShPH1L/pdeuml1tc3JxjsxWKhUnhcv0cgXn2FYCbwgGb7KICD+UbJZe5RoKI6L9SO49TCIZvTP8eGstmwLl7b9rK9vu1V27R+g3V2dlkxnbBCslSOxCpZhtoupaQNJDtt6Ogxe+zZZ2z3/v3W37/AFi1aYhevv9ieef4561u6wCyTtFKyZE8/9aQd2bPP5lNrY9lSy+UL1tXZbT09vcFpAYiF4rthw4aglLM3UJoBbFRfDlpIiM1UT+R45lMRaowVeqgAP4AWNchEA/F6DBpoRjH9kGqRyVQid8VfFakV6cqnbvTieOahfW2bAmNRgD2qA44AFdB35RhE5yXLQGllckDKmK6nP1QziNWPuDHSnqGZRwHNoTdEpQOjjyKLkX3IbRX8Zy0BdIUaoqlUALK4hyguIrXk+JPN4NeQ7AWtP5Sk8Hs5JTDoieFjFDCgU6VJMfzABz5g//Zv/2bnrFpl8wfmhWitwaEhd8pa0jZu2GhrVq8O/VANsFwhHyYGPf+FF1+wnW/utNe3bw9yqSPTYSVCwWu8GCM0kHNOOiG2A/Yhhy3EdQIBfdxHlBkH3+Ds4V5SgAWACRybrJXjden37vWoIMaCBfPDOBgP9hf2MOV28vmCJQLgOLaMjrfv53om8Ae/7lm3AlLiNslkzc9Mb1fyRJH5zWIecZxBwGIcWzlZdFN/eB78KD5O2bVaN76f4mGMQfyhgi8oQquagNVDZYDrHUDrxhtvDAyF7xDut99+ewC0fJ6vUs7kUVCRS9pFcWezcz950qQfekNf0SceKJhNgFa1BeoXmZi7JsovtEYALTyKSu2B7poD2oOxKmSv2QU8FqAFQIlHk0gMRevR77gwbvb5Y93vmT5/e8+ANoSYq/rl2/Lg4kT6qNBx6mjhRSIcG/BW3ppmBa7Wh0/hlOAQg/CCtlmGOBEa1Lqn2rphLEQXzZ8/j7j44F/ES4cRr1e0fkplg/3UNdpVQ0t0REHFi8rnDN7ebC5EVFGLbO+BfdY9MNfWrltnw4ND9vq2V6wn3WWr16y2ucsWWS5VtFK6aPnhIUsPDtkiS1nnvoO27bVX7YXRIzbS02unLT3T3n/1B+2XP73LVp1zjvXM67OtTz9hV1x5uR07NmjPPPuMHSZ1oFAMqQznrV5jc+f0hZRR1jxKO0Xof/3rXweAS/tTe1OCTWu22f3X6vXa6vaUZqv0Cx39zd7FcEZR1+ktSknnWmiH4k5KLi+84/B6yWEi4kLKYrp2jY5Wj6fdXpsCs40C4lEY3jhaBASgS+GEBWjwjhk5k9h/rdKvZhtNT5XxyMGo+ofog7wUPV9JHSdNplwuQlFGiuLixEH+xtmBrUX9NkAeXj7K30dpV+hbBrSk90UpbliPEaAlBysA2h/f8Ikgl+nTv/voR4PT6ZVXX7PR0ayNjgzb8mXLbd0FFwQ5TpQR8ofoeWTWGWeuCAfJHBs6Zi+/+nLo65EjR4P6xoEx1V5+vMgzAB8FTChVUKeEK5JZGSf0AXmHrsN3yErsR+hB/yULRe+Jrrf3glQnthQPPvC/Bl9SqKPbEQ57QTejP7RJxkE2m6ubclgLMJsJgBZrjDnRKXvx8Uwn5/pE18hk3gd9fLrheJ/lAUVv3yq4g3kRaORtq/E+ZyLXezBLPFGAltrzaYQ+VZLfvS0bB7pOiNBSY/6isSK0OOUQZsgLMOqHP/xhSDnUSwtaxcj5Xt4sMXkYISlGKAYg17Qnb/NECDWT7hFTDzKmXENGC4x3RVAJfGkUnNDcIWwwIonWoNYDc+SLJ042Q2Hd4PnBoFVUkl+s9QRGs3Mppu8NZA9sVasx4MMemzWoVdhZKVVEp7C+//CHP4S6BM1GodQDtHyEx2TTeiJzVY3hQnNS05YsWRx8VygGRLeRtumZbhvQiupgyHmgvb569eoQ/YpSl0olbWRoyPq6e214dMR27d1jPXPm2M4dO+2tHW9abnDYrrz6Khs4fZG9e+Bdy6TNevMFW5I1OzORssT212zHmzvstbRZx6qzbdUll9s9Dz1qR44MhxMSFy5ZaNtefslwNH7kIx+xkZFRe/SRLbZv/6FQsPzyyzbbvj17grKJkkoq5LXXXms/+9nPgvJKn33tGXmk4sJuImtrJtwDDeAR0EF8R0o7n/F6E22Hwq6IZcmMEM2cz1fqbMFjdC+8HgA4X66vNRNo0e5jmwLTkQLoYBjb7C/kEkXhFQnLvuXkMoAt9iv7TxGzcQV8PGOTrJ5s/Ww8fWpfO34KKCuF+UTOKZpAGResF+/E0ElkirKV/uYNO04vRofkBEK1452z3rkZd/WdgC0lo3pM2GOALddcdbXdd999Qdb0dHfbZZddZs+98KLt2vWW5XO5AM4QbXXJpk0BWDtwAP01Aiz6B/qDk+XZ55+13e+8E2QaL6KQkpY8wfg8UYc7Lv+ki6umpMahoAZl9gAU01/6iT5B9geRyyppoiwf2Tnjn7Xjd9Tbf2Pp1NF90CuqPXr55ZcHHsKLcZKuOTw8UjflcKy+zxT+QD+ZFwEn6vdM6X8za6cV90q/VxmJ8bY5FqAljEFO0jioNd7njHV9tYAkf62ytFQr1pfJ4TfxQ4+JcL9fP9X2YFVAixsFCIwFaH3605+uMC/Q/p/+9Kd26623VvqskFp1VAydTrDB1f773//+oDA8+eST4bs4428VgadjO55xxwEr5R3TbxaHmH69cYgRSxFjQxC6DGMhZQVgC6HQbNHEev1gbERoYWAh8GSM+YVer41W/u43uGjkAS5tFkXESWGYaB9oG5oDKvK3jkimTg5pWK2gv4x/KTU+QssDes2OZaI0qHWfR9m1JlgzgDLLly8LShRKE95CottOVIbaEVrQT4c7iEej7AY+QaphfjQ6/XA4a/PnL7DOvjl27vlr7dVXXrXXXnrF+tKdYX/2Lp5r776zy3pKBRsYytrSA6O27MhRO21wjx3Ys9t2UOh49Tn2tBXs+cGjZgMDdvrKVbZ00UJ7+KEHbTQ3aovmLbSl8xbbjld3Wm9Pvy1eutQuvfIS+9n/vjMo7ax9vM3w+t/+9rdhPnWqpWSN1qsE2HRcs5OxD0K9k1SqcvABz8AoQKaiuMO7qcWHMs+cw7vDkeblk1ShE15x7uF3AcBRSkP71aZAmwITpQB8VVkFFPIG1FI9THgrjimVE5AM4517mo0QmWif2/dNDwp4x0zcYS2ZR/QOMpuoJ+QkclFgqOSCslxYU4A3RLDzIhJX4KocW3KCh+dRlgF7SlW0XHkNvpP+MH/+fPsPf/Lvg7whGn7H9u224swz7cKLL7Z0OmP33nuv7XnnXZvT22tXXH65LVyw0N58c2c4QCYRor0Ax5J23wP3RzVtCvlI188XLYljrJz67gEigR3eiPVlZiT7pQvI+SMjF5sG2nHCKLaF9hvtIRsV2dzMSmgW0JJDloANRdpAHzJWhoaG66YcNqo7NzPGybyXOdPJc7KtJvN5s61tyR6dsuvtn3prsxFayPYVYO6BLenijbQz1jWqgxtv11+vTCLZ3MJ+9F6t7XrBGRMGtEg77O7pDs/kZAtSDr/+9a8HBiakXCAMG1lGNwNUChpoPydyoSzgyefEGBR2nWgxFqrbCoI3YhGBYwAAIABJREFUM1mtuNcb9Prbo5aiE+8CtHiu98JU64cWu0KSFbK7atWqUHSYCCFChps1GPWc+ALT9wgZIgx4FocG8FK+vB9HK2hZrQ3GB63UH20azww8+uvBLf6Wp2mi/VN7rGeUBfYE/wVutSIlIQ5oCdnWnGvP8V6PEUx0nBO5zyt73C+vJGuWdbpixRnhOOh0OhXAPzzhnqG3I7QiT4XS1pRnrkKJuWLeSqlEKPBaPDZipy873dasX2eHBgfthRdetCP7D1l/R4+tOGuFdc3vtUMH91q/lWzB4KitPFqylUcHbcXB3dbf02EvFvO2va/XHhw6YjszaRvu7rbFp59hczq7bOfrr1uxkAtF5Pu651o6kbHsaMk2bNpk2998zfbu3xP6yH94D9Fjr7/+elDM5cFmPzD/fr9OFeg9kbU80XvEe3wKCnOqvauTSnVaKvX4kJO6BoVZkVkCug4ePBjSmkNtMgrDt19tCrQpMCEKIEtVqFt/w8PYh6Q7ae+RXQAQoSgRDOyJetUn1NH2TdOSApJrvMv+kZ7v35F18HX0zW3bttnAwEAlO0O6vyKTpFOS/sqaw5EhZzHtCAwLjiwihYrHAS3v4BDIhYzheevWXhAch8jlI4cPWzKVsrnzBmzBwkUhOp5TkJFLGy/eEGw3+kPKIX8PzO0PoNzjWx8PpxuCXwX7zJDpEaDlncmaLPqrPcR3opdsQz6zp9hrvATW8Tv766qrrrIHH3ww6A1cK/1aBy816zCuZx+pP/TN69bR31ENLcA+MmR4qewLgRsAWlGNy/o1tKoBgvFnTscNwNwJgNQaqGe7TsdxTFWfmgW0vH3usQa/1wQc+TpVY9n146WDgDjZ4N7Wpi1hGgLjhXcoKCOO/ej53p73YJnWWGLxwsUln34l41I1WqRwixB8vummm+zLX/5ySG2hIaJ+vve979nf/d3fVdInGIgPnxVjl7AXQ8PIUb0QGDr1uNgMAsVk8IqZy0jX5hgvoVt1vaIixPg8eKLJELMVAKcJaMRgk8EnxqnQPD+xek480ovnqNikwj6hJ1ESK1asCJ4Y7uEaBCleDaW/EDmhdKBatNI8KN9fa0h9om1OUoGRA1byvaL2GjkFqFXzNFY7EoweyFLxRs2PQp21AVUMU8JJCDO0RDgTjYVAFTCptc598iJxj0KrFYoOvVEKeJ48VdCTedG8S+DrlCW//qsBVhIm8g4yBg+Y1to/XkB7AFC0jDNI8QZP63gbcQbFZxkB3KdDDIhKWb/+wqCQIfPxXgLCai5Q4Lq7e8opVaduDa3a+yO4Zy1ZLFlHkX2XsWJnxgqcOArAlCtYd6rDCvhve1I2mj1mPYW8LRjK2hkHc/ahuQvsoqGjlkjm7ck5Kfvlu+/YoaWL7c1C0XIUe+/rtwROimzWcseGQq2ukZJZurPbrJQO67torOVcpdaH9yJrbU72Hp/J7Xv5or2qk6aomzU6MhJoi4GtWhXQ+JFHHonS9lOp8L3orhoeksnTCeCeyfPU7vvspoA3xtg7qokZDmYon7REFDqphz7lsJ5BPLup1h5dsxQQ//fOSTmx0J+xmQBH+J11p4wMRfviEPSveDmrQimKPuxIZyrRWkEuF4vRbUkLOhb6WKSHpoN+i67K2qd/yHnu5/CefC4bHfACmAO4FpqZuH6G7JKdgIwDcGNsogHR5RSDl7Oc/UYEJQ50MlEEBsou8ymc0ucVBSdbVEa29GSvl6smLveig6KvC3TzDjn6Bz2gf0dHBLyJV9Ae8hlaFgKdJ06fZtdXq+6XbetBS9lDrXrGbGwnDvLGgV8+s79Ua7lVQFM1WsoGFrCl9V/LrhN/io9D9qrwAdrE/pVTSI5r1czSZ/aID3zyAH0c1K2luyaWn7a8ROMwMx6sOlba9Lz7cFAGf8stt9iXvvSlEwCt73//+6GGliJh4kyDz2JSGqxAjtNOOy0oChCDk2MoZq7cWw8YiXF4dHyqFru8d+oLYxHDFdroAQD9LVBLDHas/mtCxZA9zeLAWHyxc4+KjwsoEPPFG+TzzsVspYwJ6Knn4ZDAqAZ48HzWEQYYQlCh1FpL1QCYkz2PoqfvPzRXvS8VM9R1wUgvC3uNne+gpdKnImEWFfnkv/aNDEvfNvfoGaq/IRAZugnUFbOhLSnQfi0FtaHKaY1C3/ld+0YMqhZDaJRx1jOIq60Lj9JXS6Fl/ES0bd58SaUoPMoUoeUoA8dfibpFNU/2eppuzwuKZbFk6aJZIpmyfCZlhXJUlxVK1plAqSpYsRtAa8i6E0WblyvassG8XTqwwE4fGbREqmTbO9P21NEjtr1oNtTTa5m58+zo4DHrJq2BOk6lopUSnJKYshyZoMlM5DUtFkBQK/tBfFzruW3w1V4x3hmifes9Up0dHWFf461XeDd7HuM6nPZ07FhFBsg55JWm6bZe2/1pU2C6UcDLMMl1sgqkryLX0Z+QzUQSY1xzj3TD6Taedn9mFgVkNErvlI0RHBqjo2Hdyfks/V4OjLBey8P1YBYnHQZ5UqDGU1TjysuXEFlERFE6acVC3rLU0EokrchpiRjZHR1R5I1FxeVTtEHNqEIxkvkhnTEZfo/ilCb2kv6MzksWD0ETBDvwbJ5LqiQRyQKleMdhD/j1+OOPh4dqbIpcQ14KIBDookwJtaN97nV3rqEtgCxoj9NaNkB8dFEgQi4c2tLd3RXqkUmXJ1ODovBErkVF+idOn4lRdfLuErAB/fivQIfJe+LsaNkDgifswxqAlu5pJQWEM+jd6+vebvMyMc47BAgLB1G0lddbFWDhgTrZqp7PyZZmjPG+1AS0Fi1YVBJjkzdAkTQ+7UF1r3joV7/61RChBXrPC2YjQEsLWx0XMsd1/E2bQuUwXhUyS8FDlAUGT6SWlAMBP6oXw2cVU6w1oX7S4whfKxaECF5tQcp7obQ/D3QIqGpkMfqFJGNEcyXGqwXmvxfNtaDkvVGKku7RPPMZAIx3nYZYD3Dzz2UsfqxCZYngUzSGBID6OdWgpAen/AYU+ANDVjSDNpTmwAtI1jMALGNVnRutfUVmiVZa/3yvPYCxCe25V6fcQE+FW6sWh+ZODKcaIKS9JyYgwIxn+XoFnnFUW4fVmJauaxTwGmt9eyVD/IZrfdTapZduDoXFQ3HNUinUi8ADfhyozTVVg6CRvTeTr0FppY5WqVQMoBafc3xGCS0lLFUoWXcxFbyxxc6kjeZHrCNt1lMo2rzhvK1YMM/2HXo7FB5fsfRse+3tfTY6MM/25Qp2tFCIwvsp+lrMW6YzZdli1hKkI+ZGLZnuCIpaslCylFPYtOakaNYDRGcy/VvRdy9ftH/FZwMvSKeDck1KA6Cvoh3ZUwBaW594IshapUC1ok/tNtoUOFUoIP7k+Zb0Kpx16KsykPkemc7BRuzFNlh/qqySyRtnBIxE4I1sDN6RvTil+RtnqspZ+OiGas7EYCw7/CToioBQFHwnmrvsFE0lkpGTanjQurs6I2cYEfQ4c9MpK1rSskRnU6uzXCw+mQAES1iK9jmBmjfabwKwUeQZz8Apzh6T85jvGK90Yu+IJnKLNGDq2wlc5l2HjdGuTphUCRSlOUITOZ3Rl1euXBnKXaguF+PieyLBnnrqqTA3cibJPo3su3wA+gYG5oaaZ/qNw1o4pTIC/IImNHkL6CS17PU4AROK9DlJXZiRj/G2mnTisEfLp5Hyu2rBxa9tBX5Ry+6jfdn//C2QUu+eH/n+qlaceBY4jYBhjxFg5woH4Xdvj4ofqX+M3Tt36409ceYZZ5aUy0wHiA4hN1u5yzzMR2jxAAAtIrT8KYc/+MEPKqccSvCrI0q9EtCjTaBoID0DNFuRK6SpARSIKQkAEfMSwjfWavYDnwxAS4CSABpNvDfYdI0mUx4W/329/muC/cIRDfx3AmL8gmDhCACBUQMgCjnnOoEm/I3hQ7uAlNC6XoQWY1HkkRiZ934ovZHoGuZfIYVaS1Nt0HoEWJtXKZiaSy/gmCcBXx5MlDcW41HHdWuMXCfBrA0sj5AALSktEgIKs+bZtM2elIdIc+k3+FiMSVGXEtYC2fzYBNDF56Ia04grSX7t+T74tjwz5Br1QQxa72KgOhHynHNW2enLl4dio6xR1ibh9ZqDAvHsdWoQzEgp16JOB0Cr0haAVsly4TsqWyQsU0paR6Gs0GaSVkigoJYsVchbZnjU5vV02/7De2xh/zwrHqC4fK8dTaYt19VlRwEZkwlLF0uWKOUtmTbLF3NWSieM2l2kuiUT5CsAaB0/5Uh8SWsuvp5aNPRZ2Uyc90NDUg4BtDCsPViNTGa/vLRtW/Bgi48LAG/TfVYukfagWkwB8SnvQJKegxyjVAYHmCC3dVADBis17KQTtrhL7eZOIQpIP63muMR5etFFF9lDDz1UMQy9ERrArVTtQ0HC+nahW6GiUzigr2SZYsH6i3nLDR2zTHePjZaKlkUf7em2A0ePWe/cuQHUKpTrdHFvivbQ8VSMPgBaE3/JXkF+KcKJ1qRnS+ZJF+edfUdQBFFaAE6qp4VNKT1b+rhsVNlmKv8hJz+/U88V2wWHKjSlHWTrhz70oXB6uz813oNiaFoAhEuXLgllV9Q3TmUkWGM2AFqyEbxtLbvROwEmvgJm951xkMqPVntZAJEHuvT3ZNjPY7UpGSgbVTqkvpetqjRCYQPYrsIIZO/yrkwjgdLxteTb9fbCWDbnCfbnxos3lqhTo4gUCl+y6VGGYQg+8keG+le+8hX75Cc/GcAPeYR//OMf2z/8wz+coFzL8JZBrsHJuPVpVNr0gFpcD8K+c+fO8M4zBCZ4I7jRJR8HtBq9r9Z1GhvX+D7xvbwAGmcc7NI9tdr3fRbg5yfUP1MopgCDeJ8EuvC7CkyqZtYZZ5wRjqPmKGAxaHkU6o1fgsYDLbqXNhEGMHCBkhIe8dS5VszHeNvwoJBXHvjeh3HTrrw79FtzqQLveI0WLVpUAQQxKFX0WsqIj7aSAMbrQ0FOaK75EkPA68bfAoIV5aYoOK+8VDNQxSCkgHsGITppX+s9vkf852qMRL/HmaA+K4pNz/aABn0Q2Co6+qg3QrU3bdxomUyUCk2bKCgA7fQXz9ZsC9ke7/qtyTv4EUAJ726yZMVkyUgSIGUATypRWskoO8CKSbMC16Q4ajpviVzO+ixhpyU77LzlZ9rFF260Z55/yZ55+RU7Cgje12NH89lQBwLPbCk3aqlUwnKWt2QmSjUMjtoCCvP0OoyglTSe7LYkD8VDJPzFK0g55DtkMHUR4UHR3ogiofeXvcE+ndkD8ZPd/3b7bQrMZArIGeUBrcBWy4ctIL900I5X1tF3KKTdBo5n8uxPfd/F/+W8ll0hO41Uc5zFkgtcLyBhLDBLAFMoW05UFg6usswgWisUkjcitQu2uFiwS9evs4XLltvLO9+wp7dtM4o+HMllLd3bG8oLEIUV5BGlBngPTq6Idji9mnkxFqXKC7xSNIfknPajdFhl71x99dXBdmQfKhpL+9hHVAFQKXVTQBc6OXomv0Fb7FGitACjeNGntWvXhtqutK/vpL9Gtk4U/b5y5VlBNstWI3KMg88g80yP0IqDEFqHAj0mA3BpZj1Nt3vj9lZcXig6y0dKaQzVAg5aNT71S7qif6ZsuPg79wij0fXwKb8WPIbD/T5zK76WpMPGbVCBW7XGmrjpSzeVKFQHcERtgM2bNxueJh2JKkbJQ2VQ33zzzfZXf/VX1tFJeonZvr37QlF4amipE2LAYkx8FtghgEPRQjoaGSWBgVPwEAUdpkThPyK1lBs+XRQFRdzEPSMSKoqYUmSZr/rvU63qLUSBLVpEQYCUo3dOEGJl4SJQy8+b3xSqmQVwyZHwMGaOnqZ9wBho7QXGWP2jDz7CTkqditET+vvEE0+EdgFodGrgdDGqNE8aq7yuAE2sf8YHPYg0QwjhmZEwVD0tfqf2Gye3sZYBBxkvRSmVAhQKb3Z0BM8RtKd9aIQhqpBMhCc0Uoog0ZGsG0KtCS9HmHItfeTZXFvNc+eZj/4WGKp1qPXjASkxCi+EpAConTiANRaQpevlEfPeaoGB2v9co1RXv09GR0fskk2bQsi20j6hKcZCtM6iwqOzIWS73v6fyO9BucxHR3MnUiie0WlHgIBEb6F0phLpQEeVciCKKxn+m/Xm8vbhNefZf/7MZ23ZkmX25u537Zv/83/aoy//wY70dNhwOfUgnUibZfPWkY7SDju6MpbLDpfrS2SsVK4vyxg8T5kuPHwitD1Z93gaiaef4MQoGyWA50RqLV68OJwqq3p+o9lsqNfBPvYHSWge2nNwsmay/ZyZSAEBWtK7PFgseck1pPzyWfKcseIcbNeQmYmzPr36rDWnyHVlOtBL9E7AFyICefm6bcl0qlx0vPp4PKAViseTJlgGs0g57CsU7JoVZ9j/efPNtuj0023riy/Yd378/9lT216yPGnsyBRuo45mMhU9BJ2M/3LwN0lK6bcq2yEgmT2nOs8BlCsDcrJH+IwsRIdGZ1TWhOSgt5+kj0I7rqcNIi+RqZS8QeeGztgAOpiI+7kGmUu9SqUtSn+N0iDTViwU7IIL1oZ7pcPSBnZ20LsCfZoD/ZokcUtul33qgdXJBFxa0ulp0Ei1gAHpybLvpffFdbWTQd94EEMcgKOv/hoPhPG9DiHye0wBIewZBSrEp8LblR4443vZkh4Lec/9f/vf/7bE8acY2tz0sY99zO67777QWR5KfSw2t4x4OkPK4Re/+MUgxLmH33/4wx/arbfeGox3bWB+U1SW/uY3D/qoZhNhtAAJhG9jyAO20BbPB9RSbYK4x2ystSnlP054MbRmFXqv6AjMkaGOUSFQgjHRd6VwClCq9/w4ahkHFLxHIMgTV4BZ4bOK8FFeuEBG+kB+OEAJ7cL05d2A9pqTevueZyq1Tc+kXxhWFG2kOKM8HR44Gmsx13teK3/3wCu0joqRbw5eFzwy0AyAF28MhiGCiPUoDxm0JeUAOv7qV78KwAxh4NCSE1kEQNEGYBZ0ELjEmgDwkzF69913h7W/Zs2aoKTwPfNBn84555wAOKruFt8DQhJBGV9Dfs1rnfNMoeWefmMxLF0TwtbLTCQexeX3VPxv/wwxZEVX6lqeTZ8EBvMsgbzResrZ8mXL7Nxz1wSaMwbGT9phBPq1Aa16eyFRBpMSSZSnkEsQ9CfSBPgplc5YqYBX1SxdSlqKvZwwSyeT1jU6bDf98XX2n66/3qx3rh18aZv9r9/cbXf+/mF7rTBqNjBgIyMlS1vGMoWUpYJ2VozAs1IuFJtPpjJBYRtL+Nbjf/XGN9t/l4EiPq+9qHFnR0dD3T6lcnP9+vXrA98NynUiEYD2yCMcKf4VD37sBKzZTsv2+NoUmAgF/J7hbynn0mGRSch30n7l3OM56D04wNqvNgUmSgGBptyvQABFa8Hr0Tc3btwYwFN0TuwLyVROMAwSvwpeUommKqccCoTiOURscUtfNmv/5frr7VPX30Aovb196KB9986f2M/vv8+GqZ3V022D+bwVSGukvECQ9BEwprqZ1O9s5iVAWXSQHSmgWAESivSXbq16wUoD9gEVkn/Qj32Lnu/tUjmR0d2x2VQXl6L01HBlvxO9BZjFd5wW7+vhSodNhtD1km3cuCG0oShp6mcRMDBbSmbI3hDt407wZub/VLpX+1b2uXdgCjCUPRe38U4WnaoFMFQD2oSLCEPQNTqxkT3WCL7gnbeM0UeAKfKr2tgTX/3PXy151BvmCTMgCgTCgipTz0rABN//9V//deWUQxrFwKYo/De+8Y1ggCqait8EAHjG4cEgASECegTMwDQoqMdAOPkQYCs+yFqTWQ0B9UKiFQaVFh4EVrTJ0qVLjf+qZcLpN/QdmjI2GKWiUia6GGWgaJHzWX2gT4okEhChaBmf+ubbUDu8a27iCzjeVyl7vPvi5yxcDCuMKQQtAgCmzjW0LVDIR2xMlA7N3CdGoXXJfH34wx8OpxWx5uknnpgNGzbY/fffb9nsaBBkFFxGKOEFuuaaa0IhWE5fIS8eIccLwZXN58J6Pe/c80O04cjoSKWoOaDZJZdsCjUQrr32GvvlL35h+Vze5g0M2MqVZ4dno5BAM5RlPEFSpplnhCsgr+bLg51a1wISBGhJmHMPf9eK1NA+EYP1+1nt+/bUDz8f9SJB1AfWJv9RyFTHDQ8XCgG0Yf8r9BwFIoqe41jo2XHscTNruPa9KFXQKAKzojklWgvoKaqnFVICiwnLWNKSAJiciojXdeiofXj9+falT37S5qa7bO/Bg/adn99hD7/8og3NnWMHC5zk2WGJUto6kx2WG8laOsWc5C3TgXe4EBy+zJPnKepvPd4yeTSZOS17h4Z4sr6r8PXywRXsT+Qn4Pfy5cstncmEPQX/xbiWPBA4NtW8d+bMQrunpyoFvPyEX8lJKyeeDG72HVFaOHflpEFO4ZRqv9oUmCgFxPMVqSR9lTWmOsObNm0KTmn0SZ9anue0wRpOC0VRKTIrlCEg0qlsR3SPjNjHz19rN37yk9Yzb5699vbb9uNf/KttfelFO0agA07HdNJyOKwCaBZajECt4DcrR2pNdPBlA1aRaXHnK82qviy2lKKDdKiSd8CyTxU9BQ25D/2aLCDAQNFStqWyWfis+l0KTgDowpZhDkj5ZJ/znQAd1b8FzCOVk9O6sfsUWYdDFpkMoDXTMwykw4m+tUCGJpbBKXGr1+uUaqjvxAdko08WoFUtGMLbdWPhJXFdXv1mnevFfmRcAqGVMSCbVmPT9XEnuPatsCL2pc848oskccN1N5QoeifUn3cEtJB/GqcD8gSz4T//+c8baYdE89AwRiYph//4j/9YNpzKDLKJ5chGAUUnCgZCEKUCMCRDWBEkHqTyxpM3CLwCrwVCJAzMht8Ym9K9lBZWzejy36kf8gAAflA3CgapiCfaRrEBkAPIgpEqd1Rggeo1QVdfZLAe4Kbna2xiKBqfajCpRpMiXQBloOuuXbsqKW8SloqcUjRerelTBIGvo6WoIk4BId3Qv+qNp4mlMqFbPaAH7YhsIBoLepHqCn1Z34BzpLqtPocCkekAbnEN9TMoPvn0U0/Z3r37rKOzK0RoAeBt37EjFOUcGRm1c889z85ZvcZyubz19fdbLpe1p5560tauPd9++8B99uEPfdDuvefXduzooPV0dltvT68tWrzERvO5AEVoL/JMBCvgMYCaIsAYvDwjEuSeIYhpeKPYMxLPRDwhWce1XpMLSlDPqWjnnXduAIfFbNlXpEd3dna1a2iNa9WfWP3Vh7tXPLbuks5Cwfpyo3b5RRfb0iVLbPvOnfb8a6/YkXzOCp0dNkrqYipdVlvLoNWJuz1ScZupCjuu8Z16F0teiP9Lnlx55ZXB+JZcAjSXDIfPeaX/1KNae8RtCkQUkEPOy0o5aRSNFXcUeWcfvxF5TUoS7wK8kNFEXHsDIW6QT5ZR0p7b2UUBrRvxeL8+FYTAu2o+MfoQzUUNp3Lqn+wk1SoNzm3AriqyWQFdyP/+bDbI/0VLl9rrO3faC6+9aoO5LEWkLEuUN2UHEongHAM8q+gUqqeFdjCF8h87Die1otvQHbH5yGygrhU2EM5o9q0ORVMmizfEPXDj9zHlRdDDcXCjmyvVPwK3ctbd1WWc1o28xVbiWpVgGR4eCU6nmZxyKJvRA1rVgMfZtSMbH423d+O2kg+m8GuNdcJ/4RiNP236XakAFvEsRVgJ/JX9LdrEgbv4iKoBZ9VGnbjisitKADtseDYnBfVofOvWrUFQk06oGlby8N5yyy2VlEMYBoAWEVq33XZbJexVEzNRUssThsIAeMBzYAiKHPMRIIrq4lmqXSWlBUYOs4G5AVCAsPPZ3x8HW7wBAJNjcvRfwB70Uo0l6lEpqg3AATqSokbaJMwTJvroo49WapCh9OgEDgFC9FsMlfHUAwziKKY2gWihSC3a0ckgzB9/A96QKgeohYeH76GJQmYVVVdr7qAD9yg6QDXCaAMmjpCt9pouTM8zFfqEsMMYBPDjxXwTqcV3rO+XXvqD7SyHKOONveGGG8Ic79i+PURxjWZzlULnARy1YgDCdux40xYtWmxd3T126PChcM1bb71pH/3oR+z+B35j13/843bnT39qhw8eCoDWxes32IqzzrJDRw8bdXCUd0x/ifR6+OGHQ3SWX+de0abv8h77dT0WoFht7Wvv1Jr/eutzovs+uq9khXzelixZHPaQAFbWaRS2Pdg+5bA5Ate8O10sWjee4BTHSyfCiUYlTi/szFiuVLLhbNYS6XT5aO4o2is4Z4MyWy4UO8UK7SSSZ1o0rT2vdF7tYyI64WUymkk5lMMKmSB5M5aHa1oMrt2JNgUmmQJStNkn1SIWq8lOrpXcxZmFPoku56O1+B3dGQdm+9WmQCso4HXmeGSMTs3mOT7LRdkjMiDVD0U71OL/s0H+S9bJLlKUCHYkUczYbgRJKLJNWQCKiPP8gTa8vst8YB9gKyBP+U22MZ/nzRuwfC4XsjAEJDI3nIwYRUuTnRkgx1Ysj5PehsAIRcb56CwFmEy3AIaTTqQ6D4zb77LXZwugJRzCH+QgR5ECZ3wwUhwArLZ+4nuwGokTV11xVYm6Wb/4xS9C2PRVV10VPEykT7E5MSABaGRYszG/9KUvhVMOEeh0HJDpX/7lX+yf/umfTijc1cwiYmIBfQBNSKUgxYsXqDrKgmfIUjQAlRgD7wBX9Jn7VUtKG1BeDcYC4QAZ+C+mp7F6IeCZmsAQ9YF3aETqGe+qWQTTJGqH/gDwEKnlTxJUCF08skZelXr0i3sMuV4LSYqaIrm4luepAHk8WozfFT3mwZKx+iCDScUa5fH0G7Ia6DFdAC36KWFEn1g3hBFTSJL/jIc1wXeASIC6IWWzuzukwjI2BCMRW9xPxBTGJHLq5Ze3heLYnV2d1t8/YCtWnGUdnZ0LcqoLAAAgAElEQVQ2Opq1c1avtjt+8i923XV/ZHfe+VP74098ItSsO3LoqOVzhZCiuGTpUtv65NaQ5sg65sXzP/7xj4c0RVLzVLzfe3v1t+bcz109AGp6CaBSKKpJLQLAQhQHAdxEz73yyqszPmS73t6eyt9TpaL1ACsCzLKgifhJAGzlrZhMWJoT9ihsWvbMRgkG0cunHUzlGGb7s5ER8boC7GF4Eg4gpU4gb6RIwwPgU3H5Nttp1R5fmwJxCsSdhnFlWZ8Fdqn4Mw5WIvHZfyokjSxWyjwOYBxhcvC1Kd+mwEQo4DMwpOfzLv0em4L/ZBVQkgJHujIk4PmsT3RcD7Z4A7JWn2aD/Jc9ojrP7FFsFewfwGh0aHRJdHylNormkq3KfJAtJf2aeUCGImehMamHPrtlZGTYFi5YYBs2RCVzVDPogQceCNen0xnLhdNSxwa06unrE1lTrbjH22/QSZlNso/V7+llT7Ri5ONroxb4Us0GFqAVd1CO76nT52rxHWEh2kOM3WfXxXtcb/3U/f2Wm28pUZOHKBSis6h9xOYnx5icX7y7Hk2E4J/97GfDKYcY7MSaEqlCyuE3v/nNSuHZZiO0lB4BM0A5ACxQnQIitQDTVECe7xVhJALxfJgM9wOMAboxLt6VhgcjU2qGJkALSwCXcq5hYCpsBg14Jn2kTVIhAaxUq0peEOiGonPuuecGrzkMFGVHgsZPjiZZoeuNMLQ4qsnYJfwU7SUAi2g75d9z8ga1opSmohQVKXkCe2ptD4+2AtzRtsAt+iCDSm1MNwYnr6oEDmP44Ac/GNY//7O50RBdd8mmzXbPPfcEEFU59YsXLQpAE0f6/vznP69EPWzcuCmsrW3bXrKhY4etu6szGP7Lli23rq7ukDu/cdMme/h3D9vlV1xmd9/9K7v++uvt7rt/bfv3HbTe3j5bd8FFtv6iC21oaND6+/vC+qKvrB9ozAEOnGyjlECtk0bQaz8XdRnDlBaOLoUaBCgGRBICaLM/dMLjk08+ZXkKX89QD9f0ETvVe0JcVigST3HTMmgFtSk2WyjX41KVjFCLS2BWSDHQpynMN5juBG5B/wTwypMs3i0nCnvFF6PF0SLPajXAuwVdajfRpsCMoYA3Tr0xJtDA1+tA9yNFCX1Auo4iQPgNPRK9El2ZEhMykuOyWTpQ3Ds/Y4jW7uhJo4DWiEAopXahr8LXAVXR6alvrPITAhh8xKFfg9LZVcNmrMHMBvkPLbAPcYZiq23fvr0C8kE7smb4r5q+4gfQSAc8iBeIP3j9mfaxQeELPIN5UIADp3TPnzcvAFq0p8LxHC4VlaNJ143QasT+O1mLMW4riC4+QERBGbJBT1bfputzfKCB72M1m53fZyOgpfrIcQCrVgZaswEvif/6f/3XElEmGOjUPoI5kh+M0fzUU08FI1rgkAqf33jjjSHlUJETMIbbb7891NASSNIKAMMr7bTLKXRKFxSRvAcNZgHyzhgA2ei7UgQlGLTQfCSR36BafF4QeIRe30MLeboBO4TaK22PvkuxIboMwxxwC6WH0zWkMOldaX4Cl+pt1LhSFF8ISi2hbzwfwBJljELmpD/CZLXgqnkg4oBUvD/yYsTBL4StQEiBa2Jy3kPUivVRj0a1fhf9lEOP0APQAuh77fXXrKMjE47cveCCdfbwQw8HRZVrdPLm4sVLwvWccMh640W9q2w2Z489+jvr7kxaqViw/rkD9u//5D/Y22/vjhSPdCqkL268ZGOI/Pqjj19nd/4MUKxghTwRdhwiN2Br166xw4cOhpRQIigBzhQWzbwxr/IgxQVuNbAqTu/pJDDfO08lS4cU3CjlErr6MQJoHR0cbANazWyAmvdyjHfRKG4aeCMCN5WyFMX6AbZIQTyhCGxUL0t1sygU24azJm1yQsNyGsgzLKWIuSG6mvRkgV1EDqNwS15xTbU0q8ntcbv1NgWmFwUkE32EvPaWaoQuWLAgRGIgk5G56DboddLz+IxOR2SWjBIdWd4GtKbXfM+k3kiv9k4I/kaHZy0CpsDXsXnQTQFv4O/oqDhBuVYOZsYtB64Am9r638yX/9LvVW6G/algARWS12FW3uCGPvEMGW/HeICRawWacbI7fIDsjlQqab09PbZ+/YXhd/EU7D5KAFBPd6YUhY87ysUzFZklHUP6hGg1ve2LyecEjdi33k5TdthsidBi/OwjZX3FKe5BLe2p+D6byCyFovBsbJgjDaoGB4g2UUf8BySSgKeDFIQH0IKx0jHAku9+97shQkuA1kQ64+/xKWGKfAIQIgWJSUe50Cl6eMcACxTexjhUd0eMTRtOqDLPUmqdkHWfaufBAvWr2iL1QJJfoPRf6YW0BcPDwweDJfINjzl9hrlynwCtsZDdagvCo+Lqr1fOguFZXlgIOk5FYV4BSRSZJmAvPt56G1JzwJywRlgLGq8MplqAVrPro9n7NT8C81AQjp8as9uWn748nDxIpOJdd/1rmKdLLrnEXt+x3d7Z/W6oQ3b11dfYXXfdFdYidCAVkdz5V1992fbv3W3JRCnUz/rjT/yJff/7PwgeNUDgnjk91j93rj3x5Fb7+HXX2yOPbrGurh57c9dus1IqRGZ96IPvs0cfeTjQlMjJ3/zmN8ELDMhG39mvfi3H6VFPoNSL0GqWvs3dX4oKl1p0IMUHPvCBigHOunvqqaft4KFDbUCrOSKPeTeAFOmepBsmylFa8AfC5Fk3GepnFctlYB2Q5QvBc5pi+zW5FPDKt5QCZAoHlJDqjnyUgbNly5Zg8KgeZhvQmty5abc+/SngdUP4mwpII+tV6oL6qMhgpepKL+W7V155Jeg+ksPswUYdktOfOu0eTiUFWEsCVrztxdqEp7NWWXvwcf+frAGyQOTQ16nzKq/SyIFPs0H+QzP2rPajamMxfvR10UHfa66VqqgoZunJHrjRPoemPIP5AGgE+Ea+vvrqK8G5t3LlWUEWy5HEtZSdoQasP5hnKtfZeJ4tG1FgqbcRvT0RD7YYzzNOlWs9jQRa64TD2UIDBcxonXisRPvJBxrVwlkapUni4vUXlz71qU/Zz372sxClBWDESWLUCmCTEs2jUzQEAlBD6wtf+ELNCK1GO1DrOqUZwWQA1UC7le8sxiMwSkzdI+hxxM9fI2ERIhCKUSRCHJDyGzY+KRIy9F+gkAqgCSShXf5DVwAsGB7AFt/B2BA6AtG4l3Z8nxuh4VjABO3iuaFNGC5htswnYa/0R33zfdbzFX1V6/m0j8GkGk9EBPDCQyEAMn5/NQbYyBgn6xqfegONUAYAnYjO2v3228Hjcu2119r27TuCcb/irDPtoYceDt7YefPm2/ve9z679957wzwCiFHPYOjYkL36yjYrlsKhxtbV2W2f/tSn7dChSPl4a9cuO23ZUrv/gfttNDtqN3ziE7b/wCHbvftde2PnW3b22Wts5Vln2kt/eN52vrE9zB8F6ClgCV1JvyPaQp/j4ZtjCZM4wFUPsJwsmjfWbpTQVixGdUqIzPT7esuW34eC+e2Uw8aoOd6rUGhJMYzqPFhQyNKcalSKjL5ioRgi6Hj5yKw2oDVeSjd3PXtC+1/7A/mo2n/waHg+CjxGDnxLEV1tQKs52rfvntkU0N6RA1AGP445dBnkLHtLkezsKQHC7CPKR6hkhaLsZehKJ53ZFGr3fiopIL4um0WOadkqOMBZq7KL+B1+z/c4AB9//PFgc/DSybbKeIlHIL1HT58F8l8RlNBPWUaMG6BatXM9D5DzP64nj/WZNqA58hWgiuvQVfl84MD+cKhRb29PcCxBf170iZrUBw4crJtyOJVrr5rdFl9/umZ62xFTR8V69lY1QAs5ogitqet5a57M+FWipxoOw1OEvQQ7IpF4z8ELY/WkFmCa+G//z38rcQGFBUlVkLcJRkk0yB133FHxUAnt/vznP29f+cpXApjB9TrlkJRDda5ZhVmdFvMVU6b9uGdaxBHhdK/AIr8ZBTbpHrUXR5jjQEG1BRq/x7elyRIdlKII6AFdFX7qo6ga8Z5oknm2xusXgwfoAACZR16ALyhggDQAMFzH87xHIt5OvaXthQWADrXCYNgYUBp3vE3f53rtT+bvQsU1Bmi1evXqQBcE0tEjR4ICCxDY09MbQoQPHzlqO97YYfsPHAzFl/mNQwrCnsnnQjRXd2eXPf/8czY8OhTaGpg7YGecviJ4ZVAwqKvF6X1vvLHDcoVc8ODM6eu3d97ZE2pozZ+/KERfHT60344NRsVmiexT6DLCk9/Zc1o7XunR2q8laGoxhMmkeeNtRymH1CIAWGddqc+M/8EHHwpF9tuAVuMUHc+VAFr5QtEyHeXo0Xy2fEJrIqQeEj0X+GNgosdTDX1QVjvlcDwUn/i1XllQmjiyhtNBqe+hFBP4BZHBpFDhiGgrohOnefvOmU8BRcBIdqpEA7JWp2rLyYjuCbBFrVn+K6UL2ezrhkqnkENQe0zv0helu818KrZHMFkUkJ2itB3WKfooclenGeqkcdbm+vXrQ00oHMo4ZXGcUwsWvi/gBvmg8jG1+j0b5L/2osrkyJHj5aXsSEVp6R5vW3l7yxvhCmjgHv193JYqhCh29Fcc4qqZzPuzzz5r+/cfqAtoxe3NyVpnY7XreZSCH4QNCBjVvXHAos3fIvDSYwxxWTDbAS3Z1f7QAOgBXXxmHGvKR2vVW+dxWRq/PrF50+aSiqrLI4XhjRDHUwWTVHqTwjU/97nPGf99LvJPfvIT+9a3vhXa96DRWB2sZVTHf6umfE/1hm+E8PLY+TpkIPikkOHli8JPI9ACocQ71+r6+DPidPAphx7M4z4xa53wCPgICMOJHJojbbhqoFMj9BUzV38BeHgeoBnPB9hi8QLGKFqMZ+qExbEAtFYwxGpKpKdnHPiRsOeaQiFvuWw2CKJIiSgZGVbpTHQ6ydDwcFj7Kro8dGwwXDdv7lzL53PBYCTlitpDmVQmPDY7mrU5vX3l9MRuGxk+ZslUwrq7u4KHh9pZnZ3dls8Xwv4ZHSEsOh3oqL5KMRFo6QWs9hy/KbJR0Xe0IQYr4aTjhKvtLb//qq2DOHP261Dt1wO06Y9SVOVZ1BygCHRkMoGWGOXU9INHhbS3XM62bn0iRGiFk4/Lr0bWa7092/7dUyDEWx2vhUUoVoRflV/H/4quPOHHNimnmAJ470mBFqDF3sFphdzx3ui4g0cRABOJFp7iIbcf36ZAwxQQoOXlIvouJTcESMkIBiSgTAPySgWe2/KmYVK3L5wABeDDitYQT5ZOJeCFZpUmi55EJg16NrodzlWczEQS4sCmXIUHcNS+yoMo+0bgLSfxIdXDKce8Zpn89/q/eICCJ2qlG0rn9u+eh/A9NbQ4pZsILWSwAC0ASJxK1NmFqhwSxbO8Uc+1Y+nmreY51QIyvE3mASyBDhNYyrPyFtli3u7SulGaL3tTupbmOa5vyZYS0DNdIrTqOTz9WtReEn8SHQTGKzjIj00H87V6cSRWnrmypBMC1QGYH99RJwjjnP90ls3GpiTl8Gtf+1p0yqGZHTl8xL7zne/YrbfeGtVYyURGfK3XeACtem1Nx9+1IFRzQZ4RBAZMDvCKwvsAhgqPBQASUOILOlYbn19wXKtoK66Vt5G5IEILEI2jalHMQpRQNyfuRfW1/MuDYo0AEqr7pc2KQghoptPoMJ7wEPHSmhB4IeHhmar60gpAy48r3l61cZ8Y2p23zo6OclQKgJKF0wr5z79UOh2BdIcPBSBr/sCAzZ8/zxYumB++2/HGGzY8OmKpdMaOHOW0wgEr5gGaojpEXZx+WCDqhTTTVBB+pHFlMh2VmmdaE6KdgC0+87cKz3qaecEq77LSIarNt7+3mnCrta+aFa5+fDxHRkQ0tlHrC8VNo0L81C6Td5JxvfvuHnv1tdciwKW8hpvtz3TkIVPZp0SJ0ws9oCUwq2R4cOuVfS/rv1M5hFP62eyLK6+8suINY/8g17dt2xaOeNdpbT5l3/PJWjy4luw+pYneHvyMoYCXP3KkUG4DvVdrHxlLqi46FN+xf9hHisSYMYNtd3TGUUDAgpx4fPZrTw5j6f1yEPqMC3QnHUYFz0f/9+mGArhUxkXRTBBL8v84oDW75L/0RZ+y7+WayqZ4J7KPLokX3Jd+HQFSaRsdGbHly5eFSGkZ8swBQQwUhSfSHf1VaVnS8z24FuahnIpVzx4b7wIXj4s7r2UDyjGt9/G2P9uvrwVoqRaWaAktoKMCDOK0UcCBbNCZYsv4NSS7VMEWsju9fabfRIvJWCOJM5afUYqffgR6xgYF4ZfhLI8tIMYtt9xif/7nf35CDa3vfe97dttttzV8yuFEAK04KjgZBGllm4qUkRdEyCURJ4S14z3hVD15S6CtDHcPulRb4PK8a15ghCp2KNCI9phDAEk2GdFgnHi4dOnSEEUVB330uRGDhT4JOBPQyX0YSoB1KIak0/EOsIXnaNeuXZUC+PJaTBWgJYDI09mHDCfKNdUQ6HirAKdy+UKoIwSgxbhOX77Mli5eZKlkwjoy6cCweN+7d49t3/6aDR4bsqPHhqyzs9eSyYyVLFmOeilZOsNxviPhNLmujg4rleuthVDlbNY6OruCN1hC1Idusp6k3Him4hmGAER9pzmF7povD2j5ua+2ByRYNV9eMdIzxNQaUfi1J+ICO1IwLIB8ixcvCqA6hXkZP2sLwJeQ7Ucfe6wNaLWSWbm2olpYifC/si7KIFZ0gmE5WqtO4fc2qDVJE9RAs/Ai+DzpuvL68p1OZYMXy5El3iKe7Pe25xHjcXg00MX2JW0KTBkF2AvoKax19gSnP/MZPYWULd4V0SijV7VSJbumrPPtB896Cki/9wEC2GKKGkT/47OP5mGdoh8pogsiwbMBtkil3bt3byh1wmfxeNY0GQLoVgpoQKynEqkg/6UfFznXGNlfDscOsmAGy38PaDEW7wyOZxzwu76T895HMAuQkE3E6dw4xC+4YG2wt8QvcCYR6ZlMpsoH7CTDfApQZO5oS1k61YCOuDN+ohvBA3UCUmhL0WL0y8v7mQKyTJQe473PA1p+LSnwR7LC/+YBLQ+k+nkebz+m6nqPEehv2aLCOcR/4jSQE3Uy+p44a8VZJaFpdEQRRTIghVQLzed7Tjnk/5y+OeEkOEJav//974eUQ20CTehYnZ7tgBaTqCgZz4SgsQqQA0BRpF2M0OfIi8GOxUhoU8CG5g3gCrprg2jueCflkPpdtEsdCI6P9cZKNWCp1oLzi5Tr/GLWZ/qlY4Y53Q8ATydvyes5WYCWR4bVn2rj8dd5cIjD3RBKwyOjQeCkMx02MG++LVu+zBYsXBgBUV2dlh8dscOHDhpph7vfesvOP/9cW7xwvhXzw0F52Llrt+WLKTs6OGKZzh4rJZKWKxQNbAtPTokoLdIKi4BUGevp7raDBw9ZIpUK6YdaBygdKC8qalkBGsqHGvBZgkmAkoQSa4J2fHhztbBm0UICvB7D8XPn6dgIoKU168PpBZAS7bbq7LMDPdgT9J21joecvTMyMhoALYKz4vNcr8/t3+tToAJouUsVy1l6T+pBWcmt0mwb0KpP68m6QvIHQwZQC2cGPJj9Bi8h9UGnAgtUluz2vMXLCP99W8GdrJlrt3syKOB1LtKz2BsyRgC4AHw5xRAjE/mJrobsVcSM5PLJ6Gv7Gac2BTyv5W+BHqxNgVwCZ30BdNl1kgVQkXvg8+L9qk2M8xl9kYwKym10pDtCGYEKqCEdPxEdnlWJ3OKaMYCt6Sz/vRGugALtbXRO6CMQSzqmB7qUUQBN46U9AP6wHS65ZFPQ2QVCPvHEE8H+wUGO05pSJrrXpxoqakuRo7wrQquVgJZvSwCNAK14Rkdb3p/Ig2QrettXdhPzxRqK/yYQi+/5W79rT/O5VfPbLMesZ1eNBWhpbIrs8zrlyQBIQ8qhwCptbJgkC1p1a7xSy/d/8Rd/YTfeeGOInqCTRODcfvvtIULLG8+1iFoP0KqmSPvvpsvEjzVGeVgUCcR1MvR5v/TSSwPYg2GBsYGRoZpNYirV2o4DMGwGFDAEkwc/tKlol2fxTDyOgI/yTnoAQ8/yAEOt+ROYRhs+PJfPihBTNJAixOiDjr/2CHV8I3tmMdGNWQ/QEkMZa51lR0cDU4KuCPslS0+LimQnEyEljvv3vLPb9u/dY8NDg1bMR6caZtJJW7pwwM47e7l1dWZscChnz774sh0dKlghkbFCImVZIr3MrItTO0dHLJ/LWiaVtNOWLrHTly8PIckvvfyyDQ1FNcgkYLWGlH8sgeeFkZgG33Gf1oeiBfnM397D5PeiBFf8XXMkuvkINxnEuqbW3vbzKcVMDJ1+kbZ6/vnnWSrU/Yq8VbSnFCl4E6dO7n7nnRNqaHnhMdE1077vOAX8iYVhXgOB30uhStJyiNyKXg1kJLZJPckUYH/jNMCRQT0tnBlSNniHZyMPcG4IKJfc92B3XOmd5G63m29T4KRRALmjKEaVT2DfAGYROY98Yg8BZPEC1KLUQFx3OGkdbj/olKGAoqaUeaF0QOlM6EqsSw+IeCd6yBYol82Qrg1fJzOESCGVQFEAA9/zTNLigj4fwuRjFTPL8t/r5zNV/ntAS+CUHL7YtZSF4XtsM2iCjavDrnR4l3cEed2XUiIL5s+3jRs3VAAKaLt169ayPhvQwVBLS45d5pk+CUhSn5S+Nt6Ag1obJQ5O6bkCIcTfxpL9jer3s3mzjmWjak0IhIyDotXWjGwXraHpQLf4HFdbM6KBt7X5W8BwLQBrsgDSAGgpekMII5sPpgag5TslI5hTDm+66aagLKMIUJeJCC1/ymE9D1Y9QGuyBnyyFku1yfbf4TnnaGgMCuo0QGsMD5gpue6qPeX76xmMmKrC+wSCsYHkFeA3wA+8j7xgzop28RF0HiHWpqpHfzFcbVDeZRB5MM2nRApM8cKkGqNuBaDl6RZvT8+Pg14ngEGZTPCmAKRcfPGGEJW1Z29UE2zvvj125NAh68ikAhhVyuessyNtc3q77eCBfXb9R99vf/LRq62nM2MPPLzF9h0atl3vHrK39x6yI8NZGxzJWpFILcJ6i0Xr7uowUhwBt/r75tiCBQutUCrZO++8G/rgU4KVgujXggQSY5anh7QJTjRjPXCoA0CmGKdCnDVefe+BKaUaiyFXWw+eXrpXgGi99aN1KwCUPrCmKG66fv2Fls/lAowixQ6F4p133gk1544cOWqdwcg4HhKvMXi6nKy9Puue49IK4+DUcUwr+qt9muH0nH32F3xDkVkY7tRR1J7Fo0/6A1Gk7CnxDt6R/VKwPY9spVI9PanW7tWpQgHWNfor9Rm1J5CdFNZ+6qmnKlEV0EMOX65Dt6qWknuq0K09zpNHAdlj8F3pVYBY8G4drCTbDR2P6/S9nMcnpBImEvahD33Ifvvb31YON5B+ThQvOiJ6Fk7bQrEQ6YsxIT9b5L9oqsADyTvoQd0xylwoOIP9jh6OnATcwt71+q2ip7QykslEyDA488wVwT7mWmw6HEi8cFijN4Xi8KVSpXyIUv9lr/gILW/DNGMfxWW4AAjG6KOyfCBGfMW3Aa3aPEBrC1mhQ9ni9poPCFBr9Wymk8d5TnxS3E6WrRVYgwNhtS4FaHlsQC1Otn2WWHH6igBoqZP8LUALb5QEuldyic76zGc+EzwEbAKQ6zvuuMO+/e1vVygR3+Tj2RRi5CLYVE1ks8+VIkQ7EjyiM7TdtGlTeAQeEwwOwCwEEJ/jNa7Gop+O7oUZEk2keeJ5GDO0yfwoZU19EmAhMEvpao0aLfLsSLkTIq1FjGeTMSpcn+8ZGychqji9B1D8Qm+GYVebs2qAlmfYGrMPAwVo4pqlS08LKTv79h+wF198sewRI8IpaelkwkrFvCWtZOlkyUZHhuwD77vWbvr8Z+z1Zx6y4SMH7QMfuc5+9NNf2I63D1qqe64dGS3Y0ZGcHTw6aAcPHQ4KNEAW7ZTyeZs/b8DOP3+t7dm3L+TaA3RSB03eYgSrvHKAlXxmLnlBX0AsgFFeKDc6iZF0PQQxz2M9SHh6wNqHiSpk1oNe/m8pANqjnhk3On+KWJQAYC0tXLjQVq06Oxx7PDDAqZH54CV/6aWXQv95LqmYFNX0KYfaV5PNMJvlCTPhflIIiiFfIIKrfLRWpNCqmEbVoK1wRRvomtqZ9jKUvY4RRPTjmjVrghKio99R0pE1APXIc/HruMPDy4X2HpvauW0/vXkKIBcBsxTlotPdfve731VOCUbeoD8pTRd9hn3j91bzPWm30KbAeymALof+Lr1e+jn6HU4/dCV0el7oSDgm5GSWfkgb6Id8j4OTdYsTncOotIZlL6xbty6UBEEeJFJJy5cAtKL0QqK1KumD4RCemS//BWQpUk26KHLyoosuCno3tIF2ChKAZtATffSZZ56pFGxnDrgOHoKMpfZrf1+fdXZGqYu8oDmAYWQ35Ssph7K/1IbmRY5elZDRCpHNVE8GVwOdvI7uo7EElsZtMOn2Y9me7X1bnQKivU479HSUDRUHDKcjmKW+an34NSh8R1GNfr1pbWltn0zdMXH2WWeHlEMZ8xiMGMoqUE5nfB4wg/rCF75gf/mXf2ndPd3BcsFI/u53v2vf+MY3wpgVUVJrwddCebWZq23aeht5umwyeciF0EeGeD50L2JqWdu4cWMAIKA3ihXKEtfD+LZti9B8XtUWOwwUoAOhxwsGTFoJ977++uuhTX4HvIjPoZh5nEnqcyMIvOqDaVxKaaNtGUsSrDqJBWGwefPmIDgPHNh/gkB4L6DV3EzGUeU4DT04I+ai0OzwuVgI6/6005bbWStX2q633g41NTLUICgWoiLu+az1dGUsNzpiHamSpRJmf/vfv2773nzF/uNHL7N/+9VddiyftuWr1trf3Ppt6xpYbAuXnWWW7rSRXM66unuCAvHCc8+FGlysAdplLvGMqMUAACAASURBVBctXhwKSqKUqE4CtBZYpDnSuORh4Rr6jTIOcMgcnH766QEoYm1pbsRkGTPX6L9qK0gR4nr9l4D3tKMdz/AEbNKfWi8i2iXEeafPKBOkdxK9CFrF2oaXYEgQnfX0009H4w8AcbriWffreKbwh+ZW9+TeHQq/J6LS7/LI+noYkdc27qs93qc2mDW589NI6+w/GUUCp+FrZ511lnEoCfuIvQrQTT1FeEWoFViuwaj96x0d7C15caejAtYIXdrXtCkABS688MJg5Gt9s/Y5gQxdlnWOTMNARQYhm/gbAEG6VD351jyVdfBGJO9KoSJ3KL0Zornd+bOV3/m2CPhAVBnXxE6xbr5P7RZOFgU8kOUP7Yhn06CTsT7loFZqIuuXa/kevQqHBXoVDuXnnnsu6Jas5xCRlUjY+vXrbceOHZE9kUxYrpALaXEBzOK9HA0f9Kuw/liJ0SteiWCmyH+VTZFTHtohM7FRZIPK2eptA8ZMqRhkJy9ALEBGIj4rAFSpGGgv/vLoo48GevN5eGQknHgufd4DAIGe6Ljl0i20J1krMMvb62Otx7j9o3Z1PWP2+nw8uMDbGfF7T9YemCnPidvLfFbtRc2V1thYelMc9Jlq/Uoy0ANWfk0pCEq/M1eMtVowQ9wmm8yxJc4848zAf3xak4xcdZAOqB4Sm5hTDgG1iAThWoxyamiRcsg9it7gPgl+fSdGSwSG6kZp0r1ykS/niMOsQcS1sTG0VQBxpiz4av3s7uq0uXP77fzzzw+MkboN0JNQ15dffsXe2Plm+IyA0QaRtwCwSiAjNEMxox3qPpDCqJNOatFHDI1raEuhx2JeAjiboTF9U20KCWL6SarL0SNECkUpffRFgjdKk8yaJZIVYSCGzxpVuLUAHJ0I4sNlvddD4IvetZmEMGvNqRAjv1OMnJpYvDZfepl19/bZ1iefDAXiKUgezUeHWTFvVshZJlG0Um7ESvlR+x//9G17c9vT1pvdY4vn9dvbh0Zs/unn2P/9/95qg/mkjZbS1jd3gS1ctCgUjkQxJeWUApGXXna59fX12569e21gLlFZiXAyDWtDURZilCqWLsBHBUIJieY/SoeAMOaXtFPWE0JXAKPSEyW0GZfoQdHPsUBAroNegKWsRTE/9rOiOzEMtP/lBRSzC/OTwLOYC7yCfnDf+9///vB8dKZCsWiZTOTh4hoAOrxcAtz9upxMBtnM+p+x97p6WCfQWR9misY6YyegNR2XIiHlGB4JaA6ohUGjqBTAYqUk6yTRdCpVSVlmT6qOnyJCtff5rO88D/ZLxCtC2qvV5Etcca8styqGuY+m9Qq3b98ribpGck/R5f5e9dPrL/Al1afkbx/N3ppZmpmteHkqPdE7NiRfGZ1fhxptNZ7tFV/dH7/Xz5HS1iVn/GcVWOR6RRsiq1jfy5cvD4a9jH/eMeb5j7wJa6NctHdqZuc4YAVAVUgkrVD2AKVLZinAilIx6A4hmjYAWUnLJ1KWT3I6XckyxUK4ZqpecSPPrwOvB/jvtRerGUVTNY6xniubRToT1/mgAO0FXSewRDVB4Z9E/6HPcg2nasqhrXqh0n3UNnwIPsy1OuWQe7hezgbWuuwEn61Bf9D/aIP1zd/oUzqIh71RMUitFE7y1hgq4EY5ayGdik70ns4vxiJ5FDe05cAWyMA4oAt0JYIZ3lDI5yvRm5KfmmveSR8kGAFnKzq1wCE+Q0v4h/7GgY/Ng/yQbV2Pdp4/Cmzy8lFgmN8rnn9W46+yo6S/1+tD+/exKaC1IPr7vc/6UqphNR2mkTmbbB5Yqw/8hk43E1+JNeesKTEZiiSCwcJsAVmUchgvLvjlL3/Z+N/X32eFfCEow0RoffOb36wYxPFoEo8qh2iMGCOQUcumDylUiURg+CgfGPwSBJ6pzESCR32OvBy8EzkDYMd/UtuIUHnppW22/8CBAJ5AK+jPfMB0eUlgcQ+eAXK+YZhcozQ0XTsWjVi0iqDib81XK2kqpUbChbEQ2rx9++t28MABmzOntyKcuQYQBGELkAGgAol0L2uRGjCkZvpQYEUESehDGzFu/lbuO6Ar65qX0iXVthQHngEtKPqeTiUDvTduuiScSvj41idsZDRryVR0iiTKJBFaiWLe0lawUm7UBvq6bdOGi+1Ln/2P9uZzj9ro0BG75NqP2Le+80P75QNbLD1nvh0eHLWevrl25PBhs2LB+ub02ujwiHV2d9u5551vA/MXhvYB1d5+a1cIJUfQem+OgEKBvGKmXnnqyGQqEUwCqQRc+et9nr4ALt4pWK9oL9af0he9x0jz64ErMXM8gghyajsol1xeRIq9M7mlUjH0kTYxsFkbEeJfrABaUgCIOiSKhDlEgZNC1QazWrlj223NJgp4ZYu9DD9kr0lmqOCs97LJwIR/wBcVAcDf8Eed/iQZVAHAy/UaJb+HymC30t1VX1G8WQ4UD3Z52suYioNhHjypBrirDXnURQPu815F8Syu9+CJeCPv0ns8X0U+ca9SSWbTehnPWOKAkzceZVT79uIGmo9w8oaanz/+jt+n31mXAlkFTEmuhzktZxYoupi1i66F/oCsYV2qRANyhShF9KnK+prS6KbjgFbJkiHqKgK0EiHyCqAqCYxV1iFDLUlALwPQiiJnUqVCuHaqXnEwOW5si39IJ9E+nGxDrlX00PoV2OD3g8BeeIVOx1SqKs9X8ADfaU0CMKHD850cmHwnRy9rlkggXpyMrggu1jw6v8Bc7QH1S+OlHzwX8AWHBnolvFp1YmmPKC3Sz7EjBPr4duJO4VbRcrLa8fqp+i6eAr08nxLdyJqB7sg/rsH2hDfgbNU9ornXq8OeKxd2D5GcyWQIRkD/xcEs20PA43j01vi1fBaf8n97fqnx6t3LU0+LyaL9bG9XfMrvCeZf9qh36DRCi7gDwM95ow6hRp6ja3z/tcd5jvSzmarfJK77o+tKhFrD7HQqEgyNwaHwsjlhglJ6ue7P/uzP7Oabbw4pbSgTgAUUhf/Wt75VidDy3gU/IUw0isRll14a8rnFJHjnuffcc0/4rrunJ3gvyGe+9957Q9+kxEx+uPd4lsZEri0FhYu0Q9U4YsyXXXZZiLZ65plnbd/+/QHQkfKs9BE2DHThenmMAf4UmaUNJcV8rN55JZ1rtRm5vpp3bSKjZJ6EVNNX+n3eeefZ66+/ZiPB4Ik83tpcOpUPQIMIPWpIMeesMzwneERYBwL3xMwlWDyTl4CXEcPzAV5VWFz3SgjJeIvAvWSIIEKBWHfhentnzx574cU/BKAlnemIvGFEcJWKofB7MTtimZRZKZ8NReL/jxv+nX348gutv6/XfvKv99j/vue3luiZZyPFtI3kojZ6urvs2JHD1tsVHaNMgciOri5LZToDnQD76CtglqIj42lAzIk3RhXuHECg8rHDGr8XcF74StB5Rsffx4aGKntZ7Yq+/K56O7wrgoHrWKf8Zwx4vIkaFGCKUI8AsbDIQgSaCtSjTLH2o/XHATsle/vt3YG3AHSqOLx4lNI/JrIu2/e0KTDbKeA9iDIetdfZZ9QPEs8TP/D8k6Pb2ddKy+Aa+C48WmCRN1KlwFVAtLIxLVnCO8/D+GLPKyJBkV5KdY63Kd4uZUsOi2onMQqA513pH/AbAfL+JGAMDcZDP5AxGrsifyW3+CwZIYNBYMhsX0O1xsc8Qzc5JDQfHgSdKH0a0T+krzK/zCtzEvTGsiOmq7OzEmFCCj+R70QpewcY9xIBTSkBHDCKVA/OEuXET3QQzdxXPpQjUQLAioCsKO1Qmd6kE0agVhIdEcdfiWuilMNi+bqpg7PGPpZeZJF+xmeBoV5XaYZ8J+Neb7B60F2AhfivdGvZOewbnUquIAJ0W50EzlolGl1OSxzcXIcuKIe19D6lGqKDSZ8XnxQYz72KUITO6E/o0zxPOjDtcT2RSfBmABxvP8SBIT93J4PWE3mG6C97xs+R2pM+Lf4BnQCuoJkALVIFuZeT4pEp0I8X94i2ivSCbyBP0E3f3LWrUqpDfVAAgeTIeMcVl40eTPUBCVoDHqCIg1jjAdTG289T4XoPxMu+kWypBkaJJo3S3c91o/dMhO5eT2Rfe51wIu1N9T2JL//Fl0sYnTqmmE2HUsCmVCoYTFbKMJuegvBf+9rXQq0fCIAy8L3vfc9uu+22yng0yZ4ZihHCgNdfeGFgCoS9ci1KNkzjl7/8ZQCxyDOmXQqn/+pXvwqMRDU+/GRPNQEn9nxUj0hnkicEul955ZVBsDz++NYQoULxQCmOnnlJqeda5ok5ELgoz02joJ+indiMqrXiQ3EnNr7oLglz/lZoMwL63XffCeMfHDwa5p0+4M0ABInuC0heAJCI0ONIYfpHvj/eVDweSqvUuoQ+rE0Bc9qoKoaMh0shwKwlhDZAicBbCf3jikghgG/Lli2351543t59d0+IzpLCAuCFh5STDo8dPWxz5/RaLjtiHZm0lbJD1pcp2pHDhyzdM9cK6W47lk9aIdlhHZ3dUXRRMW+F7GgAtADGsrl8aN+SqQB4AXYqOuIEz3O53l1cYGt9yCAjndErj1JQZCCqoKgHuvzfGdIhy54gD2RJOENnD4bpXu171jIvPH4oY3p+5N0aCUXf0+kIsGSO2OcCu7GFf/fII3b06GDgMTo6nd/5W89oZm22721TYDZTQKAT+zQO2CB/kbXsJ0VcekMs0KVUCvwSoAC5qzpCqvdIm+I53ttXAZw6IuA/LqvlAfSAlL7jOarficEFj0IuKPwdng8/oP+SV/RRqTjeQ6pIMg/SeQVfEWI8UwdmYEgyXvFQr+wpulTGI/08lV+ac8kD8XeBiiHKvsarGiCgtnivp8RLNkrPUdQL+gT6AkWZ1Z7WoJw/6rv0APQJ6SrSV6cSDIrKE1KIO2GpomoUlQJQVUiSYhgKaZWjtaJ6WYrG4jCPAGhZKgBc0+ml/SdHp2itteB1lJmg48f76G0dpRjKiQefIjJ2+/btFSAYvgUfxN4h6orx4wxk/dIWTmreAUmojwvvefzxxysHd7DWN2zYEPQnngfPQ9/CESsdCVqj59IWv4uXy1HO8wXas1bQw6gPpbFJLvBbrejY6bTO1JeKc6WcPizAQXIJnqEaw8wPny+44IIg99g5yJ5nn3020AK6KEsB3i/+pCgvrsWBC62Zi2zZoSy7Qo4c+qDyILVoVgsUEX/UHHkgRbLU8zzxQcnr6ThXM7FPso/iQJb4gB9TXF5qfuNyzu87zXM1WdhK/qi+wQfkWBxvhNl0mb/EFz7/hRJMDqHOSWICUOigIqIEnMhTSbrhn/7pnwaPFy8Uwh/96EfhlEPPNLSRIA7fe0R88yWXBAbJEcm8AzjA2AGvYB6dXV2BOcOwidBS8XNNZD2FZ7oQuHo/SlYM6R/HaQIjuvbaawMtALSIkAHYUXQM0UnUn9q6dWtQ8DU3MEcUM4Saig4qd74WDURHGSBSRLmnVYAWc+SVFIGlAawJtSqioqsIataYvFQhMi2ZtNWr1wTPKjQhUofTH4myIiLNCxWN0zMDCWopqigK3Md/jCJFHwKSAbgIKOF6RZNh9CHcfvfoI3bs2FAlYgEgMigBCVIPiYbKRimKHR1GZAPB/13pUlRfKtUVgKxMb78dHeJUmqQV8/lwKmLaitaRTlghl4uKRKY7grJaKB6vYeAj6QTYqW5VtZQh5jEAYM6gEPCkuZZiKXDLrxMpLQDK2rc+QssrC2pX7fg9SeFpFDP4CmHb8BhFSJDSGUWQRQo3ChgKmyJJBgeP2RNPPhmUennPtC5VQ2ymhsROb77U7t1soYBXdgVoCdziHRmrKEv2kgAkKd7Z8gmqMoLYv0QQyzCSMQZ/jINK8AEp9FKMvNz2AJhXsmU8xcF334Z3YOhe8TOv5HmFzD/PK/oeANOzVcdG6SKAXPwmw0QKn5w/s2W9jHcccmh448o7OOIKe/zzWCnjus6ndOkZ/l3yABko8BaZQ/mFUA+nXL6AdSDwUQ4z1jrrGOMTfYL7WcM8swKUTWENrQiIQrcA0CIKK/qmkChZLsU7KYZEb5FaCJiF1lC0UqJgxSR/JyxRzFiidLxw93jnt5XXVzOkFUGkCDvmAB1MmR2tNNhaORa1pagyOQXor/gsY1NNKtYi6+3qq68OQQNab+JZrElooALj7Cv0IWwBHVIATSjHwDuOWK6FprzfcMMNwYYidZH/1HbCjqJEA/0A9EJ3BjBT2iHPUGQ8/VR/0ZGJlKef3BMHGuO8ejLo2qo2xUfiOirti19o7NI7KZq/evXqKHCifGDKli1bAl+Aptionu/J0cx3zOtjjz1WOT2yo7OzAnqxLhSdJV1ZMm6s8TZi3wqYE7CisWl8vu04/53u+6tV62Cy2vG2kWg7Fk3j4KQCe+LyjM9j4RvVgK5mxubBdzl6vH3YyPpr5vmTdW9i/br1JZglzIzcbYx75WTLyFcUkRjfTTfdZPynhlapWAohsioK7xVpocXaxB7QuurKK0Mut2cKhH/DQGAsc/r6Qp43Oc2//vWvwzOU7iAGNFlEmfx2j0doydMNHRBijG3Llt8HgyCdzgSmyG8IIwQWUUMIMBRuLToxS4EZjTIrMXuu95FNraIv8+49qCpSTkH10ZER6+3tqQCo8hJFwjZnq0OK4cLQL4Q4/7nGR2aJIXiG4sEbRR9ooyolTqfpAciy7qEtwBb/UXKp/0LKIwYc13JEL+svCDPAqHJkUQB/3KmVUnIy6ZSVChGAM5IrWa6UtKFszuYOzLejR47YvLn9lhs5ZqlQB6MQIr1Ir2RVFEJ6QQT0SDAJ1OI7hRaLrhJqcVoAaHmB5w2PuAfBMzLtVTzUYtoesPJryys42usSrrwDRhOmjXKFAQFQGBmHqaAwFIvHa/qwrnmxlvfs2WvPv/BCWP8ogyrgLGUihIS7CLT4fq3mIZn8Pd1+QpsC04cC4r3ekaS/BfAoSsmnjskJkUomw35ln9EW1xBdy3+Mo3Aia7nmAu9coygu3vv6+8O98E8B2XJ2eblQjZ+of7WoKd4mw4B7PEAlnhYHWbyMVCSW+Kr4ixxCeobALaKD4UfUWFGE6/SZ8ZPbEy9bPGBYkR8u5dQr4/qbNSIFfiK/c48OxgGMQmdEP9IaIwJYTg/pAei1OFhUi1HgpNaE1kNw3J5ccp7wNA9oHU8tjCKv8knV06L4O4AWtwJkFayYyFspWQh5ialixpLF1JSNotqcSjdgjVx++eUBONB1gDOkAaN/VTPIp2wgYzxYOpnGpOgGLlfNUHgF4yO9m7+xZ3iXY5Jxwh8BQ9BD+Z7vyLbgHWfuVVddFXRfdFWVGOFvdFLsNWyGBx54wK644orwmTVOJBg8mr4B0NA21wsI4xo5KT3/hKfTNlkRitLyYElcn5xuc1JND+Q7OWmlo4rfK4pO6ZecfMrYWYNEKGOPEuSBHIM2spO9TcO9yiJgHvSsI+UTun0ksmSrj4gbi4ZjARv/P3vvHmz5VdX7jvXaj37lHRAjJDEYIEEiGLiKASGYIAREj9yLHhULH4gKxf1DjsdzvXWtumUd/8A6KlR5y6vHey+IBlEDBBGQh0AMCQgnYFATIYEkJECSTnfv13re+szf+qwe/WPtR+/du7O7s1dX19prrd9v/uYcc8zx+I4xx8zXT9Od6uRsm9cBlZ0+b6dC/7Bpsq6rA6f6gvoiOcC2mn/i+qr7dPpu8pZ8dKLolDOzXO8bxRBOVB9OVDuNi5500QgBivMpkME7CD0LmkKFTJbplhgBnHBIlhbCj9+4li2HFIXPSqtu9LiQSw2owaAIbrI4iCrwom3aI3qMnkaQowzYhiiAg7HhdoITRYST384oRuXEkCqDCZphlJERhJL/x3+8uWy5O++880tWloAK44Z2CFfogVLKKcTQxsjQegzJMzX6dQakw4kEBDR2XdDV1sN2mX/eUbgoBVKxBdbm5ubje8vRudWWNQARBEjeCjuthkoGU0TBFeZZmTlOFD1GAwYASglaQteFpaW472v3l5oCADJfu+/euOuuL8ewX8FNJPRXEftGrHS70eBExnarFPE/97zzy1ZKthEW/m+0o9nqVNsEeBH5HfYLmNVqDGM46EeLo5HZGjQYBkVgOeGR/uZUVj5DOw15nu92UeeP38wwwKDns3OsUMzCkb/rfKIiZFw6iBpgdeBwmkB3Dugrzi+ZVwCGzCO0hT+pUYbDzCmHtAFPExl028ihQ4fjnz772QJoYcTB7675PJ/T1u1GDIGTv953n7hLgZNLAaPwglbKVo1xg1TKete9Tj2AM21UIosTR6vThq+++ur4zGc+M8koqINPygQCAq5V3ukH69vtgcjVOuCV5VEBFcZbFut2hNdlW0P7wS34yAv+m3HmVkauo48es44O4IXcZJz0U72at5jQLg4jB11I05M7ozvradJKsBO+QT9bvNqT13SwcvCM79Rl/p7fGalZyM69+jsDJR5chJ4hE8WAZ8lUbzQqx3QMMHAtASt0kNtHXRPaQurG8oxHs4bWOEOrqptVzjAsmVhlLUazbCckg4u6WYBaXNNt92PQ7MWo0S/ftwedaD2KgFbdD5hmhzCeHEgVYPT7ncXx39obHUttNeUFa4K1QHIAAAmyht0Fnk4ILbjXEipmcfEd17/whS8s9hLylp0Z2P9XXXVVaQM7GZDLGoAAg2xD5Lv3vOc9xebi4AO+Q2aTscg7W+ews3XE6QNrjH7yHNYr74wBcIygOb8L7hsMOZG+wXbOr2vaoCz9NnmAMeK7Yt9T1oZgNX/jjzIn/EZAmPpZvDyUCR/hiiuumBzORdtcj33K+z/8wz8UGkPbdqczCT6boaWdvhFAYqN2bB3UOkaGjQlc19GnyhxuJ39stW0PELOduo0ilpGTEvTn6s/OOlI9mYFmbSpl5Ub4Z6Pj097LWIC24Ubb2EnXFUDLuhBEuTBIFMgAWp/73OcmBQQhPMLgl37plwqoRaQSwiMUOOXw93//9ydZHdnwEMwQGENwXPpd31WMi+c///mTUzvoB+AWRRL37ttXgAzALQAthKsnhjjZO4mQx9eX6pRDAC2ZkwVCNhqMdcstt8ZFF18cZ599zkSxyMwaehYldJEY7XJrxHr9URirjHVeNPi3SmPG5bZIxsTfR49Kr4riA2gAZgBq8TwUNtcC5F12+eVx//0PFAWeixHb5nr9ywIhKwcNLX93/GxFvOCCC6pttM1m9PrVSXvUxDp86JG47XOfK/2dnalO/6KfMzOzJZMLsKozw1Hfo1haIquhU4rKQ+NefxAzs5x2s1xs5PnZTvS6K9EYDmJutlOKyxcF02yV+zl+uxiuw2HMdmYK3RxzzmxQUCoMc7aByhzQSFSfNhW6WQg73wox2mVMGEEaAxm4so18vW1ksMktpKxfUuiZQ4wm2l9aWiyAJlsPWdPID4AvXlVNgmF86pZbCkDIi/HL79Ig82t9PCr19dbA7u+7FDhdKaDDZHFzjVjlhpnRfJ8zWV2DBUBma9M4C4vvkdXobtYeWS6CYHWDuap/OCikrcte16bBM+UxbbLGzejib/SFARzHg8NgrS1P9NXxUgZm2ejzssFpMMBnMibkP6AIz3XMyhraw5lBTn3+85+f1F05XXlnI+OCr9z2D91woqGhgSZ1wWptZUdsmryu/15vR1AxOwwGfbiWzIpHDh6cgAb5OjN8Df7JDwKv6P31nr8RGm3lmkYp+R4xoIgWAbSy9RBoC/ugGY0RGVqAWhHDAmiRpQWY1S9XNIbtR3XLIfTDpmXd8J7LFkBnABvtlJxJp/2q/NgKDbfzXuWmQCt2I8AV74wLuxU5RU0mwCV9F+wgaw/TP8aOzMHGYeysH+wkTyLExwKIZcvi7bfffkwxd4CWF7/4xfGxj32sAF4AX9rTZMRjgxE4ALDBj/PghAK4jAOeAtKV3VUdgIEdzNrgPuStvofO9qng8Cq7BZGyDwL9mRf0C+A39OclwCjg+ImPf3yS5AEtoTeAIZladb0CPzDPXKP80MfQflYfnghAKcvXbNdr79fXz3ryeDvXyunYtjyTs6YYp/LAZAPnwUBZPTPSuRNQMrNLzCTbT/KRftlW6CruYD8zD53KvNK48IkXjrJh6mAo6owgY5G69dBsCcCs1772tRNAi5RZthx6yqHtZYMWgjFZMAIG5FOf8pQiVMnQopgeApSUT2pxITA45RBA68orryyRB7crKQwebYNjK8yEgVI5C1V2FosApY9Sgpae8nfXXXeXKKPb7Ew5NmNlK32QjjK09Ziy4b+V9gUhaC/X9EKBA+y45cytB4Kp8NsP/MBV5ZQ7TnssCqKceNicZCediAy9rPD4W+UDb5559tnxbU+4oPAggBNZWR//2EeDrYQovaMK3dOHiJryN+/VqzJHj76qK6tC8pilZnqVA//G2wwBs9xuWDYerrHvAboKrLlmrUvitsT15i/PtWtWoyUDWrafhetG1h/XYDxg6BFpdK4Bcqk3BrCFAQaPS1MMQvifGloPPvjQMYCcgLjrYL3x7f4+nQLTFJbzmed4l36nLgV0uKybgm4h4qyM0CAXjMoBAo0pR5/Xun/nDCpkotkxruO6QbYTKamscz3wLohG5i66gO+QSW6XRxfddNNNk+yz7KzkKCd0cgujjqJ6RnDFOZhGm/WMyo3I37VoTp+Ux9noVl9XAbfm5ARix1kCHuPgFCAW/91+yvM02HHq6vZf5qd6llt9PAYspvEe7aD7bIP+e1AAQKtBsLXoulX6bSc/W0Fr1GzESmtYtubPDEbRJnMby2LYiFajHf3uIOY6s9HqtOLg0uFoNodxBvWblpeiSRBtvC7lvxMBSMiXJVjX6xUyuFUOfjJwpRwAHOElz3MPIAnBbGu+yoe0gy0AMOrpp9jFbolmHNaKnWbj5DnNAVT6wvqlLbf8ca2OobaU4LqAhjaRQLnlKSx3oO1M0qQMhgAAIABJREFUnwB1aYf+48uUbdf795f14ynNjpPfuafKVq9O+Xat0CeeQxAQAB06YTu96EUvKttlyRDFX+JZ+AUveclL4sMf/nDJxHIdY29RB4vxIsN4IbN4HutEIDcHfX2+NCATiQO7PNyBeTMgLT9t6xoYB1PynEon+l0H1bIMp1/SwswyfrduLmAWwJQgov6XNdygq3LEbE5BQEFv5tt6fT6DzGXAxyz3tpNGu21vHwXqQFIGfOA9d63kdat+N7kk2xf6225v1zZQhuS1KCaQ9WWdv/XXtbN8FvdMWxt1wEo9rwzPlFzP9tg+qm+95cYlF18ycrBZeLBYAZtMxTcaymeyql7/+tcXgc2EeMohGVoSVGPIiTLyoqFH9giCGkP7/e9/f2GQH/3RH413vOMdJa0TgwgBTtbSe9/73knNChHMaRkaWyfHyWqhytDKWe0ocbZ9AuDgyN91992xslLVGDBCIvOaOrvV3sK4LigNURfeVtt2UdVBlsqQaEwAPQwXlDtjRIlT2JXMp8NHjsTtt1fFxAWfjKawmKctxOPps0IjGzH0tdSBmZ+LlW6/bEc879xzSn+/cNttJQ25gHElugUQxasq0CooxXt10Db1sYSnqm2KR6tjiVTx7r3N0k5V0nX87RqAlplbKvdsNEqvtegxzeHMwLaGVnZqjoe+yhSFP58FJslgY4z79lWGG06RUfOKXxpx7333xZe+VG1DzcI4R9OPpz+71x6lgCDGNIVZOHpsTO7S7NSlAHOI7MQ5Ym2xznAuqY2iIV8HqrPsz0ZN3fnns85BBrIMXGTAZqdSUOMzA/lH5dPMxAGnLtMll1wyySbBSQQwoRwCdFW/qUeUlzrhZsipxyyGrcP1aBmPrnHn1siytka1JRxZXG0Ls784cm4r1LH1cAE+u9WCQ12UJdPedZSzoe5ccH0V+Koc/ayX6oa9ego7AnuRbV4ACI8WXU8Ev5e6nGRrA2i1RzEYDWNmEAXQ6lNHq9iOVIcfRbM/Bk47zWiRAT6IcshMr83RNKPJNlrojaN+IjOflBfwfF778Dh2O4CIBxjl9aYzV58jeRLAAeAGMId2CYpZ11fZU7eBswMqz9Ie65X6nAA88IXF0OkPPMMLuvjsbO+YsWMphMyTZs0L8PpM3ukL39tu3s7Mc5Qz2m7KS30lAPTrrruu1A6mLbYhIoe4lzGQJQo9AKuuvfbaclAU/hrXshURu5XvsJWQ+WR5AbZYK0owey1Ai4x57G12zOTdITyToDtr/mS/pq1p572uo5xX55vPbg8sh47NzpZxMae8w2v4YDwDviDDE1kigOWcZfsIvYDtajsEjCzufyrLn5M9rzv1efKUvmyWdwb89btywMdEg7pM4lpB9BzcEtOw/bXsb/nK5/m+Ebs994dn6vtn/byRdnbqfJW+f+dF31kALV8SDKFK2qsptApfiEAmFaccomi4F0F5/fXXx1vf+tayuHU6TWPlXg0PJ+/ss84q7SBYEAQIE6IN73rXu8r9c+M0ZRTjjTfeODFSmECLge5kwq7dt6NF4VVmRFUAEAG07rjjzjiysBCzs1XhXRVpjvgKSGyWBhqJMnVeGHWEdzPPyIrbxXuUz45uOcyRWP6mJgAF0gE0qaWF8uS0F186BltVGHlxO155swiedlU/pmQiDIbjdOxmOc2wgGlla+A4slaOyZ7AUFUFDLLvxvW2fC8LzqXWGI0hLmpgmOFVgVsTeGwNQAs6rJaeKr3Xm7fs0FZAY3UaqWtVHplmNKxH/2+d87z9KAqgORhUWwk9KhljqTrmuhOPHDoUn/kMJx0ee4R73Qhbb4y7v69PgbwW6iDH+nfvXrFTKWBGA5FnHBDWGfqF7T5r1YFSFjCuaY6Ca9JMBLcs+lmHbprDKq1Wa/dk0lID0mwzQShkl1lnyCfsIAItvAykkCWBrIK2OqxGSW0XR/jo9vTqb4GFbG9NW3Pr0Wc9+ZvpOK19vlOWKve5R2Cr6LBx5jLX5i35GtxmquD4asdAD5zue+69dyK7M1BlXwAa5CNBhAxc0Xb+XL/GrCDtFvgaQIvn122jaYDs8dDvZPJksT3YBjwYkuYdS+1GyVafHTaj0WzEcnMYvcaw2CcdTjpcGcSgP4jRbCdGg4jO0iBmWu0YcnryOOQmP5rhrA211rgyfabRz7mTF1zz8jz1YAG04A0BFHmOfphVJyCkDQZfYAN+8pOfnGRm1ftS91fqn30OdZEAd1ir1AKWL9zxwHXyuACZdiv85WnXZjRlIAofpJ5p6RgESXJGXN2mto/Sj3fBO4ASdixAA4K91C3kpHcC/QBM+FvwOXLr5S9/edlqiP8AiGU9ObYYQpeLL764tAGg5c4GAUh+lzfq8oK+81wKnSuzuN/DqQQDT8bamDa/q/Xb/phll8vUCPBBE2jt3JvdCajFf7ZrAkxBY+a5HkTl2WbZoRegOTSGVvmwrpNBm91nbA8FslzL+pO/WXcCWtnWkZ/qga76/Rk0zzZD3ddZb2Tqx3rCyzTbIa8X/s6ZYVk/7yT7bL3xT/t91S2HTAqTZgTWgodEfH/oh34o3vSmN8XM7EwMB8NiwLDl8M1vfvMkowiiuc8U4in8EQ4orTPPOCOuueaa+MhHPlLuRyBTS4n02RJJGg5LVJlIAYICg4WXkaD1DL7NEOPk3VMBOqSSy+xEYYiykOr6b/92RylKimOPYBYQlPlPxJZDn+vcZEBL4Gwr9FBZapiiAHhVbQ/K+DntEKVRTgNcXi6RKBQ5pxtyyuPhw0cKoEoGIIqcd4/eNnq82T7WFaLGjf2mjwqYai3MFN6uCvmPi8Y2KoCq4E6mjZuhVbKzqv8lnasxztYag1SjMQhmdleVkzURJxU8tk6GlrzhXOYU1/UAzzowpKBmfqbdW19vG3UIstOowAfIomg9NckszkkEUuCWIvsY8R//+CeOMbh4Zt5qstm5f6zflwGLTItTW6Y+1mf1W8fvGtX4RhZz+AKOJnI3OzTZ6JI/1uIHwTJ0twVSzfyy3dVmRGPx0Z6xDOjQF2WVugBbBYcIm4fDWdwKhRxDD2kUmpkETXGE0GXQBZuFa6G7DpSZbdl4zbTP/ThR9Km3b7s61Tnr3bmhxiGZHdhlgALlIJ/xdkPpZIYW9xQQ6557io4u4EAtQys/k79zhnU2qO1rPYOtbnTXQY6sCw3InKryrAK0BkR9YrlVZW7P9MkEH8ZSu19ONGwO+zE3GMUZw2YM+6NY7LSi32xHY9iMTns2VvrVdkBeOlDQ3Cyt9WizkTU64ZVxwJr24RPWAIXFsdmQPZYIMHiZbVr64XYu+oosoYbuzTffPCm1IZ8KljmmaevDsZKZBN9S3FxQg3YBHOBTXq5/QVzr3Ngf+s3a554MbJChiN0CSMYaF9B3TTMmxpoBcsegH2TWo9cKaAGOsGuFftMP6EhBdzJCAQnJwAJgwlfCLyJD60Mf+tBkKyVgGLKKrW/MBxlE/E3B8nzQgtsfp9HQvlooHcBM2ptMsFH7b7MyzD7U71cO5EzDaX3J22ChOfOEjYk/yZwKMAJeQSd+A/jkOgBDx+ncCpDRH+UlfEEQFjohK61xpgzf7Nh373v0KZDlX11/CmjJi1mWqiNd+1lveZ3+1VoyOPun0/S392qr6L/nwI9UrD+HPppJnW2ebHuspx8e/Rma3oPGxRdefEyGlpeZkaVgZmG7B/vnfu7nSmF4BAOLm4UNoPW7v/u7BaBBGKgU6oYyCgtl8LLrrivbHwBwyMyibSJsZmv9T9/3fUUhILwR2AiaHFk5VQle0bcCN3DsFZiAOaRGf/GLX4x7772vnJ7XalUn1blfV+T3aHH1zbOV9NO4yEr5RABaKiQVh9v54A2Kgfd7vdi7t6ojgLLEAIEGbGN94IGvx8zsbNx991cmW9JQMnfccUc5eRN+E9jaPAWOZv6oHDNy3l1Zjvn5uTHg2CgnEAKyALRa+HYylwmkqqa32nZYDJxjQC3vSL+U7YpHeeLoRsaCeK36Yv40xJxLAa3jVagZ4V8run08Rkx2djKgXQFmjVhaXIwnPemJkzoErG3WOPMP/tfr9+Omm6qaPxoTRhbdtrOVuX+s3FsHbusgRl3hntpy9bEyq+uPk7WS5ZqBICLKOHhkvmbgKRtZdZ6Z9jSuIQDDVh6NKu/bCCC2/gi294rsUBZpXNtmi4y33g6/YbNkUMstcxqSWTa6pqAx2XAUV0ZnI59xkpFfWc5OM1i3OvrsEPqsOoCH7kXvk2kPf6BX6SeBxIvHp6OZyWemGXTR/oCP2JaDYw+tHFehzTqnBK4XcFmN5/w+6xf5rQ6YrEbDjYA1W6X/Vu4vgBanJEcjeu1WeZ/pRQxiEMszHNbQi32jXswfWYoL2xy0EnHfoB+Lc3Ox1J6JHkXjS4JXlU0u7zHHbpU7Hl1eH4u8ZWajAVeeBejL69JLL50coJCzYbjX8iP6CII8gr/5NGvWDmABYDHfA5ZhI7j+6n3ThiOrkq3B9NFMK2tdAXTRDtsaad+tgWYa6vNAN3iczzmIDGhEfwCKuMcMHsejbMl9m0Zv+VBQi3fAMnalUEv2Oc95TvEHALO4FvkDKAc9sYUZ3ytf+cq44YYbJuA5gA30Yl3SHwAtxko72oz0a72AMM9jPdMH6m8J4nCvyQ5b4fH17s12ius6B2wzPbVZvEefibmx1hDym2C5tc4MrkJnZNfRYGtVj0/6KMtzJo1gvJmGbitXvprJt94Yd3/f+RTQtqGnOePSEj3qMdcyc69Pnfk1+2Reu1EZXLcPMphVlzFiBdOAtNxHeLjezulg+5cth9McYCZDkMO9xwIqr3vd6+KXf/mXi2LhuocffricckiGlgpLQ0hhrTOKcAIIO7B/f7lPdJzvifLxH0OZY09VnHfffffkpDOLs6oUd/6SmGqaFcCDLCCjiShgthwC8h08+EgBT8jQUmgKDOXo1lbGrvBXcCuUnS+F82afwdzVoygaQABaM51OAfYU/pziwpxy0iHjB9C75JInlyibmTs4T0RU4DuU1VZeArbZqDja3qicbhijYSwsVlvgMNBnKKjZ7R9Tn6OqlVVWULn9aJH3akviBNAabz+srqzqbvl3dV91mtEkT4sUrgks9q0jtd/OU12pZ9qvRScFtgI6GxJ1IXw8jpdORt3Rq9oclgytyy57WjEwcrYY1zP/Dz38cPz7v39pUr/F9W46/1bm/rF0bz0CIwianQidAOlyOii2x9IcT9Uwpc5OdYquelRDn/nOGTLefzyOPvoC5wrHCccugybqkNX4aSOA2cmcvyyjst7jb08goz8EXPiPY62TVTdk+ayeUwYDbKG7AOw9xVH9tV1rrQ5oapDzTv+wo+gLfaQvgFrYIIBZjIGAkxn20gEHF+eY+Sb4aLHrbCfSfgk4jIvCrzaP6417msOa28pOQXZGHd80HluvzZPJc2vqZI6XGQ1jyDy0qtMKZ3uYI93od7qxp9GLsxePxOMXe/HM/Y+LQW8Y/+Pww/HA/Ew8vH9vrMzBnzPRXekXXmWeCBgybxlcWqsP69EP+WH2fXbksdcAUciCgkd4frZN5MPCY/1+xStjJ5DvABPgTWxh+g2/ASo53xlEK3ZTDYhW3j3jGc8o95E1wz32l3vgF2xI6MGzPIVRW9jr8UM4mMrMLXcTcL1by3JGu30xO0PbPts32vFmy9Eft2orUwBfBO4I4NIuz9QOxmbie/0v6Aswh19lEX1oClADuEX/PVzJNuxb3cbT/uN72iD7CDoaRIYGgnjbvV60IZVlBjbzFsDsuOf+mFRBG8g5DhqzpIXbRQE0mV9f+rzqRrO8nBezWvy9Cs5XdY4FjlcDG7abVrvtbw8FDFgJBisX/d71n/0xr9XWzj7menJ1Pb1Y14GuX2UM/amDbbnPZmdlgFq9mOXU9lBz+1stGVrZoM1KwolRGbg1jBMOydBCQEAYgCkytH7v936vNAWBrK+Qo4KCMWUr4xiwsv4E1yMsPf2jAnTa3xL9MBq0VcBl+0m7prlQbSlrHD39BYFLdIv03kceqY5+ZetVXkjQX2Bwq/0XcGJujYypxDYTPZ3WHxdnjpwyp2RmPfmSSwqgRwo1fIQhjSFAxOTSS58S5553Xtnax5hxCLgO58lCnVsdf1Y8KkWVeZN5GXSrkxhHES2inhTIbbZKphawUwEBLPQ+3l4oIMVph4NG52g9rEk9rQr2KlhVKhFftUPNLcCx8elQQQ0v87y+dbRrgUvZKFmNTgIa2eldaw5zBsdGaK+TkYEt/q5kwKCccnrBBd8+yeSEDzHAkCVf//o3YnFpKZaXq1N5uEcjREF8onh0I2M5Va+p8zjjUMlq2Ob5z8BWdv5O1fE/lvstqOSaQ7/mWjDZoanTaSPAFvezHQ2HiSLF0xzNnUx/AynyeR3sQBdhi7BO+C9ow3ccZsNaQTYBBHmoSY7Icj+/CybyPBx8gnNunc9yOhu6G6H/erQ1y0T569qnbYON9Nct39ge9r/YGWPAwefgYKODcaSx05TJORslg3tsOVxLhmxVvqhfsr3qnJ6IQ2PWo+92/j6ivmZjDGg1OtEetWKuyzbEXjTbK3HOsBsXHHwknroS8QN7Hxf97jA+N1iMf9/TiTv2dmLx7DPj0mc8Mw4vLBX7iQLXbFEDZHLLmjbZZseh8y/fKmfKCeZPfWqRCYAgrA8AETP05UuBHT9n0Il5pL9mEbBukF2uqZw5af+nAQlkKyH3qCfFi2cKxuhHWFLFumL0g98ArhmLtfL4XuDJjC9tcQuP53VVB1rqjqrZXLSRC9V7mrsHLQiiuM5oV1nLmHhmDl5Ca9ayWz2zbZ+3QBrQpY1MO/2NDFLDQxxYRTAZG1xZslne2eh92cY1I5M5QWapvwQW6nYsY4X3BBy4x6L4jA2wlC2xyDIBQ/jVrZXQwa3irhWDEGVLdcpANSsGmjqXxwNMbJQeu9edXApk30WeV97Jb/BGtqUyz9YBLZNTNmJvreXfeX++Zpo/m/vlOtgIoKVsPrnUPjFPW3XLoYaYJ3x4/DcL9ld/9VcLoIWQYHFjoL3tbW+Lt7zlLROHCaK4T1tk3QnQGOHUONPUBbtKmu84Ld8097zFTuF9qju0pSD2zMxEAFIIE6bD+HjwoYcKmGU2ikpfpXwiUlqNeghoobRYFArrE2FwZiPaxUxKNcZKq9Us49cIpj9sNyXqf6AorHYxwDCgMWgyEn4iWF8DIQutowh1RKtRgS8Ufy95U5TCaoBpdY7ZqpMztPLmwWGjnQCt6pTD8hpjVJ5/WH1pva3qZMTqm6NF59cbbxayOknrGawZ0PKe3I6GzlrfrdUvthVmY9PoJ84fkcSnPfUp5V0DjnkmLZ7rOAyhPxiUzDj4QgOW9hzXqQ1orzejJ+b31QAt+LqeocM6zMbhevxzYnq428p2UUAH0Wg264qIPpF6nALWXXa6lAHywXrrS+cSvUV9lpyRncGGacabsmW7xr7RdtVxAjlFPI8z2hyDWSQ6r/xugC9HRbFjkGcAfDhSvAu+S1PezXZAz2e5m5+t3lxrHOvp5/UALbJPcHzN8nBLKs8UwKOOFpkflIUg0KDO4D0XvBcI9/cmB6mkg4am/b1W/zMIt5pjmPVXpp12hhm9p6JjCZg1arDBsBH9xmy0Yybmuo1oD7rRmenGE3qL8aL5PXHJwcV4ar8TvZV+fHXvfPzzfDs+uHI47tszG8ujZnTm9xT7krXOVmOAWOshrUeX9RwqgR/4RvBDAIo6fehsshLljRzgyuCD2VnwIeCCOp4sL9YT/ScjiaLm+AFmLhmQyWukzmfy6LTgnc6m/dPuxQ7mPg7QYI166APfAxLRX+Qn/ch1qGhH8ClnSdEnHUvlDNfyXT7gKIPBZXvjCgcPRYw4urJJdt4g2qOIznAUo14/Oq12CbJ2CZZ22jEEQC4HGFWlKHiZ/ZaTALJszuvWNSSgRX8YK/YaWVq0QTYTfV6r/tZGZe9612XbxfHAI/AxYGM9IJdtzaxfaEfQj74jlwEpOWjKOlmOmc/Wm1TGGwSiD24/pf0M0Fo83j5nwHG9ce7+vnMpUPer6j6T4HK2m/1bnrINeUZQOeu/afpRfMPfcjuZv7Mszc/kGjO17GdeB9k2yXaQ7a2nH3bqrB2ToVXvpMJYQEpC/uIv/mL85E/+ZFEwEB5A693vfne85z3vKcJCQ83fc5QBgmXjabsIY0RFYC2jpQWsGwwmhQGzQSTjTA6jG58GJIhkGupWJ1yFpuFF8UcEKhFcnA6EL3TzuGKz43Qctko3FZaRmrzA1jOWebbKUONXwz8bGippFxqGCdE7DBVAKkAMvsMBYMzwDpEglCiZWigK2ssFOZ2HHCGU31zEGrUKBXmO96zEBPXcbonC0hghAHNUGVan8pS5T9sky1xQW2tcFLV6br+AcY1mK5aWl2LP/J5ijGj4FUXIYQpjo8O1wDHpg3Hkp6I/IFplDPGuIMxGisJz0rfx6UGZRxVmjg1DkzEKDK811/bRua7zvH3LhppzznZNC+ubrQlP40RRg8LCnBqJt9xyS3EmKxAXMLCsyq2y+WP6/mwUOs8GDpiL7LQo9wSOPcUFAjq/p7qyO5WYQccj6x3lgHIM+Yhz5VY2ZYz3CDoJXlkXKq//46WJPGUUj7qPPI+t4srktQCt433eqXo94AHbvMg8hj45i0P9RO0pwCJ1fN7Koux3/dWNaYvLZzABuvuZOXebkoYsbZBVxylf6g5tn8xvfGd9IQAt9ctG7IKdNF/FzhtW+hlauGXMbXf5dwFAaZYd5ExT7DADjVyj4wuNaNf7tTOybqYfZhprS/OdbXJtdSASdbL60R2MYtDcF+3Gnmj1mtEadqPdWYwLlh6Ol3dm4rtXunH+4koMusM4fOa58T86nXjn0sH4yp65GLY7MWpU2UYCKAAT1rzL+oDfzeDU5uFdOcK1OYsIerAlENuN9sj6Qp9jY/A8CmxzL5+tdSWttR3lZ/mb9xyssni9mTZkz9BmfZvjavxG+4C2nlyXT3b01D6eBzDFs1xPzN+znvWsyQmN2idcW8/A2i5ep1BFa9iI7qAfMd+OUWsYw143Or1+7Fnux95GK+ZbnVju96I324mFxihWCEh1ZoLKFSMPLdpCB6ERdrmnJlKYXhvfIv9rNV/nI9YJPEIbOtPQHXuU73nlHTrMs3NmxiXXv+hFL5oU4redelZV/RAC+0If3GbIdxl8yIBBBqbgI/qR7eXMu1sg8e6tpzgFsi1krTblHO/6n/pRyrq8BtS/2RY/EWTJtr/yP+u73KcT8byd0samAa3Xv/71sXff3lhZXikG2Z/+6Z+WDBsUnEfk6ghPQxGd7O0ihAa3TIRAMj2wKOqUukv/Ed4eMVyc8vEecu7J2ycFZ7baf0EWlSR7/jF+EZ4aF/yGEPbUJGirMbZVumU0Nxu3G203R4EEtXI0Axpr5DAejB9SwFFKZF4RIclRVAQCzhGROQBSFKiKRKRZpWJ2lcJAQErglLFpUGqs6Qxyj4rZOiI4hAJZFv8UxBX4U0AJEHlijMbuBJgap6zXwSijdLabDU2BHPpmRoXAEO8YhtBPRY0RQD/zMxy7NM3CVHrl96yUMyDoWp2WXZCFJPfn7D75uXJqW6UGy54984WX4QMy83C+6+AY17M9gbHhPJH1yVbD6pSsXUBro+txtes01FRmRsRzJuYEhEwZKgJa2RHZBbS2Ohsbv1/nV8fSO9VH+XRYZIEFcJkji30r4/mdIs2sPbIgs3O38R5VV2YZYBYYhYOR58rE7PAfb/uny/U6UTj3ZBWYza6ecH6dLxxr9BC6z9MRWYMayryjO9WFZra7fQZgzOLGZs8wD9xjnRecU+wMAbUMINAveIp2+J+3MnmdOmGrts/JmGODVfk9Ow/aWVVG8GwB9wVgsAWlkQXKnS9ooIOdgbJ80qd6kXfa4uWaE2ATfNRmEugqzx32YrYT0R82ot/cE82Yj2Y3ohX9aLYX4vzFg3HZ1x+O6574hDh70I9GtOOuwyvxxVY7vnnF0+Jf+9348t33lKCajjv8AqBFMXFtN8fi2M3WE1igzwCzgFds21P+w2e8sNUASNHr1H71YADGbS0s7Z0Mcmub+54dw7qM4Rq3CeZsU+2c1XiJMZLtz9YyamVle0eAjrYt46Hs+v7v//5in7IGnCueke2W7QY0sHpaw2Y02804MlyJYfTjjLm5aC0sxvnRiSsvfVpcfMET47Yv3h63ffWuONQYxspMO3qNymYaDqifyN+bf7HmmU9sdkAgA6oZ+Fmr9cxjgpDQ0EOgtMNdk2Y/sV5cEwZotE+Zc7L/sIVdv3yHvOQZyimew3oCzKQf/MZYKK4PL2gD5TmtA1oZ8BWAONUA/c3P/u6dG6FABj7hQ/lvLXmmXsnryTWwkWdu9Jq63S6vK193AS2LWI9GQYYWReEPnHEget1eEShsOQTQQplZANWII5OdoxvbMYH1ic6RbX7LCHvJkmm3J0IaRU5KPcJUAKMzM3PM0Za2Z1aKTLtRBqtfpxMJo5m5Qjos39MfQAD3cHtkNo4/CtrFsNlnq0wU4oIttpcd3PWUlqCbfXWLajYa6D9gFUYOvILzI6ADj2A08Tsv7mecGPa5Py5EASXoBh34Lz/lRcvfpsBnEFJDyPv4TYcwb4HToZdvfJ58gAGLkjRy5/56C0Vyvafk8AxP6MxjEpwUbGPs3s919BXlbnFe+AS6WRTf6CfP8Xqei0EqSJkNSrPddKpyVCA7qs4dbWZ0v87zpp5ncK8yXAfllKzzzju3GLvcx7OlnXUr+ExNBvgh1yugdlp1StYuoLWVNV5fP2YRyPv1udVw1BmXh+q8sVXZdyLGdLq34RzoVCmTM9CMfNBYV3ZBFw0rHQK+s/AxoPFW9K9zj0zS8SUTiWxb/gu6nK4G00b5TrCAd2hBsWy22iO70RsWm8/WA2CcAAAgAElEQVR2SZ4XwQO+4/5pa455RgbjDOKs4YTnbUzFzulUB8vgBAJmoX/RFwZ8uB4njyCkxbc1urOuVUcJxNjvjdLjZF9ngEVdYyZVziA3s0MaY6cInqgroYX2lk6LATHfASMNLmWghb+Za20M9S330a5ZSAJABolmZtoRw170RxHD1lw0Rp1oroyi1RzGqLMU+5cOxdO7/XjmOedEY4kT2tox3HNmPDA3H3fun4/P3X9/rKz0os334wwtbFtOeWMbndvGpJHgE+tZUMtsKL579rOfXXiE3QMCqrxDK/gB3iLjnvHAkwAJOQtUu0yZILiV7Q95XzmXA7uAwdgY/Ma98OlGtr2R7c+6yCe6CnAI+gLYZJoA+rm1Tv0o76oftxvYwOrpNFulju6Qs5MGvRgcPhJnDCNeduVz47Wv+ql4wrnnxRe/9O/xf//V9fHRz382unvnYrnZiOGoEZ2Z2ej3B+PDija38rKfkzOhzKjShlitdeisXS0AbjsENwEboSd8xc4MgWXnWXsfPlOm0Q4Z/sgxgzbMBbIL/0172ee51t2tg+8kX2dZK19mfsz+RZa/8uBjXb9tjqtOr7uy/6xczH5q5qccDNamU89uhz2tjM0yN8ut7XjmTpjdTWdoUUNLAAhlBqD18Y9/fFKfg736IttrOcXbRQQFkgKoHl2kfhNKEaMGBcn1KGINNopSazAKiJiNY/r1VvpuxpiMp1GTo1s8D4YkQkYkjG0dOA0e/b2V57vlKM9NXoxrMbzGG9dnkCSDMTpkOFpPf/rTC61xpogQGuGDfzD02QLBPDG2L3zhC2nrWeuYE7qyEtJZc6tA3QHUkNNx0LjXMNfREMCED6ArAIxAkzxjBphtCgipMJ0n2tZ48968LS87KUZ55U8RdaO7zguKmzaYrwxkcb/HcXOv21ZyH7jGcUonCx1PU8gZyMz8kTPpFOIChrzrHDE/zOcTn/gd5RRTTjPUeDc7MgtxnCt4WiOGuaqOjp8fn5K1C2htdo07T64ZZZjRSeZDwEpFp6J17XtNBrSyjNhs33bv2zgF8npTprAePb2Mllh/ZmwRFGHtWoiZ65jXrLOyHNp4T6orMy/QH+WrQRmLEQuqHW/7p8v1ymwz6gT0qf/Cluvs1KtfBJyhgXpkNXrU7RuySihybA0Y5l9Zj96gpIEBHvUV17NdrO7Q2YayO8uQbJjv5LkScMu1QR03483zwzjUTwaJBKOwUdR/riv0rrThORbUN0PONck7tMQGYn3yn4w9wSyAMF585hrembd2q0kENgZkk7c4bbkZ7T59bsSg3Y3Z5YX4toXl+O5vvyDu/9q90Wh34slPfUY80O/Hh+781xiwhWswKoCWdKCPZApy6p/6Vn2P3QNo5LXZNpIunEJNWQD6x4t7zG4SvGU88KVgVpZdjlP7ZDX7Q54yAA692DoImEZRcu0Ng+Wr8SDtX3XVVfHpT396kqHItfQ1zyc1AO+8884SKDYrSZ7JvJ7BrJMBaDVHUUpWtOc7sXd2JppLS3FeazZeedXV8Us/9eqIuT3x4D1fiT+54V3xt5/6ZNyzdDiGc7Mxs2dvOVSKOqSN6vShTb3gb+SH4Hu27Q2SrtWwPI6Nh06yZh/30i7twycAWrk4O2vM+ZH+GfTnO4BKs7T4zLr67Gc/W7rDZwEweUhbVn517cr/6jSBMHnTHSJ14FUwdFOE3b3ptKGA8s2EnSwX4CVtbq+r213a4tp1J5Iw2hcnU26dyP5vtq1NA1qve93rJmn0KLI//uM/LtvEPAHkE5/4RJlQJ43JrDtIm+30Ru/LTp2K1hpEhw8dKkKRqBVO+M033zyJhJbowvx82V+P8veVIw3+vdG+1K/Lit0IgvUXNLYU7ABaKAQiSURhXSibfbaGlsbKRhV0HeTSqBacEdgQCMSQpu+CRWReWUCRe9mqIh3J6gMYFdCRPhpCKivHrsAwyirARR88fRNwRCOGd0Ed/uY35h1DjugOc61DrxOiIs31JVDGKkjrowDUqQR5N5LL3/AXYybjjEw0+smz83Y9nT+UP/cw19yDs4EDRD8wJK2DJW14DtFH7oGX4R8+C3QJWGSHBX7WaMjCLgtgBaxgm/0zUpV5n/FwHWNjrPSD5Crqgc3MdCYZj/aZMUAvDCUATP52a43yghpa1bHvmzfItrI2Tod781rNBplzrsPsbxp3zrHzJV9kmmS5ejrQaieOQfBcI0jZhGwjwo0DjHOqo8Gc8DfZFGz/QZbkOjRm+dZr6B3v2LPxr27PW/IN1GxUpxzv80+l6/Oa0v4xcMF2LWQm86luc+ubznpd39bXYM6iINOVbBRkP3oJIMAi2+g42sSxRM/RB5xI5K8ZC3l7f+43z1SPqEuzbt6p86F8o6/qWtaHAK96ms+MnXkwQwvgZP++fZNgHToYWpuh5BYnrofG6GH0HrrXjPOFxcWix7HXAEwAxgwAMw+sYbfx8T28wIs2DgGuDCP6o1F0WxxGM4pWbxCtdiP67VE0e704a2UYs9GIQytLcf4TnhBLR5ZigfpEB/bGYTKnBhHtcQ0taMDzCIoiM9yKKnAJLaANtaPIljbTkt+hD+/0D54lUA1trd1HnwUnBIuUVfJ1fR1k2TBNl/A7fcR2ZJss26Tpk5noZoCtx3vPe97z4gMf+MDEHsrrRb4gu5SsLIEvn+HaU1/6rJMl10b9Qezdtye6g250Fxdirj+IPd1BvPDy74k3vPrnojkYxX3f/Eb89xveFZ/+0r9F45wz4sHlxVgBiNoL75KhtTX7yXljfTjH2n5rySZpBU8hbwBSAfHhczMW3bFgMEa+cz3qKxqINngMb8HHZHjlF74RoL4gfj0DNvdb+ZXtogxeGnQV+FKWaEdPs4nW48Xd308/CshH8LA+kvIMHtE+ynyTA1XyWfa3tpNKruftfMaj3famAS1OOsSoZjIwpv78z/+8KAXSR3FSswDKkUGVynYrBhmHZyOQMeqoI4LTXRzocX0qt0gotDFOGNMDX/96ySZibDKpxnpOVd/sBCpg6Z/PFBjKRiRMj0HFdoUvf/nLZTsnNNwq/UzZta0MbkwzMuoKLINDjAHwCoWF0cM7NGJcKAWiXxglnpTJHJCVxQsFJ9Dl9bQtmMQ1WQEJaMF7OmdGZXjHWMQQ4jqMdoxPvnfrhYAa7XIdoBoHGsAHGE1cawTK0zWN9DAWo7O8cxIO1/IcT+IzFZt3aPK93/u9BaiDj5hD+Iw1Qj95Jo4HtGLNYDDTb+5BOWNYuxWTeec6FD73YEDTXyOuXIfRyWlA9InIo6n5GojQjDVqeraGZ1bmZlWa0p8dA64X5HJeaBMDA4NZIK0I8FIUvtoqg1GDYW+BYXnX7R2ZlybZXlusAbHZdXk63Vdfsxm8cv7qhno24OuGnNfuAlrbzyUazZnWrGvWm8eyE91WzyJLLr/88gKC833WWRpMfreV7Cl5yjVLf1jfbjXnb2RTDgRtP7V23hOktWtOuWqwxK3kyDv0i/OKXsj1h7jP/8y1Tha6BXmvPqQ9/vO9QKYGNc/gOn5nbtAByGIDMwJV9E1bxCzlLAPymDbi0D6as6KtJjDMmrnwwgvL+KHxBz/4wbjmmmuKrcJY0ZXoU7abMbbLL7usrDOuR79TRwh6UcPHIA56nO/Rfc997nNLlgh0JRvu7z7wgbjuuuvixhtvLKAXICPtX3HFFWV++MzpoDjgPIfgGs/FTnj4wYfi4DceiuVeN5ZBppqjaHDicoyi324UMOPc5nz0lruxEMNozXSiNYrowh/tRtmu3xo1ojk+WEYQAH7xdM1cg4h5onYUNgagqAE5+g0vamdpuytPoIO1i8wA1f7Rvp1mp9YDLNn+EATjudiJ9ElAUp3lVra1+It5ZWvaxz72sWL7yQ/cUwLWc3OT4uQEAT71qU+Vz5aJyKCF/asDc9vF38BQZGhRx7c36kWn2Sg1tJoLS3GgH3HZky6Op1zy5PjyPffEP935L/FQvxsrs61YJPtslpPDsZ+xwTYPaOmQM+fwKrxggNg5Wmv8rjva4SAog7/QEP5nTks2Yrtd1gB871zTrllWgq/yl74Ac8uaYc6Qa1xHyRvtU+ViDiRo19Mn9aZyzDmug1n6YvJevn675n+33VODAvCCyRs5aw/+go/U+TmhwOCQ/Jnt7a369Jlq2W6st7vTdfdWZn/TgNarXvWqIvz5j8P+3ve+twgUMlFQmkaEc8RfIueI31Y6v9a9CCxBFRkPUAtFV5hoXCwQAAaDxFPWNNQ5ehonHEFuAVaBuZyhstn+G80yAiHT5fRa/oZ+9A9DCIMI8McFs9lnc59FhM0Cy4tuWrv1RSD4xv0oKOhI1A4DUEAK4ITnANSgvPgdo9Li9xaHN6riMc3SxsWe6S0P8W6hU+bULR30h4gQ7wCA0pfPOFsYoTpdgD70CQNfsI1nq3D5jf35PItIngYd/aFdADFeGIE6KNzPb8wVQCRRTxxM/hOlop8obuYT45nnmo3FO+AQxjHXQzvmnne25hFx5F4zvgAKoTHPpG2imaxB+vnjP/7jpX1BI/gLw+Kd73xniQLniEIWripuAa1pxqcZhYCSAsQ5M4Mxzs3OFkcAUE4DOGedOMcaHK4zn1/V0Np9nQgK1I2w1RwKn5XXHdcqw+sRzRPRt902plNAmaeDmLdLOSfMi0Wr2dbNuiQ7S93rmsqn3dEOTrd1+Y6X/vISDgbP4YXDC5CCs0/Wiev9eNs+na5nLrQXjOBCO2nD/Fp7kLkQyOf3aSAStHEd8jcZCugkv5dfrKmmXNX20RFUJsNXZkFk+aAusA8GeLRLBDvky506Zzqo2lDYCFdeeWXRh+gt9CRjxUlnaxrrhkARawN7du+ePWWu0Lmf/OQnJ6UfoAt2iyAUGUvyP7RnHaKzD4+BXdqDZgRH0d0e/gPt6QPrhnWE/cT8AkgDVH35X++MheWlWGz2o9EpKc8xGA1jBOg4asV8rxWLR5Zi3/nnxVJ3Jb7tnHPiG19/IPqjfrTaVXYAgJb6FNuAZ2Gb0x+dep5NAA37AlCBF7yIXSK4g90MPbEbLH7PdYI+GRzjPrNjMm9Mc9Zy5sJE74/bxUajz/SJPgpKuWa0T1bjP+Yb+wvbzG2SGeRwPUAngD5sKbOFBIBtW17K+nE7+Z5Zm212YmllKZpznWg0R9FbXi7bTveNGrF/ZjaWDi8U8GohBtGnfMCeueiPhtFd6UWz2YoYF4jfbD8FdvSP4AF8D2SadfjWattSLtCSLYIeiiHf8a6dLcCIn0DgO2exOE9co2/Gd6w/Ajh+R1usRexmvzNYn+WmoOQ0n4LxaL8L6Ht9HmsGCzZL3937Tn0KqFvFB7I8MwiVEzMYsYCr124XQCqPZrl7OgNZE1l98YUXEwiY+nLCRLZVOhSFf+Mb3xhz83Mx6FdHUr/1rW+NW2+9tSh3lCPChO+zQWWdH/ecbidLq5RV0LzDeGa3cMohLz/j/Bv9RAHeM3bENRg1NE8EmKTgVKBrHGgkqlAFAABWUAqAFxheZhtthX4COGYf5YVVF+LTFgJ9g54YDoBUKBhog1ICCHRrA3wAT2CUYMwRHeXZ1gPLhkle/BnxzmCfAgFaoWxRajpw3sMz6J/b2UTK6QcKEyMJIOZlL3tZMdLMDLMv9MMC7R/96EdLO8985jNLFN00fGhvrQWMZLOXeBZKn4gfzyArC1rQBoYu12EQky1IzTlPtDL9HzAO4Il+8Z/PvLgHJ+YjH/lIMcqZE+nK+JkDnkfUl9eLX/zi8jeAEnSBJq94xSviL/7iL8r9FnTN/O1anZYBmEEO6AU9cg0N54Vx4EiXei7LyxMBngEv5IIGKs8vANi4LklZX6NVRdJWWP4xfW9ewzkinhWf674OJK8Hdj+mCbtNg0eOKF+MVmcQmjnhd2QAW5uIVltHRNDENeZ8CiKbhbOZrstHOLascz7zbGQTTrtZrptp+3S6R0dMXe9nnWq3F/IZ+ZfBfr7LczcN4ALMApgxyGJE2PpFOnUZ/EQ3E9DRFhLsMcAIz/FsM9DVu9mhl5dOZDR5O+ZdPpU+0PPqq68u2/8AXimJ8fznP7/oSIJL6CsAL0pPoKuveMYzJoE6t8hDO2jOPYAt8DygFLYZmVrMKUXGP/ShD5VTetHBbHnTZmCe6QP2B/qaZ2l/se2NPqPnh4NBfP3eB+Lw4kIsRy9aM+1oEPEfDqLRbken0YlY6MVMezZW2I7Ybsf3fe+z4qMf/nDsO3Nfqb3k/Oi40190LHYX/TSbj7GzbgHSlCfwkHYbNg9gD+1g61lvlvYZD7Ypdik2iDayvKy/wHs9iCIYlteJc2afsVGgF3aSbWvPrweocj0AngF37QsD3QIktGeZFO1/5az9z/qv7pBuB+82ohGNfjWvK9GP7rCyj5rDQfQXFuPA/J4YkZnU7UZrHiBrFMu9XrXzpFHV3aVgw1asKIOWnjoInyJz4BUDJGuNXXvYIu7QzeAy/MQ6xLbFhs+naqLDrMVGGzzXDD375AFCALHwHbQxyMs69jnKM4P29eBQtnf8OwMR3CegL58qT3e6/NsOvtxt8ygF5Bd4UkBL/1XQVv2aZZ+ycBpQqrzZDsB0u4CzncYTq2Zo5UnIC5/Jes1rXhO/8iu/UhQGL7ccoqBRbih+CIjyw5HG6EbYokSNTCIsjFzyfRHYzWYRZu6jVqCIsKtoVDDrEVMDnvvMVAEAYZvZF2+/vShjhCtC0S14gA5k5XzqlluKYlCYKshUxOs9e6u/K8yNXriFjEwyQYi6Y5oXy2pOqPPq2IzUZ4NBg0IQQqPcBcfvzB1GEiAKc4dBREaUxg90Yx5Nz+cexsA7SgfQy+fkyIv1LLjPLRFmfCE46L8RURSsx50LrsB3GJWtZrNkC/C97dBnMgiJFl177bUlEqtRCa8x9/AyfX/2c55TQDoMUiOQ9kPgDFAHOhK5sggvNCpF70ejoozJtmKcGLxsC+SdZ/D9DTfccMyx0dIXI25pebnQkj4JEBFJft/73jcB4KQf39NXxsez2U7xyh//8ZKNBb3oP99zMumf/MmflHahk0C1c8988SoO9FhQMy5+N3uOa3AIXK86W8wX7WKQMz6NiK2ug937dylwOlKA9WFQgTXk38grt3aQyUrGK1HnDM4jB62Dhw4mO5Otx6xp7hUI2066aROYlYLeJwPFQIdbOjIYYn8eC5HC1WhfN25Xuy4btXVjlM/Ie0AQAnI64mZnwS/oY7J9ARuZC7ewe8jI6e6QafsZpGFNmC1NFhVb0aAddMQeAOihhAABLO49+6yzyjpCTxMEwybEluU/Gd2AyNyP7mcN0jYZIujrMnfNZgG/3OInWMV2RA6+AQQD+KIv2i7WyMRWvY3Mr6XlWBlUNSr7K71qe8vcbCwcOhJnzMzHaDCMfgxjOBrGNS98YXz8E5+I5UG3ZHK1x6db1gMW2tLIHOxf3q3pmR1/AfNsgwlSyDsC7QZYzWrRPuJ6Mw8FgnTyMmhkkFh7JGcOYjMhW+BfrhOMZ1zQzdOlrXMqUIV9At+/8IUvLBl22jHckzN2tlNGbrZtal+1Rs0YRSN6rVEMmqMYNoCnRtHk4CH4a9w4f/ELIFiT+4ZV5VGu3wqgpcwRyIHu8DgBdejH3BuQNwDMtW5DVT+hmwCt9P/QY9TLYo6x05FPJj5wjbYq84qswr7HduVv5ZygOwcV5J0ROctwPflWB7P0qdzpsd79m53b3ftOHwoo0wwI5cxCa1JmmalPnjGELJ937aOt88aaWw5Ful3sZpH8wi/8Qvz8z/98MQZ4EZV9+9vfXqJVRAEBCniZJcUEomC4H8WDg853CDUEZd4vzX052iNCrhLSQF5P4Jh1o5LkeQhgjECyY27+x38s2TEWEOc6nstvCNN/+uxnS780jHie4NbJALVUJBoF1Dhwn3jdsMgLoQ5ErsYijI12ACg0KASuMnosvb2Gz4AbRCcx5KAPad0CQbYh+KOCYzzQFuVGW/AA0R76gJEIOMYL4yM/MwNiKlnnBGMTR+4FL3jB5Dhn2i61RYbDogz5L/jy4Q9/uMwtRiXp6BiUtAnIhWIlYks9LXjisssvL/wMSMM9ZFoRzWTM8m8utCwwyG9kZz34zW8Wg5e+4WDwYr3gaPCfZ0EjjEnoSR8Aouj/D/7gD5boG/xJGzoo8IBKn+v4HQOcF9EuAD6MbdbZj77iFWXcjJ97oDF9+8u//MsyX/ad8fN86KxBXeZnkePAq3XLWuJejHWMEAU4z4UnGQMygIwyax3UU223Lqp2W9ilwOlDAdZHzrTV4Od75A+fydRk7QMUsT7NbFYv62yytll/6FZ1w3ZTSllsXSIcHZ1NgzG5D2b21LMwtrufO7H91aKzdXpNi+xyDTQ0qxX9YC0tdIj1S7lOA5v5UB7LQ6d7jTNpbFAOfUetJHQUPEvwDcDPotWAJjrqZWtVt1tAJwKg0JVAIuAyawybA10IqIX+xYaylpR1fQQTXJOsVbKl0bWsb9rlM89Ft/Jst0V+6tZb4p6v3RuLi0vR4h+nHDZalY7udUux8EZ/EP1eN5rtZpxxxoE4+8yz4qv3fDV6gBlAIY1GAbxWA7QEIbRreb78omziNwO92h3wlVlvXK99nQOw2q78zrh5edKjNr9ZpHWel289yRs7DZv9pptumpx4XQC+fn8iPwXNDPDxmfUBWMh845NwTwbsMqC202REAaeGrQJo9QGzCqAFnFXBVxWElY7MGTUCvKsAWuWnUTlIYCuAVk4eECTEfsfmhJ76b8y1PpwgFz0w24+sR9YN88F1gFn4h7TP+mENCoA6fxnAzzIMXoQv9BeRfVzLZ/6T3SXoZVvrzW0OHCgnp/Hmeu3s/v7YooAyTnkmvwnY+57lb75HHsvJOethGo8tCm9utKsCWihityUZrVEo/dRP/VS84Q1vKM49ggQh97a3va0od0AKC2RnUIkJd18137tNy61dRltURmbtqGhVRjBFZoLVhq1BozDmM88CmCCz5qtf+cqk2Lj1pBCYGCqM55Zbb51EBerPsE+bI/nG7spGL2MmCwfaAPiwGOqAQX0xZEHtE1UUGg1u/eJ7DT/agfZGWBTyzB+GGwYbRgZAB4YekUuMBrPvNHZsQ0NCwNDTnSxw7nZA5pc2MBatC2WUjf5qUClAMOIBV1CQzBm/M4+CYWRI6RzCt4yHKJ/XuP2P/uAw4hSSQQagxfj27d9f0qJRvjyLvnCP0UMdR8FNFSuGGxlonKKJgUo2IM+nHXiPtUG78CDbHmgbA5t5dR4EtKAtGXDcQ9+p50GtOvqMkQdwhkHOmADbyOjgO/r0E696VVx//fXFkMTJod8/8RM/UbK2oLOnJgoeG/E0gj8zzhQxoumhCh4vLmCJI+1BEM6NcmJjnL571S4FHpsUsOByzlBGjpl9g1zy5CZ1Ke+A7NYNFODQsdCJ3O4MSQMcBDbKyWyHDk2yq/nNDC1ndiMgzmOTC6aPOuvv7OA539pH2jV8b5Cq7sxl2yBHiU9netcdCdYaGR2Mn+AP2wbRbfyHhz24hc+UnzjjwIES+EK3os/JSsa2ZW0CbqGXccgpAUDb1qHCeSc41+v3C3DF2mZeaJ/1jBMOUI0jT4Y2QSozVOhzyeq689/i07d9Ng49cjjavYjRUj/2zewpJ/92G/247BmXxz997jMxO9eJle5KdNqt6LQ70R8MY7HbjXZnJjqN5rcAWllWwCM5oyrTS9tSm8tMBK93LeftYNwPT7LufY5ZU4L11vvL4JLXardp35tZT1/IDCIIh63jtjH5WDCFzx5M4bZC5hu7qr7LooBBO7pGJwBVq0BWJdPqGHCqytSqVxgt2xRHUf4LaG1lfefAiAFk7F/WjrtEsB0tLYJd6NZp+AC+Z60wd9BaHwtgkt/4j73KOsIGlqcEsJR5dXBrmi8DT7BmAYg3GjCp+0c54GLAYCv027339KaA/JMBLflGOZn9bWVOBvT1rafp950tn3bu3K4KaOU0UqM0gkNkaL32ta+Ns84+K3rdXsk4ede73lW2eGFs44izpcztEwBfTJAAikg+7YpUarB7HDDKSeAlZ/vwHdfWmaVOYhWsClIGBAwAWFhaXCw1EwBQULQYGBgsvEph+3/91/IMoz8qSX6XYbd7Wo168TyMK/qJglY5ZHAvR3OnRek1GLwOujMma3nwOWdqQXOVjLRGoVEIHfCHVHrm2QLD+WQmQUnay0aPNKRtgDEMQreqQUsUHLQnQqqDliPLjAuDkPaZL5QovEeGEIrROS5GFanZYxCVCCjAi0XquQ6eJEsKHgQE4tnQGMCIvn3/c58bf/d3f1f42Gg4QBfP52UUUxBKA9HTCqmDAS+T8g4v8z2fUbqMEUWPQUukFrCIPtA/DGKyujBeoQ1GAcYc9wHgYYgzBzi0nGhoBhpGMv0jy4uxkaFF/y1Kyxh+9md/tpxGypjokyCymRU8D5pCT7YsGGUDcCM6x0shzBwS5bbou06sa2YjoPN2r5/d9ncpsJMpgOxhHSPPAIRYk8hE5Czbl9xOY0TaDBIcgLJG2+3J9mOj3Oqn7c5AMMhl38ya4PnqTGk/CTKkyVhPf+/kedsJfTNLFj1kpp663DmBB+SLnLmgPbUTxrFdfTDo6PihDcEl1hg6luArNgF6n0wsdCl2AnTCvgFouvOOO4rOpTYsaxH9jf1INiI2AjYHJQt4/fRP/3TR5/x+7nnnlW2K8D39IFOIUgMAv+h91i52BGAYv2Mj0A66/Md+7MfiPe9/Xzx4+GCMBqOYG7ai2R2WIuHo8FGnEZd+99Pia9+8Px45fDAWFxfK/O/fuy842G6Fw5A6s9EcjiL4P35l+5C1l0HnbE8boGO82ALaOmbK57WdHTHBL+022iFoRhs8G9pCv1ygPQcDM6ClLSqPQyvoikyEXjyLOcQeBlQB9Ic2BlW5hq1utAPdnQezyQaBuIwAACAASURBVHzudvHe1tst5xwWQKvKyqpeBayagFvV3DrDxwJcW8nNGj+r0ZiAftrgrCXq4BJENgMl246uNeaC+cFmZM71G1lvt9122+TUcU/HtfA86y4nNJQxj/tRB5xyhhj2NO1mEGw9QGAaiJDnTd279bncbeF0pED2jZVTysppCS/KXNYLPK7fyLXZV9KnX49/T0eanogxrQpoCaYgnJgAAScWOoDWq1/96qJQNLLJ/Hj/+98/Oa0FpU1kCyGH4OLF9R4BjIJ08oygYKgDNiEsjciUekRjEEsm2kiGlP2XYRhDzh666MILS80EtqFhnLBXHzDACBAFGXUyeK7K0mjVdjvs0gYDDHq43c16TfQnC+W8qAR26KOKQOXgPc4bdMkRN65T4QvcGfF1WxuGGfvVs1Pic2jLSB08w98WfRS8xADDEOHdTEAUIAYnW2yoMWGUx7HQLsAPCtWoHL9xLWAOUVGioBOFOM4oYw6JegJcWlCfZzIWtiz+7d/+bTFscSQBl8iaAgS66nnPK7wNSIvCLNsQL7ts8hwLU9o/PgMokfaMwm+3WsWYe9GLXlR4GcOKOWRdsIZQ4vAeYBF9B6gCFMTwJrJ41913F8AQg5p+uOWP/nEv/WVLJH2FLjwbOpD9hYH30pe8pGwDhR48k/6T1fVnf/Zn5TNtevIk688ac9AWI58aWvwOcIihkQEw5gbwF3rTllmW8iRjqGcQnghhtdvGLgVOJwqYVcA64290EGA0ssrsaNajJ4chM92eZLCgvs6y3ttOWum4CqjTD+QXL/qIrs8ORnG+0mEPuwbb1mZH+0N7hNbU9zqBflb3Zxthu+2XrY1u63czVgEMWkMnAXJYmwedRwCJ9XXNNdeUrBNsBU8GRS+jPwl6AWihiwG5PNWX+7kWvU2GFzqcYCPPgM8J9GhLYjdgY6CbWSPoYtY6tgL9oV1KBfCiL+/6m7+OwyvL0Wo0o90bRXsY0STANRhEa64Tcwf2xJMvf0rc+k+frmyodqfUUFpeWonZ2bkYDUfRAgZJgFam6DTH3++02QxmcZ/ZoNjiZt5rl2q/GRwTVM0ZVhZdl7ZmF07LJMwOnUF1rid7HluHvmBXYVPxQjYig3wubWIPYSMxN26t1abV1t3J8mdUthcCaLGNsPpfsq8mk1htQawysY6CWvydIa4qW2vzr5w1RSvMB/YofE22IfyQ+UBdBQAJzzMnlpmhLUAnAtDYpLzcRs+cwyPMM/NLm55syXqx8Dvt8QyzkAXVAI+x0fnsoRjrBUy02+vrQr4QeN089XbvPJ0pYPKHelRZlv3gHESAFvC3OIQgex3McsfSTpZPO3leVwW0csFFAQoNcIrCv+lNbyoT1Gg24vChw/GWt7wl/vAP/7AodGr5cD9CxoLwOQNL4xZnmGwRHGMmknsBtAQs+J7fyfoyaiMx1xNYAhter3GBwEThXfUDP1BABgAi+ssWMMANrqPvVz772VUtpPEpeDKs26nWe/5WJ90ImtEzQRsFLQxvdBajxjRe636Z/st4jM66WKQln62h5XhKFHCcmZYNYr4jMwhQBLphnKF4zEyqg18ZiKJP+RQ7f/Meo24APmQkwTfMO/zh2Hhn3qiDwX0Yn7wDrBh5BbBynsjA0zjDKCWbCICVZwGcUnide8k0M8OL76gFR//OOffceOUrX1m26AEQYUQRyUW5YuBmoI65QCGTWYWhBW3m5+ZK5FWH0/FbU4Px0V/ANkAjitTSN05Ggnf37N1bjGCMA+ccYwAAD/CKMWCE0w/ALQxk+kG7KHgAW+ij8eiWTPpn4X7HYCQf+rIGS2SWGhy1Ip86SqR30w7rRGNEp4F3Mzq3ugZ279+lwOlKAbdYm2WlvFaeuh2Rtcm6RN4hA/MhK6w91poRP/U0n7cbsNCg005we1FxwprNY041O13ncLvHlQNW2ky8GzTKAJZAQB3oVGZrQGsD6FRu9xgerfblTx1xgQ7WCzYpdACEQv+SSUK2lLWBWHvQE1uRrG0AZkET9DG2hIWuCcARgAKc4n6CZPxmkIjnEqwjyIVDzxrludgSBIABedDl6G+eB9j1wb//+ziyuFTqgA6WV6LdBK4aFlu7PdOJheWluOx7nhEPfP0b8eA3HizZ6P1eP1rNVgE/6HsdLKrPg4B0BpD4m3UMqE7gEDuHcUAfbBD0frYPtR/5zaw/7ElojJ2ILc8WM8H5nCEF7wpITJMXtGMgHF5F7iFrACGdCwEU7B/6beAZeiMrse3czZAzfQRqHi3eXO+5AFMVYAWQGaUuVga0/L1UyRpfZ74W2xNLifhSV6u+MXG9Jx/9nfnRxzDozXfwLvYqtEUnwbPQ2jnhN7bnMqf8Di8xB4DDrA94Q90Ev8E38qoyyq3TggP0irlmjlmbZlnCf6xl/AV53mSH9fyzaYBW9i13M7Q2ziu7Vx57iqv0yFlc8jBrKWemyrdZP4tV7NL1+CmwKqAFoVE4AAgofYAGiI4Cx8DWUYf4CBkzfnCGEWRm2BCp4sU13C8qb40NBSeCziOAAbLIoLF+D449DjTKjH75/VrDpX8qXJUdxgjRNITuA/ffX6JiCESUL6AICltmu/Cii0rGFv03vdUxZQV8/CTf2B1Gwswqw0gik8ztm7kPGc3NqHBWCM4ndIc2jNvjqAF0BCFUHGbs+L0ZPtAQxQStzLgSEGFkZsRpUGZl5ZwbYYGPeLYOGePDCHLxy1PwE0YT8wkvAjK6LRF6YAxyL0DOxAlIjhVgIAqVrDLGDXAFMIWxBT9DMyKv8MCNN95YFX1vtUrklOvYDkA/MfJQ6J4oBo0sOM/frBXogrLvjmsIoPAxXgGsMHx5B+iChkS5AFOZW6K7XAtNMci+44lPLMAYzyQrC7CMKDFp90SPGRN95fmAsfwGjRhfMTqHw4kxAR0L+DxO38b4sHYWvzE2PgNm8WyuFdByzeq4QkOjbNbL0ODR2IWHttuh3tgq2r1qlwI7kwLqGbOTBbrNSmAtIw+QRcpDdac6U4fD9SZ4zfXbHeGjLwaNrI0jmML39Qh3BlbUEztzZk5Mr7bqNGvgFqe2WWVr5Giw2c3q2ezQGcjItoA8Y5BH2X1iRrvzWsmOgrsBtOOkC58JDvGOHYBeFGRhPfIfXUtAC1sJ4Inf4W0BL+aB7w26Yh9hM2kno48BY3gGNggvdCx2C3YM7TEXfMbm5VmHDh2OpYXlKrA4w+FJePQkXA1j2GNnQ8SZZ3MC6jlx31e/FitLy2UtznTa0V1ajna7Fd1R/1uKgmeAlOfmoK9/M2bs45e97GUlmAftsIMYP9sy3bHBOLB5sOHI6LZtAXnaIJsHGwvew4bzYBquhV6eXue8ZHBN/uc3/nMtz6I/BhDpqyep4xsY3MNXwT7kPuYiZ4w77p2cQQ6YRSF4XpxaaIYWn0tGFr9PwKychlUVggfGogbXVgCtnAnl6rb0BvTFVgSgzafqAiyyXjyR14wpdyhkH8RMFXgjO/CC9e6Iqfs5flZvsmat68o8ww/0fb1XBhvUTdl/YV3vvnYpsBoFBETrdla2c5RhAvnZT87yJ4O68PUuoLV5vpsKaBWBOYrioP/Of/3tuOiiJ0WvFJ/sRDSqYoUxHG/zJiJULOjiA0e3uxwzM50Y9Edxz1fvjd/6rd8qmTEIKBSgGR1mSqEMEZAKIh1mBBfOPkoegxnB6QlxKMf1IoxZSPFshB4KFmOCLBayjBaOHCnKEYMEoIu/eRYnvKFA6YsAjZFwwYGtO+xr5wNjtJi5pBKHzAhtnBxPn4MO9f8IdK4zxVHjTOPXMVj4nUUETVFEGGKe4meWgFtBoR2GCNFIwalshGh4s1h5tkZ0UcQcNVzbD5+NFqM13AM4BYAGX9AH2mNM8ABGEeANPGWdB+pSAPBg1JidUJy8cfF82iP9HCAKvlPh8Uz4ixdjBFgiS+/hcRF1PkMjFTTAEUrbQw94lhlwGqpk9QGswW+PO//8Usjd0z8BzACO4HlOG4Re1MvBCOAaxsnfz37OcwpwBehljS3G8Dd/8zdlfgDIoAPPUjELTGFIvuIVr4jZmarmBr9no4DvMFSJopn9J4+bLVKiaKOjpxlJewA2jHD4SfBK5zk7TyfDod68yNu9c5cCjz4FWHOuPw2YnFXBGjMCjpxiTbqdIq9rM58zYLF13bQ+feir2cqC3shDtgYRADCYoqObnen1Wz/1r6jLw+Md0XqAlr/nTIRsTJu9VZfPyvoStDiNX3W6wJvWGpNfoYVlMwRN0NslQ2QwKDqc04YJbg2GgzFPD6MB0NRuxfLS0qQQOYXYu91eMYI7nZlothqxfPCROK/djjl2K/R7sYz905qL2Zm5GA76sdRdjoX+UszPzsWe5kw0qTXVq4Jko/4oeivdqvB7bzn6I4CciMZwFBdc8B3xtfu/Ee3WTCwcWoi9e/aMM8aPxBwlJCj4HoNjAK1pfCLgAy9o60EngoaUSiBbHVoRgCOoTMaWNjJ2FLYgNhIHFtl+2eEwMxOdVqfYka25meIqlFpQbJ8bjqLTasV7//bGePDhBwuIWIDwzmwMB6MY9quaUY0m2TsVkGutQew9HUH518AAz0cWYtdg3wMMuh2Oa7QhtXl3MutXGViVf1DfblhKwrvNMO0pPLa+FoBWc0uAFvMo/QSZsh+C/YktDKjFHGKDA+Zqa2p3YjNyaJDbTtEZ2o/Ml/Pps/jdTOMMQOfgvMCTtq9BIO5lPasf15rj1QAtAe3THfDfyfx/KvQt2zPyJjxlwEj5ZGJNWcvjzHWuN8jiPfqkXp/l9alAj53Sx6mA1hDF25mJ6657afzem38nhoPl6HdXYnZ+T8SoHStLvZjtzFXRgHZErx/R6kSsdDmatRudJqedNKLTno1fft0vl+LUZjcBtOTJZJL5DkcfAwPhmIvQM9EITv7jzJP9AqCQDUaVGkQ1Si14IyOJjgrAKEizw58NQvqo8bcZY3zaPZlJm2MA0O9M2a6E82wMhqOpIJDjWc9pEVSSTi4cFxWCHzAF4MisLBcaCggDBiAHoI8MKAS8xRcndaparWPqpAiUCV6pHMzgU0nSlsUimW+BoRyJ5hr4gt9QlPw3O40MPtL+UZKMgww7riUCapo64BvPw4Dhd65liyF0FpCC5wCHAIsAVMmYIppUr0/GuLiWaC794TlZ8fI7Cl5gFuCVNgBkMfxok2cyZhQ335VtieM5oE3uoY/0hXkBFOMZRCWhJ89m2wL3SwvGYyadGX1cXzImlthy2Sp0MaIs2Gc2VqY3PMDzoNeBA2fEwwcfmZzQxDPgBf47h+vx304RcLv92KXAdlBgGkCfwQMdqJyBZUDHjIG6Ua0RlMGI7ej7iWjTAIRRd96RKwQGkIVkSAi2OV5ki0EW+oCsRqZnkEWnSb1lVgAyDNmnnON5OkHcz3WCEWY1n4hx7raxOQrI29xdt4Xyb5trfXvvqjJcqu1ax2zvKgW6R9EcDaMx6Mf8bCeWFpdidm4ueoAxjWbMzu2JhSVqTTXjQLcb33FkMWY77birHfFwcyZas2fHyko/Os2IfmsQizODAvQcWGkW8GKxMyjZOe1BI9qNCtDpD3oxHG+BfPzjHlfsjH/+59vLgUxEkgXEeeZgXGbAcOk02tOmmUrciz2CzcEawm5h/T7vqqvKlkhsPk5dJphIkI2AGZnmBA/ZwaAtyDrmmgJ4zcxFa9goQbGF6Meo04r+aBit4SjmB41oNUZxpLcQSwB1A0BAssdnokEB/H514FOj3aeX31IDVrkgwO8BU8gabCTsPgJ9JxuwrQP3BnS11wVh9FHWsp/qOwW/pRZWqpt1tGbWsWuCTarfkqJ3HMtGgJB+5jpYOu8GNPjMrgWAxFw7kXuwp/EjBN9pS/9D/uM3y6QIBpi1VQ/G5u7zmztEzAQzE2YjYID+kfPis3z2bpbMcTDLY/DSjC+oz0xAsZ6fPMpakDe9NgessGNycFO+fgySdctDXmXLIfVzGvHqV/9M/MZv/Hp0ZjqBenlkIaIzXyVpoTBXepxoRHE/8uEj5mci+t2IPTMlQzoaw4g3vOEN5eQ4BbmTbM8VckwqggilKjBSlPm4zhOZKygsMqsAM4xITwOObDMjpzrvfjftPpWlSkjwazOA1mozU7U1KlGshYWqmCV9w7j3FBgifJxyV045GRfSVeDqQGxEYTseHaRMA5SPW/3MhgIMIWMJ5wGHBOeErXgYKigmAEXrT1gTym0wOSMrL1auM+PL7DJrUzAWakKR9ePJTHmPsUrTfrPo+d3CyIJ0HhlMxNBoI8do42DRttsVGQP91xljjixqKi3MuMogqc6pgBqZE36ncUjfBO6MJFqfTEBJwNTtfjq7fG/xUvmB34xmaXTyXLOojK7aT8E92n760y8vUdterzspFMx9PMesCtdPXitm9d1//wPx+S98IQYcmzSOLBg54HnQbFfhb1n27jZwClNAQCsPIX+XZYx6hGvr23HrjpDtZV20E8nktrYciXR8BijU5cgY658gp5D1jBvnE4fZujuMWTtAo07Zr75BflvjiHa5Dr0lWKhc24k0O536tBpQshFncqfTASgLQKbYn82IQdnmBZg1jPZwFDPDQexrtkgdKlv8ZmbnYhmQa24+DpFJ2W7FXg5+6XbjWXN7otVsxG0ri3F/Zy4Oz58Zi41WDGMQg+Ywei2Anog93Wqb1MLsIAaNYTR7w+hEVYsu/7d0AOsvF1lnnQgY085aoCG/uX4NGP7wD//wJAO02FCzs/EHf/AHZT1ee+21kyAf4AX2N4fluB2a55FJzo6OAlAsr0QHm6bXjeb8fLTn5mJ5cbkUq7/hr/4qHvrmN2Om3YjesB+9GJCOFU3K2I8A9caZg00ONBpMZRXtPuscsf4pQo4swJ60BtN28tl68lkbuK4TnJvt7NuJaFseoS3rmWmb6pfxju3t6d/KYexdArKAniVjb3Z2AmplvswBVYEurs+Zv/J+fUyZvmZmCRpsdPzazuoMfVP11kbb2b3usUcB+U/+FFcwOSQndyCPcnajv8mvu4DWieOfqYAWkaK5USte85qfi//11/9TDIgudSN++7/9fSzGWdFv74v+WGG1ici0OzFaWorOcDH2dxbiv/za1TEziphtjeI3f/M3yxYnT2piYhEkWYDpVDss0U9BEhQX27TYsgW44ukwRmKz82DmVQYkbDcbW1khTTPCctsnitxHhfkoWmXLRndyaofb56p02Wb0SqStAiEcU05LPJ4+ZeNT58p9uwApbutjHti6R7SO63Q03GqGghLUMYONftiWYBv9hf7czz28o9QAZHBiaJ9aWRbsJKImkFQMom53slVOg0AAxWi/jpTOkaAdv/MiYgTP0Bf32fO3Bc1pN6eAcp+ZW/JOnS+cP/lVPs6ZfHyXeYf5xGhk7uxrziDwGd5ntkEG8RiPqfKmY/M518GyTQy7xz/+cWU7BBlauT+uPY0qgVRrzPFs2r399i/G4SNHYpiyBOvraT2D7nj4c/faXQqcqhSYBmxlfaMOs+YRn5V7RumzYa+zpszfyXSpywBlMO8Cdzg8yFVlppF5M0J1JszmUp8oF/neotNmaymLaBd9xO/Z8dmVTdvPNZnvpXcGZ0/lOcD+5WRBXivtCtRiC1hrNIq5/jD29Iaxd7kXz3na5XHlM66Im2+9Nb741bvj4KAXh5sR37F/X1x46FCc9+BD8exzzy01rz794Dfjq3v3xl1nnBH3xih67ZJDE50Bpxg2ozlsR7/ZiMXOMAbNUbGfm4MqSz/bKehw15Cz7NYtaG6gy5IcqwGM6HxPKCZwaaa3J8lde8018b73va+ACxS6J8udjHCybij5YDBO8JqsLQANSie0Wo3o9akBuDcWl/sx6kecOX9GXH3NtXH9+94d9913b+whuWw4jGVwvGZEazCMJjBfk+L3zaPFolZh5ewUYl8iZ8iIB2hbDQQ5kauibiPW6Zx/V8bVAZwT2Z8T3Za2rkApcpYMfe16MvX4Dr1GEFw7l88cdsS1ZkFpm3KvgWMBAHmW/mv7VrtUqiL/GTCoj1Gam6WXd6VsBFh3jMoyQbzd+lknmptOz/Yy3zBCcQgzx/VRWRv6r1lXKtv1D3ezA7fOJ9MBLSI8/UH8zM/8TPxvv/V/xFK/Gf1WxG+/+f2xHGfE0rAV/dYwZudnY7DSK8p/dtSI2ehGZ3Qw3virL435TsTcTMSv/dqvxTve8Y7SU0/EcFIzQp4dZrcNcg/MYcorW98AKaifRH0hgRSNZdqtZ6DUGWgtAbkeyJWjC+uRfhp4dlTRjgrgsHfvngnIgSFxdKvlqKSYA2hBFwS1Dk5WAOv1wd/rikGHA2CJhUZmEy+3fWZlgqFjKrkLTqdDQEegxrRJQTi3l2RFhfEE2MRzLarO9RgigF8YJhpXzqtb5RQgOSWTa7mfPnMdfxM5JG2el3SDbzilkevYMuj2RJwixqHjBA3qWYK0Q7s6bPWtQZnHpLWRKaOm3i+wZdZC5imBMZ7neuB375G+md8FqbiOMVPLYHFxoQCms7NVJhV0891sNq4HYKSuGPRi3Arkfn9wTIZgFtyClqeyw7LRdbN73S4FVqNANoZdrxo1Gio5EGFGJ2tXUD7LGeUDbWRwZ6fOgEBdBuV02JQjZlMxHpxOC2ebLYq8RwdZWNiglw5NzmDlb4IhZAyTpU1b0FGg336Y1ernnUq/U71fdVtpNYf+VBxnBWiNynbDlVYj+s3q7zalB/rD2L8yjKsvvyL+0y/9Suxpd+Kue+6JP3zH2+JTd3wxFubaMd9dih/cvy8u74/igoOcqDiIrz/u7PhccxAfWTgUD+2ZL8Gi5rAR7WEjmkPqHXUKoLUMoNUYRQdAa7xvULsDmrPu+O+WO9aOdYPc/icApjyaNgcGurgfYMLi6dgJlD34jz/5k/FHf/RHxQ7hpEfWm9lPXMs1rLWnP/3p5XClK6+8slxLWYSlpSMRjW6xvfqDZsx15uPMPWfES657afx/73xHCTB2uhTfbUW31Sy0bZGN1ejHoNmtsuGGnVLYfLWXW4+xW7ABAd2o54Q82G5AQntIUMb5yWvATDptOm1MbWNl5U5dH27hRoZjMxtAhccADsnU42/4ApuSsTtWDjjKwVMz5qz1K92y3swBbQP3R/2lo9uWpVcG1PUP9WuyLl2NvtPkFdeaIbYRQGynzt1uv04OBeSRrAv1efXT9X1dD/C2ILF+pVttaS+DXydnFKfXU1YpCj+K9kw7fuZn/2P8l1//tVju9qMVB2LhSMTsXNFDJWrVJ4rFKRzDooviwHzE4pFh7NvfjKWVpZjfOx//+df/c1x//fWFakxk3qpUB7EUijKD4JSMQwSIrWQIWbJ66r8rkHIxw3okRSFZj4BnplQg+t3xAFmZPVYDtUqJzOEwOp32JBXxWAO8UQqRjncbTpr0mo2ACav12T6x8Cjgy3WcXkOW1ktf+tLiXLAFURANY4GC6jgfnnSHYvJ3t4ioYJwTFy3v9Js2UYTUf8AIYasJmXZXXHFFAWJon/pogiu0o2GSFZT9h494tg6g4zWDyd8s5k+fAdOIJhkpUrjwTMZt1hkgT976KICkIq5H3+hDBlelDYam/O7cZRrK764N29do5R7rC9AWL8E8QV/7yZqgAH2V8top/PXAA/eXUzpz/6C92zs96ZI23dJTZezNlwzBZrM6GVGa1zNJTi9RuDuaXQpsnAIZ0Kob3hkAFth27fJOYIaixQA4VUZuFYnWMdrpzk52KjTK8neC9RpxyHwCCmT6Cq5zvXqAQJcOlHIf4ArZpWyCJgQkoBN6wsxiaIhDTq1H9IkFhzeiIzc+27tX1imQdaB6K6+DOuDr/afCvFC5inpP4EnddiP6jQrQmhkOY193EAdWhvGLL/8P8T9f88Mxd+558fBXvxJve9+746/+4UPxwKgbZ8004/EPPhDXnnV+XHGQYuWduHX/KD64+FB8fq4dR2bmY/9oJlrDZgxKnawqQ4vatWxBJBuMovQttuKNT7jMOw+0o9HZniYqmMV12Fpux1uNc7F5WJfMnYcMcS/2CSDzNT/0Q/HXf/3XRSZhV1C6gRpapdD7uIg8xeOZTwLMbDnENufv2Rm2D65Et9eNRnueqmNsnozLn/qU+PP/97/HoUcORXfAwVPtGAxnYoSNgRPR6sWwsRDD0SBao/lojFY/rU4ZS/84rIfgHEFux7JdK1ZbSDtMGy6DNNpbrgHtR2ST9vBOXwdm8GGbA0Ail7GfqTmr/W+xft7hCWxP5h+5jew3EJ3LiSj/c/Bbv81tsPlUSuk0DWBybZjxbNDoePy1bNvyN20w1l1Aa7tW0OnRbtZvmYdySRivMavWIII+qraTAQgBLW3C04NSJ3cUqxSFj+jGMH7sla+IN//O/1lOZOkejphr7ytRk/6wH435RvRG/RgOGtFpzRRAa9hfjkazW04ooYpWs9mON77xjeXkOAWTzjqCg++yg87QEf4CWu479V4mHuVFRIBoETWRZAbv04GwfcmZAaONKJPslNDG8Qq4LIjr93JazUynU2XSjI0DUnSJQFfbK9olQ4sonspQ8EWhux6bTBPq3GtWFeAg2wv5DgcB4+hHfuRH4gMf+MDkxEkMIwyVd7/73ZMsLdPduY8+kXqMQ0K7KD4cNRSM80w/SVdnnz2gDPeZtq4ixBCiP8wnWwIBuxi3BpbOoHPtdhWVottbskKDjvAJQJX7mlGsOFb0md9oz+gmz4AGXIPhhoFU552cmZWNlmxsqpxzwWL7x9gVZnnbYd2ZpV/0n75xHX+7LTQLSSNnXEPElGjppDDncFCipRSk514BMGlGP627Rb8E/nh2WTvNaruia7JusG1kDa3Ho7u/71LgVKVAXb7WDW/WSz48wwg064/tOWSksuYyoDUNGNip9Mnr335nPScQRf+tzciYebn9UuMP3cc1AOzch6OM80QdFvSAFtoVuAAAIABJREFUwQuCEdTv0VlCLqKjkHmUI+CwEE442zUITw7XON/ZVhLUUidmnvC343E4T85Ijn1KVRS+ArHImqKcFp9nhqPY0xvEvt4wfvDpV8Rr/pefiPmZmXjg4Yfi//qLt8fn77krvjnqxb7WKM49+HA87/EXxBOPDIoc+MJwKf7x4DfiG+edFUdmZmPUHZU6Xa1SN6oRjWGzPKfbprg8heero8YzzdTFZsJgLwLmAuRobwgi1IOf9fUqGMZ12AYG4WiPQ2dedt11ccMNN5QMnKuvvroAWgDGrDmewfMAkbHV+I/9AQhdwIB+Lw7snY+nPu2pcettny+0a/ZWYm55MRbvvDMeuP9r8VCnFQvNueiO9kYv2jHsNKPR6kcjFmI46EWzMY6cr8IAAkNkCvGfADffudNhO+yTzMvWPM1rQAdVfyHzuRlaBj6P1594NNaBGcRmYHFKvLs65Bkz0eAL7ElsTg9VEnhVfmsHZ57TJ5G3ec8BnWmyIvuD3O+BIfCwNvp6819PdBCYpA0DS48GzXefeWpQYFrARp93Gg/WbTt1pqO1vd0Mra3N/1RAi6hRr9mK77nye+K//tf/PS6+4ILY09oTsTyI6LSpVR4rg260OnPlSN7BKKKD0o9+DKNX4jHN6MQd/3Jn/MZv/EbZUy06icBwz3MGtLKAyX9zjcKT7906hqIFiDEKrDDLWzsyaeoKZFoUPF+TjbTNOPPTAC2NEzK09szPlwwtxoFxASgE+FJlJVVHIM7OzhWDxqLmLhTGbFru8U6/xghF9gF2oAPGCkDUC17wgrjxxhsnIEY57eZ5zyun3QBWmT4psARIdckll5TrpR3bQXAsGAdOyqWXXloi8XymqDwRHDOvuEdDjGwx6AAAg1L05TZIxyxQKY8gAHJ2VOYVo/W0xd84TChbjDaejQImSolBhLNE2zhERJhwkuQtQR552Eyuelp5VqIeg537Zp9V6PRLoAmayAd8B73zdhr6a50CaWOBfMZDyj/XaNDd/7WvFUM310jjfl65joHbf6xTQx9KdHecmSW4nI006XG8vLd7/S4FTicK1J3EbJxko531Yv0n1jZBGWrN1J39ukO0k2klIK8joGNiwESnm3Ejn6jtB6Al0EW2FYENtyUikwDksRXQTcg/dAnfW1MRHQn4xbuBMGkL+I8OIZtYIHEn0+9U79s03nVM/GZmsraC9lYd+N2JdPCUuXJ8D9mTI7bEjaIzHMVsfxiz1AhdXolnPeO74zsv+c743O1fiH+55+4YzM/Gwf5KjJZX4kmt2bjk/PPjS1+6o2RLX/zE74x7Dx2Of1s4HP2z9sdCq1FAqwMrjZgZ1z5na+NKmwytiBmOD+fkxBTgzU4U/A+gRS1STqWmhIJFu60FKq2n0Rx9bwkQD4PhHXuILBxOU6T2LeuQgvHYbjfffPOkhioAFjYj4DMHCGGnYS8C1v/DRz4WM6NWvPilL4m3/80747su+o548tn744GbbopLF1biyMIj8dnRUnxjz/5YaJwZC6O5WGmRDT6MuViKxrAfwyZB3aowf/3FeAwQ8EyDvvQ1Z8SeaN7KPD8tA24ayJ91Ar9bL2enA1rwF/a7ch47n+CBtKf/BH3hAQOrfM5gENdif5qxK/9ad63ub2VaZV2YbU+/z6U2mAt4Vx1UBwtW4wOfr67y/UTzzW57px8FMo/pI+kfZhA2y+CMIxzFAo5NlnHL6+lHsZMzolW2HDaiz97+ZiOueNZl8V0XXxRnze+PUX8YM512rAwb0e0ciIUuCr8Te+Zb0Vt+IGY4cjiG5cjjhYMLcd9X7itKMCPqDAsn2npRTrIRFz5nY1lAy3pL3I/S5LpbbrmlGMSCGApKgYNpilAhVlco0xD9OiiVQa6NTo/PkekrRo644Nu/PZ785EtKNhAvagB86EMfKsphaWk59h84EOeee14ZG8YK2UvSxujnWn3Ii4rrNIygEaDFVVddVYwXHA5ANZyNl7/85XHTTTeVueG5OCIAUkTqAHowHnRgWHg4KYBaRM1pB6XH9xg/Zm8xbwBcgGZ8Tz/cdpezmNh6iIFG+xaJtx6KKcDcl9OBBVYysJS/M8vJPfxubeEZ0JDxXXTRRWVcpksDAkEfs6QEAD1Fi+syaFoHPrMiho4YegopnC4jQMyPtcdU+PQFYM16XhiKbMWk37TBs6yvQ790BgHk3I4jv7GN9OB4myh9EkSWZ+gbkTeMENqyKH7ZQppONtRIkId4X219bXRN7F63S4HTgQIaJeqwLAtyhoS1/Qgg8D0y8xOf+ERZy8guDelpOmin0kl9UjfMsr4zwxZ5ih659dZbi8zBYSZoAGCFvGMrIteQ4YFMRk+gkwCvkEvIJOQvMhBZTUYI3+lI0Rfupy2cWnTNRnTkTqXtqdKvaQ68Dq31z4xaC2ytZn/tpDGX5ChONgzALICniDZ26ZAC7sNojar/g0EvOvOz0afIe2MUR3q9aM7Nxky0Yn55ECNOKp5plGz81gJbi1sx2DsfDw26sTRbzgGPvd2ImUF1giIF0VdKhlZEs88eh6Nb/usyxoCmW8CQJ4K/ZnNPAwWkP9cKarFWWHvYb4DJrC8yJN/+treVabnmmmtKoJFdEWT1Y89RnoJsfmxT5vzxj398CYjy+dZPfTrOOePcuObFL47/5/q3xbntiP9w+WVx7tfui7kv3B69/nJ8+PA346tn7I/75s6Jh2I+lgfNaDUi5ofL8f+z9x7Qkp3lme679658zukclIUyEgaBhIiDQDLJBhuMPdjgMYPt5fFwZw32XHu4d+zlMdjM3Fl3Tbgza8b3zh0nrpcD2MAEBpAJJgoFQAnlRCtL3a3uPqmqdu1w1/PXeZtf5dN9uvu0Ak2VVqvqVO3w7z984f3e7/uzpFSRwFgblzuIZcokOMe8MuBNnwDCIDMef/zxdU2pSfuZix0K0FotsGF/xmNgfUAbDb6sq4FP88mUB0FPTW485EANctYlQpx6yHcu9eH0wdjvMOPLm03Zbo+deNfZikvTxI9qfeMArO1ormlf8UgYVg7uelxtl3u8vp908dM8FaaXX6UH4kCDgSwH8+wjOei22pyKATHLBo7jHPt6044/+h5ITjvltDre5SywgMpKTajQSjSsRhrlQzVRudAxs1Q//s73au7kizWsZ5UkDbWbA+1++Hp97C/+X3W7PQ37Q7XJqV5JW7LydX2lSeWwWrMNTFhImRWDQYzSorC42TwGSZgkdtRjgXX03bL+M2IlzNUMRPB5584dOufss3XmmWeE+lUoOKLLX/ziF4PBsGHDxsCQ2b9/bNTDaoK9ZfBuNWU72WIfYxCMv21kIvwZ84svvjicBpUcxfXWt741OBo4FVY+OBBE6ri/wQ3n0AMsYjz9zd/8TfgNqjrphUTvHC3DaeGak7W1zAziWkQZORfDhGfFoOKz60NZQVnJ8DfzgbnAZ7O23OcGXDie+3BtrolTZOcRMA8nCxANA4255G2GndIYO2uTfW5nLU5vMTDFHEyTJABRML1szJvh5tpaLkjP98xn+o1xCQIuSULkE+eOe7lYfgxq0j9ci7RQzjODDweRyFlsDDpC7u+mCnv9a3x6hRO3B+L1PinLYyDL6XOsWcsN1iGfcQ6RpU5rBjxGXhiwOXF7b7yJhgMSyEGcZfQA7zhCyFxkEoEcdKDTRnCkkNXeqORQcsqAVRxgsB5ALiKDPU6TTnBsTJ7IY/B0PpuZxTbe6dM4XSLeWGa9uma182MnINbTthVWY+C7P2LbaDVnGUAJMKUsK2VK1U4bymqphOFcl0obAX4Kxcsp4B7AL6KUYd/CcZF3jQjMNqV2S/lwqG6SSflIDXY5rQqVnY6GpEgpCdkNaZkraSYqmis7GleZ2lnrKcAs7TYjkf5njgMiYYNhO3pe+93s9TjVK14Lvh5A+4/+6I8G+5L6oYBSBDcpFYL9RikK7FACyNhSrK/Xve51+vKXvxx2PMTmw37FRqQdo1GpzZt26PVveKM+9smP6vxuWxfvW9SFCwt63uK86rTQQ9vn9OXBkq5t9fRoY0bDfqJ2nWoOMCtfVtlqqFydoBWGjH6I6zTxmecggwObC3vOQTz6AdlAu+17GJjxXLCD6vkwKfN9noGPIwHMPQ4Gt7gHn83SiudhrFN83HrWL103CQR6bbhdJg7E2S2ML4HVmdnZcHt8E/tetBsbGj1GIN6OvP0Kj4mDNLaNbY87gOPMA2dqeCMmxg0WmMEs+sRjbH+Aa3NdnxsHhWivn8kggsdtcjydFhnbyPE56+n76bknfg8YvPJ7vH5jOcxnkyewaRyI88ZnnGfgi8/2EWP7yeDwZJbSid/LR/+EyXnnnBf2UrGjP5b4Y8pzf5CrzjLNzHZVD/tBmRNG+am/94/0mh/5ZfXLufBVQ/O646ZP6D/8299WlrZUlVWIOGUr6YJc0oCGB2etpnpwPVEMXDAhcBDGu7ktH9x5hetaQR/pPdZqw3p+t1D3hDaoQfu3b9+mSy+5RCeffFKgi+P0IMhRwgj3e+65V7seeCAUE2UR8B3vXNNKZa2UQ4NPMYDhz1yHPgQ8Q2HBzsIQgLX1uc997mC9LAwEHA5qaAH24HRwDdoDEESKCAuTyDuLkmfjewBHxovn8S48brej6YwRx6I8AZcM3HEfjyP3ig1UK0a+N0BogIexog3uZ67P30TteU6uQ/sx0DgHx4r2cl8YZrw7PfBIjBXPSxRrnFbodgH+uv30I/3NPxeg9+6RNlDf9KY3BcPUuxcN8zyAUswPI/ZeE74H58LMgvZvVh3GBpHUmMk2acivZ15Pz532wLQHvudQsfYB/QFoXJ+OdYmMRK6zzlmLrE+nwzi6fCL3I7LPOxvSRzA6kL0wjWFQ8Tvy1ylTZmCZOWL9djgwxIxs2y7xxhZmCsTn26k5kfv9mXq2yb50kMnGvPv/eDiJvld8T7M7Jh1W3y8GCyaDOP5tNcAzzCXVylotlUWlhFrlCUXOsUXIDawDoFWuAFqAWhjQMLnCf7zXibI0U1knGiWpyqJUJ0sDcNVQpaKsNBDXoEZlokbK96WKKleelMoamdpJW8VwDMRgo/FyloLTrQhyEZTje+wmWEmxg+SAoGv1cR2D7jHgxzqFoYUMwz6BnUVw8yMf+chBRiUscGwk5JqBg7/6q78KABdrG5CawCj2VqvdUbs9ZmL+5cf/Qvnd9+jlg1qv2bBRO/NFNdupvqtCV/eXdO1MT3tmN0mjpppVopm0DDW0ihVQ8VDzOQa0OMa1vVyGgfnnTBDPRfopMNBXWF8xsz+epwZLJ2WHfZAjYQDF7Z4ErhzwiIFY339yrh7remaX69h+5jq2jX1N+sepk/QLNjE1spCjBFSZU/SnQSLemSOkioegbTretCBmUxmAcrkPA06uOeY0V5/LnCSA4TqxPp55b0ffAXj8PT5zvAvH21ewze6+tq8Qj2vcH6vZx1M7+Vhn2w/eeQbIvT5i0oIDa84cY64iV00UgezhetIG0r3G8Cfty5n5yJrydw4UHYrB+IM3Ek994uScs86pTdm1gK/TTMuDkWY3bdESuzDVhRrFstpZraIa6Zf/8T/XuS9+pxYHc0rrTBu7fd1zy8f0r//V/6ZG2lOz2VaW2gAYRwrMqDEyGUfYDjUIk6h6rGgoUAhQcPfddwdDmbZ7a1nXEHg2B9eGxWR0jL9nZ2d08kkn6QUvuCik+DFJKbxJah+sp5tvvkV79u4N2z07PY9nYvF4AazVf15w7nsvOPcpioVi7LzYdhmn7Morrww1tAw+YjBRm+nTn/50+I6XARyUH9F0ou6MgaMpplRzfxahIzycy3PasSOqB4OBZwKEwRjiZZZTbDTEwsLfx4bZQRBpJQJGWxy5BzQD0IqdHQQL8xHAiPa7PhjnmeXkubNaBCcGW83M4HhHqjhnptc7uGMk/WyA0QqX+6DEXSuGvgDU5LjAMMjz8BvgFK9YuJlaz71xCONURlIm+WdjzPdbzcB6NtfH9N7THvh+7gGvL5w/9BDr1GsceWXn0/LSgQ2zh8wW+H7ug8O1nef2phboLmQwQBaAFvLLNQNdnNoy1Q5R7KCsdh9HK60PDZDR98jV1QI+U0Dr+M02szqs9+182lGN9Wjc74cDKOPWxedYB8ffxc651xbnO8XR58SslNi5jYENvjcQFz6HEqaku/HHGHTiM9BV2JQwfGLzIr4kXVDjwu7hH3kN/DqSslSFmiF1UUUebGLqzCawtMpEnc6cEsp3DMdpdgBlbLQUnpNAcfq9Xf54XvoYecM64jlJCcO+4m8AKQKTPK9TDzmedTDJTPL37iOuwTEAVrxjm1FOgnIhXA8QC0DLwDHvABvYJ/yjHaw51jZBToJstJdNj779rW8q/+6Delna0WXbt6uZzwcob99gpBsWDuhbM23Nb9wklQ0Jezdl+0MgxXG/H+7lwLUzBsxs4rkA2mC8M45myML+N7tntXno7yxTYhvQYFbMpjhc254yn1a2KzeAxW8Gbg7HJFzPag1cwcAa/F65EduCBkkJkjOfALEYX+YU8jikDq6An5zjbA2YxWzahHNuX8SB+7g/8S2wVwmSw9z7whe+ENrBeGGvck+z1tCTN99888Fd1Mka4Vx8OvqcazGOzDeOxe9jnpKF4JIdk+DV5PgZ9DLo7rSuyTkwCWCup/+n557YPWC5akCXuWViA+vbTELLTGQo64b5bH/ONooZkJ5/nM9cxx+ELcs5zvbhXGcFnNg9fGxPF2po2RikQwMVk0hSu6VBUYQIU5CLy4ua6TYDzfqd7/lVvfSKX9b88oyyStrUGerOG/5E/+Ff/6ZSddTtzqpiB8RqjLJ7oOLBX8ugjxWCH80CmUkCAAPYAhiC4mXAzWbyJDq2Ljk+Z9nIcr68+2E82VOdf955evWrXxXaPAa5ZvVnf/ZnevOb3xyYWQsBxR2DIkS/UCZMck/mtYzzGNCKmUuMAX2P4mL7eGofENmDpfQTP/ETQbGYJcT9aBe1EjBWUGyObBB9QxF6m94YYIrRZowJ2uyoIv0Bo4j78gwYY3feeWf43ZErb70cG6MxkGWDzcaADRmDiBirRC7H9cj6gQFGHwD0cF+ECwqTumCus2XFbaM3Fi42eGOD2ALMs8WGjoUaS4bngK32yle+Mhxmxcu1TaHmM32AgqZtRDi5dqfbDYYFgKeNVABE5j2CzgauBSXvKH12BrMBYgPKRk38bGvNn+OzCqZXmfbA92cPxPpnNVlgXcR6RL4gPy0TbFCbfYlstONv5+v7s1eOvNU8M/IrjsjHDiJ9Y1Cfz3Hgx7USDwd+WP7FLIHJ9M9Ybh95y6dHHkkP2GjnnX43SBIzp1br/yMFtOJz46CS9VbstPp3rm396/P5bbXgX9zO1drEzt5pmgkEC3AlpBQGQ7hWXWHThm8Dc2vMzoKllY4BsAT+1kBJo6GibIYAbz5aVtaoNCr7SrOGsrSrYb9UVjfUpsxATR/mShtj1ksdWF6NYCM5QIvNBiCAvUAgDmDAthU1SEkXNCiF3cV5nG+ZYxvsYOB6JU3U4J7tJ+7DdwBbrvHqzXl8LjaGd1SOQfoxK6HQxg2zGg76WsaJG9V6zZnnqLFwQLvuuU3dDkz+bdq13Nd9zVQLnY7KKgnF87O0Uhr6FFbcoQEtsx9i289zgvYgQ1z/yQAMvoKB9Hh+2DaLv4tlvtlCcZB1rXlMv9s+te3vvw3aG9TyfWPA60jW4GGPoQ9XAC3bfQaRnArO3+gvgg18dsCZvstHo2AfkyGAD0Jwm+fAXsamjW1660ruR9+jD7F5OY85hH/BPWF2YftzPKmqXBMg9qqrrgpzGvsWZqDnMCU3CDoDrnJP/Lx3vvOd+sQnPhHa4c2y3K/uP6/3uF3uY2duxH6p+2dqE6971v3AXCD4aJ3OQbuFtYxfxnrie/zimMDBmmJXWGQ2admsE9uQdFosV/G7DRRzH66NLDc7a2rXHHqaJRdecGHNIjdKyKFzs10l9VAL/UU1Zjeo25tVsdhXf3k57GP4S7/6IZ314r+r5dFGtSTNpku6/bo/1J//8b/V8kKhdmdGg5woaRbubDSTgTIYcTQKwQIqZhkhfABVYOCgdKGhIjQ9UVYzYp7J1UZbnStug8tRSwCtc885RxdccH4oDswCgKEFE4r322+/Q/vDdsmvD5OfyQygxfMZIDuS54sXjBcBiwInw0Xh6TeAHhQXish0SOeo8xyAXHzvSAdzBTAMBQQQw/legPEYmaEVOy/cny3WMbgAydjVytflOxQbQsH3928xmGlF5XvSHrOUUFREDIkSWlG5ZhXplEFZ5/lTaOcc54izmX6ThvmkAeSxpC1mr8UCZ3FhIUS9iBTSHtroYq3eedBrgPO/9KUvhblL34TUwzwPbcWoYLwwzuKodKy0DVgCDHrXGRt3voePP65G0zO5oKb3mvbAM9gDawFa3k00Noa9PlnfdhK9Nh3giB3uZ/BxnvFbGXCykzAZybdcMhBiwC8GAQ/V6BhMsVx17UzXLPS5vv+kczd1XtY3JexEOsjF1eI6ju7fuJ/jAMvR9H987OR1Y6c1vn78dKud70wBbFMDzl6jAFYpda0As0gZDIscoGoMXPF7tgJmBR7RQeDF4FeppF2E1MK8n6rT6alUrrRVaVgtjYtXlx1VeapO2hXg2ajqa+vWzZoJNtCTGlW1RsW4jIN1N3YLTG7sQewkruPgI6UbzDp3GpmfzcwUBwzNfvRa43vOMQBEP3BfmOUwcrBBDCCZecDvTqHGNuReBtE2zM1oOFhUf2lRM725kDo502ypLnO1skRlMVK70VJe1eqnDQ3TRDkdy86PsN4qCvBngfV2uJdliueAn9PApn0Pfgc8AVyBDWSbMgZCYwDL1/N8MKBlWT9pV6/Wxmcb0CLl0IF9tyW2H5k3ONjMGwOTBrpCemCShFIigIAxmMmzxqmvcV9wH+YBfgT/AJze8Y536L/+1/8abFv8CEqYkNHBnCJTgg0HPvrRj4bzYHMxt/EnICsA0DK3AMFoO9ekLfwOI9o7gU+OxyRDi3bxnYPOHneP22p+0lr+6fqk5/Ts7/ceYD7h/yJTXPcNABcwlnfmpkFTmIr4y5AoIIHAuuIf64PrOCXaaYXIKmQpBAdYtzHjnPnP39P5ufoMSt7x9nfUsISI+KAwETKnn3ayOlmtx/Y8ru7WLeq0Z/TgXbtCLYEyqfS2n32fLnrNz2n/ckdpmWpjc1G7vvNRff0Ln9Dddz2gPC+1ffuWAGgZETdowN9O8VprUsfOuJVMDJgwOVxD4Ktf/erBbYsNJK11/afzd7PRzFbyvZjA7XZLZ5x+ut72th8PkQoAC56VmgQU27ztttv1xO7devvbf0Kf+tSnAlhn5RRf93Dtj/vOn+l7Fg8LEJAFRo93uaMv4+iVGV6uO8ACRNnwPe+kHNL3RF9gBcXKwQaYack2ujiGz9wL6jB9w/Oj4Hg5L9j5xa4dxXHekprzWdCOzDvd0IqW+fuyl70sCASMMZ6VZ0ZIsHsibeflyF4Mihl4i8HCScERg5N2VuNr0T6+3zA3F6KpKGEbjL6+DW++R/gBVsLwoG0AWqEG2Upk1ammPKcFnsE2R/r4GyCLqICVeezITToPR2KQPZ1rY3rtaQ+cCD1gp97yzY4i6421acfK1PI4LetIAhLfz30UBxnGjJP6YOF3yzJHH2MdaVat+3ayDyzLnDaD/ETG44yxsQZsZju2sU76fu7L52LbbYeYDcwYTkadV+v/GDhYz3PF15kEymKggntM3tPrM26frxHAjgBmVapr/pFAGLhY4fBw3NiCCKmF4RWAl5B4GI6rk0pZq1JV1NKwrbTR1EB9lelAVdJXJ2sqy1tqJl01Wz0t95cDoHX6aSdp09wGPfroY5pfHgQQDbvFdVV4Z667XlTMGGJN4fgDTrD2XJcoXmNm6CCvLJPoC4PzjJ/BD9YXthR2HiBQLM9slxkIdNF1/ub8UcGGDGMbiJTK5eWhOjMzWlxcUiOlHESmxT4lNBpqpllI5yyzREka8jnD5lNhS6rDAFq2TznewUjLmVhG8Pw8F228/PLLA8vHxfInAa1Jm8mpaZbb8RxZC5C1vxKmx7OUcjhpk7ufGCeYUfgABjmZW8wDZyzcc++9wSbl5bRwBx98Xc8tP591GvYrYCjzh6AuNj73IaBMSRUHgHmnDf/jf/yP8P6GN7wh+BIcS6YCfgF+KdeD2cK12ECEz8xJZD/ttq5wO2Iw0UBWTNig/bF+mRzLeOzWI6Om5564PcD8cU1C1oU3QMB+cR0/+6akYeOf4csBbvEPcMt1m/mbOUeQguvyN4ELSgHho0Pw4HdwE+5jgPnE7d1jf7LkV9//qzWdhoAAvKAzz3remdq+ebO+fdMN2nzKTp15xtm69Zpb9NKXXKq8Gmr7WS/Q5vMv196lpppqa/tsoSfu+4weuu8GfeOam9VfHuqNr39doBa7aBqCBZABRlIMgByq6as53bFiQOjxD7osbUZRocwdtVorpfHYu+zIznRbzeShXXZ4Nm3aqG1bt+pFL3qhPv/5z4c+gmr7yU9+MkQ0Pv/5L2i53w8Mra9//euBqotSsWK24j5cS2JAy4aYgRcWogU9x7n4O8rBURqDXyg4+hUWHPPE4wJ6DBWYRYqSiV+O1HA939PRQI7DSAPEY3c+XkRcYBfxnQFQru8dLfne9E0ANP4Z2HJxSM8vlB1zApCIKI4BK5QrjDBeRsRtENowM3OL3z1W7rvJvg6G2wpjzn1iAyk82wtecJAiyrM7osk96TMAWBQ156KYzeggYobiJuXQ94gNE3/m+TnX9Whw5BCILsY5CaT6OdYyxI5sdk+PmvbAD3YPoCtde8ZyBPnBmkROsy7tCMUOEb222to80XrTKej0jXVg7FyaeWKZ6ZTz1WTdpG6xQ8I1DPjzmY1iSNF2apV14PECUU7Z/szTAAAgAElEQVS0MVrP81g3OajDnI/tkuMZQT6Sa63mlK6mu2O7zICFA2m0n3lLpqFqdjSsArDSyFrsXaiqqkOgKUnZ8qgKOFb4Ny4VP661FUrDU1OrlEaJZpJNavdmVMxUWsr3qcwPKBmONJds0GC51KjRVKtHyuFAZTHQTLejudkNOu/CH9IwL4LDzuY6AFReK67VaVvGoCIgBXaiyzwAJOA0xYG6ANillBEZ7yAXX4PrW1Z55zlAYuwTHLA4wGhQGjsE24o17oDbqBopa6fj8iV5rVajo1GdBIBvrjOjMpX6DVI6peZwqAwAK2uEzqTbqrDAx8X2D/UyuGQ71jIhtnsd+LNPQH0mWELYgX6W2C4ykGHgj2NWK99wtOsmtg/jIEcMxK7WjqO9z1PkJDtlr2THOOuAvsI2JavFtjtyk+fFzseG9DwDXIzJCMwp96M3L/L1JwEg7oEfg0/G9XixUyabSzEGtIc5zXXIpGCXdD4TIGeuuTYv79TWdaoo1yTob5Ygfonr/U7qDRMAmM/Wz7GMOJwPtZrvuZ6xmJ574vWA/VrbejxhbOdhG5rIwHzyHOR47BTYh/h/1IfjO+Qr//B58QHBSLiGQVsHG1ivMYh74vXs+p4o+e3f+u0aJBw0kM4CDLjowucrrasQdFoaDrRt607dd8d92rn9JF197Tf06je9Qy9+/c9pf95RI0vUU1+3X/0RPXLfjfryl74RFPuVV75OjzzycBgkGGAIOeilbP0LWmmU/nAKy5Q9KyZPmNhQQSCC7gNgMEmsjNbXLcf37DitAsVA9OHSSy9Ra6XIO4oDowCghkn+Pz/9aeX5KCgBirQjuOlDhH4cVTpcKznOYI4jKQbV4ogKY27nAiOGtri+k8+jT1EqGDEGexhP5grHA7rxitvGZ9oLQ4lFiiHB4uTlLdoBrVi8HAcFmXN8vNNT+c47pHi3H9rH8ShFR4VAsZkLZncBwNFmO1Q8O9ekLd6t0SmAVooWPDaOJo3kSQfJTi3HO+pHiiFRzSDQVurEOL3BypWoEyCegb8YXOT5L7n00tBGXo6gebc01o7TTzmWMeE3vnPKow0Mj4efZ3KMju8sn15t2gMnTg/ERm0cSLHuceo8694bTlj3xHLXhrMdmRgoP3F669BP4kCGNwdxoMQAllkDZlyh66yHVrtqLJN9DmNAUAb5DwvXxmUsr33ekerPH4SxWc8zMn4GRGKj3gxhXzsGo2J9dCQg1XjXwKC1VAJwrGSgwdwJG27D/KN4O7+v7ECYpWPAZlzRfQVsqkkLjNlVgaI9Th90OlJVq6yrAFqpKtVKSzXLQnNppg3tjhpJquVRoWUlGsKWzjIVULnGDQxsopVP4a7NpFZ/sa+Zzmbt2HmSTj3zZC0P5/XE4w/riYcfVSdhp+ht6leFFhb2Kqv6mh3l2jGq1JuZ1cOS9pSlsl4vpB+WhdRMGxoNcs1Sz0iVBsO+ssa4WHy33QmbCJHmaIff4HoMXhlMt0NG2+3881uQV1x70B/vylWUetlLX6abb7pJw+FARZlrptlQtrCsTpopazS1XBZaAuhrd6W0qZxdCrORWu2GqmGpRtpUsVITrFGnanXaUqehUT7QaHFBNfVTG7DDxhupB2YDH9Z4xcHSeF2XpCxm7LZeBM5cPqAY84w2bdyoU089TTfd8h2VgJLYyCvzgs+MfaPOxkHCKteoGB0sxWIQ0PPlUAxSNzllGjEz2QggS1WXdXi2JKVIf0st+pqdHFUE4DRjNiapRkrDPGQeU59tPS9qkrndzBHsQ0BPp6dal2GXk80A+BlsUc7LUmUrGwrEO9DWJWtkXNfHdqbZe74XvsHb3/72EGyw/Ypd/rGPfSxkoBBo5p5cBx+H2sHMUdIMkSWwELFzAVNhdZGKyHWw8WGpELjF5zAbMZ7T7i+e1/9op9tmG9jHxfrEAGPsB6yn/6fnHnsPrJFtfPDCK+L32G90jGdapvJusollqW1H16B28Mfs89e//vVh7QD2EnRgPjurzOQK3pnr2EJef153BseOsekn9GnJ7/z2h2qopQBNAAfjIoEXaHampWuu/rrOOvMcnX/e8/Wpz3xWv/hL/1Af+f/+VG979/t04at/WvuLnsqaGloH9MiNH9fy43fqicd266EHH9Y555+nhx55JDC/XMQauinII4Po1K9D9e5aotyGMQAFgo8JAlPIYAnXdXTFkyRO+Xi6RzVGZR2hjlP+AK5g4gDMwCpy6h8RDEAs+uc973mPPv7xjx+kIprmb2VyJM9gpRNHqScjKgZWzFAiJZDoCN+zoGKD1YvUUUL69Mtf/nJQODgtPBfjTRSIBey28uwoIFIXzfRirLgPlEzXlXJNDs4D4KN/rPwYaxwX/rleA8KAe9oJ4j4w2jh3PS87YnZOTdE3JRuh4sL2FmA8L2ClKdoodvqHZwZwciFNA2oGo+hnM9B4RmobMAb0BUAm5wIIOuXTYOXhnu9IHIb19M/03GkPnMg9EMvLOJJuYwI545qDll1xWo6B9hO5j57OZ0M2xrUjzAhxUANZiNxHLkLPR2YCZjEGTpN/Ott3ol/7cCwFB5kOMppWGD9HC1gdvg+T4OQ3Kpz+SsNGpTJ4L0lIY2urHQCCupEG0KBcYVSFHQZJ9wVUajaBC1SWldppK9RmqgogAwquJ+Pi4wGGSlQRRYeFRX2rulIzH2h2NNTm/rLO2rpFjVR6aN9+7Wt39WSzpcV2T/2EjQ0SFflQTSWhlMRynzqxqZIq146Td+qBJx5XI800U2c6ecdJ2rxtu+69/wEtLQ/04kteonvuvl3DhT3q5Ad05nCkywapWu2Ovlgs68GZtpYaTWW9DVLZVNEv1apSNdNUw2qo9mxHp5x2sh579BEtzi+Ci6g7M6thzo7Uh7egJ+1C7CdsKeyPUQHTFJCQwse9wFIrh7narUzL+YJO6Xb11f/5OQ1vvlXv//Vf00OLC3q4qrWYttSZ2aqFYV9Fo6+sKaVlrWajqbwo1MgauviFL9KG3owGC8taWlzQrXfcrkanHcDBfj5Ur91VMcyVZQ1jhUe91GplKspMnVZbZf+ANsy0NOwvqtVs6NJLXqYbbr1Ne/vLyrBPC0CvRGWSqshLdapWAEqX6mUVYWMr0k7rp6QNGhSZBGsNEHG9lHTTTMqbQI+VEja9TFpKGj01s7aagCzMzjRXUpdqVlKZZBpkrdCWjN0wGdBDvGKdZJDNwI1tVk51cJq1SgkMfA5eyEgAS0AsSlU43Sn4KmzKWX4PUJy0Jcebe46LzqdhN9DxZ67JOwSDN77pTSEbx34e7KqPfOQjYSd11iU2LXYytjzMLWQ9zBX8BoLCyHVsfHw6O/KUEsFPxabGvnfpEY+R/SM/31FPnOkJz1gPMGb4PHEtQ/ydADAC5q7Mq3itec7HAfsA3g/HaaeeJz5nPQ8z6S97bVsWuJwO943ZyV6D2CHe3IZzzaxiDTLnWRuHe8X2o4HZGMia+ner917y42/5sZpJgQABaGBAXvKSi3XRhecrh07c3aDdu/fqb776Vb39J39Kt91+ly58yZU697K3aX/eVg1y3u7rgev/Srvvv1F33XFXuM4Pv/EN2r13T2BmITTt7JNqRSHxGBlfrWlrAVo+h4GFEUNxNqIMpK45es49LdwdGWcCPhMsLi/ImCHkKAmAD1ESitp/5jOfCSAioA7MHY6HZosw/5Ef+ZGww6DHxYvpSFJWfP9DAVpekJMRJxwHFAoOAm2hHQBRHIexg/MGZdsgGIqF8cWpMH1yMl2R50Z5cb6BIiIwAJu8uAd0Y4wqA1kwmLyrY2xQMKYumAegRF/YieF63o1xPcIsnlsWUAbweA4ANkBUHFqexxRsj7Wfn+u4RhiKnXHmxVqLU0gZK4SfkXgDwEb2LegdQeX4I2E4Ho8+mF5j2gM/qD0wGb21ocT36DVkFuzmuC7fD2pfHe/ndt87VRvZZzaXmbHoIkAtdKfT3tFVOGpm9R7vdv0gX8962Ixip7LF7BWP23oNbjKmALQAB8jmK6HSBOJVpYy6SHmlFDYVOwbXpYpGppEqtRpjm68s8jBUSYKjA75DiYqG0kCLqQN7B9DHvKqQNkjh9zpRsyq1JUu0c9DX2QfmdcHGjcpS6Z4DB/Td2Tk91OnqEXblm5nRYHlevW4rsIzKopTK8a6FZz3vVJVJqXsfeWBcRDtpsPmhEjWVNVqa7y9r585tOrDvCW2sc508GuicpYFeq556nRl9ob+g++d6eqApPVaWGlYNtbOuZtQKdahGSaHehq7mNs7oiUcfVTUYqdnqaFBVgVXVbLBL4KFna2B1dbsHbXPG1BkAxSjXzq3btPOkk/To3j3at/dJtctKzcGyWoMF/co73qGfvfTluvbTn9GDjz+q6+6+W4+3WtrdaGl30tR+6ozNdjQY5WEM83wYbL8Xv+Ql2rf/Sd13z73ScKRuqx3qZg3KkUaplLWaAcwK9bOeUmz/6FYdUFHW6ChhjIcHtLkutSOHuZZq7oJztS+pdecDDwfgCFoY4E3VyNTMWspyBQe5zipVoYbaGMyyHW3HdpKJGDvetD8AWqk0bIzCPMjCfy01MgCtVmBlJQBaCc9bKmM+qaE8balKUqX1CJj1kA8et2dST9nxdzowF6FmLWARY4y+Qn8RaGUzKOxR1sxBX2kFSAtQ78pOiXF5fs8rfgskgRU/gXZ4c4F3vfvdB8E0+16wrV772teG7ARsZNoA+EXRePqT+rFmNNMuCBBsioVPQNs4l2A/xwDUAcI5vTykCq98TzvMHj26mTM9+pnqATMcHQRk/F2DEYZiWHNRYyb1CnOOV/CJ0BMrKbLxOjyez3Io8Jr7TwJaAehFrq1sgkc7mK+URoLAAYC8lv8Wr2+nxk+DpGuPaPIPf+mXaxxoWFqkaTFAIOE42LfcdIt2bN2ps885V1/62tf0Ez/5k7rppu/ovB96pV7+hvfoyX6qiq1fO7nuu/YT2nX7dfrmN7+t/mBZr7viclV1GRg2ZtMAAnAPWFprCZy1AC0Lba6DUQu6jxH7jW9842D9EgtSpywa4VyvsbV2t44VgRVhTPtl8mNwI6xvvfXWAHjQTnZBIHrCdwh8Jj81pti6FsAoBp4OFz2dBGMmFbEFg2nmBrasoLk2wBJzAuUHWMjLCxDGEGPIdexk0H6UDXOGyAv/DCxZYHFNmGg8F+PFOXzH/OA+gGgoKBa784YtGMyOsiFt44vzAYkYd+ibLsjuelRHMk6HO8bKNTZoXBMO5WsDgHcX1TQIRZt5FkBKXhZw/E67Od79x3eu+RbX8fIYGVRbLV1gvc84PX/aA9Me+Ns9MCljJyN2rG9kAHVCXI/FTOCp4bH+GRWnTbk/LSctj9E3pKlgT6CXkJ3IVtjOZnKtvyU/mFeIHQjP/Vj/2qaJU3mOX0+FXKwxcyoDdoJzQwoWlKyRGmWujWmlWZzwWtq33FexYaOW4byU453/Op2mRhS6TltqtXsaFJUGeYEHpKxJIfJSdUIa49jShK1Fmhg763WKQtuSUpe12nrdYqFT+8Nw3KOdtr7WbunawUCPNztaTCs1UoCHQmVdKqkammlsVpXXevnLLtXNt92k/csLKmCQhbpcUiOXOu1OYJvlo76aGumsVlOXpi29IK900aDWYL6vfVt26pujvq5v57pLuQadntrdOWlhEMCzbaft0GlnnKr77r1Lex9/XJ06UwnLp91S1mypolj2YYxoO//YeThegBw4W9imJ23boW7V0K4HH9SefEnz+/eqNxzqDElnLi7pP/36r+s7f/5nWnzoATV7LT1ZlXqwqHVjf0l3z3b0RHdWg/ZmLZepTtqxQ5s2bhgzv8qRbrj1ZlVVqdlOR4v796nXbAeQcsC4tlsrINxK4f0jzTtaZeItD/ra0G2qWy9r54ElXZluVj7K9Z0dLW1/+aX6yte/paVRreaGWcr1azEfhBTBcjlXVkrttLnqLovxWphkSdnWpvVplQZmFqmXVUbdtVSNtBWYhRmpo2w6kFD8frSSWkgxNlhp7XFhtuTwgNZaa83+ggOnyEmXPmEdIy8pB0Ow3CwTn0M/hOecALMCqLUyp2J9GK6bZQdrumLnLywuBvv2Z37mZ0KWCf4D65K/CeIDojHX3vzmN4egPX/jH+IH0WbLGgLfpEnSNo53lgIph/gODibxO+1wIGOtlNC1+m/6+9PfA7FfwzgiI0LJm2I0rrsJML4yB2MfzKzAAGohs1c2nbHNdrz9+9WuRzuduWQdGLeV+WuGFt87G8c1jtdqYyxbDGjFpJypjbn6/Ez+/t97T02aFIAWzCAGCaFy4UUXKR/mIf+9Pxjqqs//tX7u779Hf/D7f6hffN+v6fkveaP295OQiz7TGOreb31GD9x9o75+9TXhTlde8Trdf/99AZxByDC47GJBJBUhtV5AiwnuwrvcD2EIKALYApjiWk9MAgMjvBskeKYE3kEltxLN4L4usMhvLOQ4XQ6wB0CH31AMKB4XADcDKI7IHErsxA5ZDGoFM3EFbHMNEisDR1w4xrs1UDyS9tFOwDfaYiWIACI1DsCNKDlK69vf/nZ4j/vXERPeXbSUOefdHazsGDuzmwygxaBgDDBZedEG2m003IyttQTGkYhr7sF6cJolbaMfLrnkkjA27qdJEAoqNBEmADqO924YLpLPvGUs3UcWVI4y+TfPVQNivJt+apDvSJ5jesy0B6Y9cHQ9sJb8QE6zq5iZQQb4LUudZn50d50e7R6wwRYHM6zHXX+L/kcfwRJGZ7qWGe9rRUCnPX34HpgEtKyH0T9O7YiN7uPbnzCzQIDw7WHKkONEGlehXl1oczXUpvk9OnfrFrWSTHc+9oSemJnTQqsndWZCqlZrtKwNrabSqqF+KS1kmZbSRDnAWKj/U6kitYoaR3BjqLtUKaQ4tqpC7dGSzlla1k+25nR2JRVJrXtU6VPLS7qvN6vBhi1aKAFQEw2LZeV1oZnORtULqc45/VzNzPR04803KGtnGqW1hlmpZtZQt8wCC6kiVbHK1WpU2rS4rIsWR3rFhs16HuycUaJH80TfWpzXbVuberCbaSG0uaHmoNTObdvUT3LwD2VprcHCkqqFgTZt2qzH5w+EVDp673AMLWwP7BTklAuDw+IBDH7i0cc0Whqq1Wlpf76sD/zKP9brnn+het99UMlXr9HSddcqefS72tLJNChyHRiVKma3aMvLXq7bNvV01QMPqT7pXM3XDc0vHAj20xmnnqqrr7tGu5f2qzs3o3w40IZeT5060Uyvq6qRaPeTe8c7S1YrgMqxAlpJrW63pVZ/UTtHfZ23lOuN2dZgW/6NFtQ//3la3rhF1915t+aHQ42yRHlWBVZbujRUh7S/crxrpe3lw9nZYZ4+JS0RhlUWgNgqHYVxShqpGkmmVtUMc7lskOZKneJiDKwGEKyhRgmoB5gEg3B1hpaBAN83bqPlpm1LbE+yJ8hmcK1Y3vH1nLIXaoZFGzgZ0Bon437vFc8n+womC3DNsihCIBy5/MpXvSrYty5szfEEurkXgBbHA6BeccUV+su//Mvx7qErG6pwngPfnIPfgb1Nxsqf/umfBjnvchwmKTio5KCHberjK5emVztePRD7dS4ngF8c5mSDgMP3GFqTtpgBrSywb8dsLoO1x6t9kwFNr7XYBnFJHf9mYIs2MT9NXDD7zAzz2M8+nFyJwXOuF9eqmwJaq/dc8vPveW9NR4HWYxhCAz333HO0aevmUCj+jNPPCMVW//oLf623/8Tb9ddXXaUffuOP66Wvfovyuq202VRWLeu+W76sXffcqi9/7WoNB7necOXr9cTjTwRhROdzXVhUAB4U80bJHe61FkPLII0XBsKRFBAAIJwMF+t1JMoTPs4vP16Tf7XrWOnEhmGg506wcQy8sahdCI6JbEVhFo8plfHfh2v/5IKMQS1f3yyh2HnwZwQLyghwE9CK8XKNMtoJ0IMBRNqdr8c8ItriVM+YuRCzkayAXdCftsFMI+KCQgQEskKOkXkzlEylRgDSLo6hrTyPx/lIQL+1xt+AFte1s8Rzw66Lqc5OFbUSxbniWcwUMyBp1oB3AzIoy7PaAeNzDGTFYGzc3uPxfGs9//T3aQ/8oPbA4dYXaxJdQ3obetPgVRwoeKYCJifq+DgCSj86Qon8pI8dIMNgJJjiCKj1CsVUkdfT1/HtAetig7eTV7eNsZozcHQtwY3OAmuqEXgzSdglr1PV2qlaZ1e5zt2/W+fPdEN62t0LS7p3brMeTJvaxzejgbYODuiCnTs1Gta6Z/ce7ZnrKd+0QYs16XppwAoAtPKAm9VqUeuJouAAW3WpRqPQtv379Xc3bdOWxSXlaaXHe119au+TenLjVi1UmRqzXfVH82r2Ms3ny5ppz6naV+nNV/yorrvueg2GA7F539Kor7IDkDXUbJGomZBaVittw0IoNHNgXuctFHrFSaeoOVxSt9nW8qipG3c/obs3NbWHGlANaoYlauW1Tj35ZG05Y4f2zD+p2+64VZ20oW2dWQ37uRbyXHObNoai7od7sa7iFC3KRWD/hxIT/SU1Wg0VJcXaE13/+S/o9qs+p9HV12vz1Tdo00MPqlvNq8xHStrSqJaGeVt7uhukV1ymP731Nn1nlGhpdk7DstBMr6dLL75YX7vmauWdTAvFUFVS65WXXab2qFLe72tYF9r18AOanz+gdihwT7H0GE45ihmUkM430tZBX5e3Z/RytXXGo/OhqP53t87q5k6qB07bob+59271+6QEUuuqVq/RUHdhoF6zq/1VpWKlNtxqdpedTb8/VV+kqqs0IIpJVikFeGyGREQ1Kn4jA5a6XTC4yjAPmeNZ1VCraCnl95QaVn8b0Ir9idjJdhu9Ru3nkGZIXV7LRtvaTtdzGQs7y9j2Rdhg4XuvmJnlb5k7yGH7LdisobB1lgViwXBlx/Sf//mf10c/+tFgo5P5g7wmTR+2FX4FpU0++9nPBluZoDhsLK5FxgVtpB4un/ELALRIOaS0TKiPt8KSMZvLKWsOah/FjJke+iz0AGvHm2kZ0Aws69kxU4tUYPvR1ikh2L9CTGlRX5AaWqPRQYKAwaL12l/2w2K/2XrPRBpn69ivjwEtr4uYMWj/0HP3SLuc+9If9hGfKQzjSNv3XDou+fCHfrcGFPjUpz4VBBTsE+o7IWQxDKnztHv3E+rn/ZALTxSjrDIlzU3Ky0YQxI20ULX8hGZ7TS0NiFrNqJ21tG3r1gBeMQBcm0G58cYbA3ixFsPkSACtWIgjEAFYSNuDbQYzDGCEBeDd31gsvLzj0tM5EGZTxQrA0U36wxRELzwXssUQ92cb7maZGeHl2msxCHzf2LicNDgNDPl6VgSOkNBPAFawETiGsfPOCxxLyo0XM/cBTCT9g/b7WrFAMlhmB4Q0Rc7HkCK1EmPKDKTVUhk4z2CPQTT6yMeacWbwb73j6/shgJhLzCMYayhsA3QoXeq2Mbe5v4v/mYVlQyI2PjzmsYDy77zHcydG6T1ORzr2633+6fnTHpj2wLgHYkeC9ffSl740yCzkgo2xySDGtO+OvQeQuQb+0T98JshiGW9GloMG6BxHQqcG37H3+6TdMOlAx3rMus1OtP9eL6BFYXZKdQNo9arwSXndUAPWelbrojLXm+tKZwyHKstaD7Vaunp2VrcXpRb7pXbWlS7q79MFGzdoMEp032Cgeze09d2k1hOjUml3RmmZqoTZ3RjjJs2SHe5IO6wDw6usRtpelXrF7JyWH3hAw6RQ69RTdePikvZRYD7rhgLyZZqrzMqQQtZMm7rwtPPUTju67c47NSIVCyCjSX2vQlU+0lzaCs8zgFWQUO8q15Y01elFqrM2btDjD+8KBeu3n3S67ntyrx5ISy02m2p2ZpTVDRUL/VAHrLWpp+edf7bmNs7pOzfdpMU9+wNgMxgVarRaJhcdciLEQUzGC7sfOwwAod3tBECi3WmpLgv9zFvfog//03+qG/7972npzz+pnU88FgCtViqNIBllUrezRff2R6ovfbH+6KabdffGzdrFbngzXe3csUNzzY5uvf12DZuJkm5LhWptnJlRxjmjUkvFQA12/QZEy2A3HSOYNU5UVVKPdNKo0Ll7D+iVG7bonKytrM50b3+gq+Yf0ne3btODSa1ed05FXWuxWFY7STWzNFKWZOq3YNb97Tasth7iTg62GQXmqZcG4yirAyiYNDNlpB6NNzVUSV04mFkpmx3wmU0KUrULgNwkMBOfWkXoezootin/1r1XvrCtSOAFn8gBWGQodYwhGDgYjK0aB47D9ovRa5LpZz1nO9WBawcfzMxySuFVV10V7gWwhj/oGrT8jp/GrofepZxAsDMheHdNRIIXb3zjG4OfSgaOgQuDC2aN2n+YMqTXrwOezit4vAxoMV7e2Z1dQQMLrxhvymB/KczpqK4btRBd7iUAsUVx0NdfL4PJvh99EJMrTOZwu+KsoXhd2i+mTc7Q4XeTG44EcJskwxi4m/p/h56Zyf/6K/+kvv7660MaGYYjnbV9+w5t3LRFf+c1l+uKK16n0888XY0WRROh4DKpMo0QzKEo25iWGvL1KX3APwp61tKdd9weEHV2tzC1mUECWAIYOdzrSACteGAZbGipIP4ISqiqpDYCOHgSusaS60Y9nQvWaK4VxVMWZZKExUs7Tfu2Ae86LJxnirAXjxVJ7GAd6hli8MrHTwJaBoVioIwFiPIAyHRdJ+/AR00o+pV2EdFDWaJcKPLP3AHQMpXdEUArlhjF5jscQdJEed12220HGVa0MU4z8fPF/ehrM4cAwWLnx0LDbT/WMXY7eFYEEoqV+YUjayHMuNAn9AEvC1GDbmbZGZB0X1jwOrJkQRiDeDFQaAfBAs5MtWN9tul50x6Y9sDaPRDrl9i4YJ3CNmYHXxvzDlbYEJoa1Gv37+GOcBCMlHLY1zhEyFnLfNi9FByUoo8AACAASURBVDUmek/fE8FHlzpYMk05WV//T+qcIzGiJ+2LY20BO94Nmw0lpDCNhmrVmYZqqaxqtRuFLugv6adHlS4ETSmku3pt/VG9rPsaTZ3c3KjLN2zSK3Y/rFPzoYpmTw/1Ovpqq9C3hot6DACmu0FJPt7ZbrkJKKWQbpiQ2riyk2JGEffBUBsTUhFHYVfBXLWW2c2wO6dOY0ZLi8vqzvU0319Qo9tUUpW67IUX65abb5FaTe1bWAjMnF63o3xpWa20oYYyDfKRGt2eqBtOv6agH/2+ZttNLfUX1J1pq1+SUpipbvDcqdIyU6POlBRjmCPtNnRgeV6nP+8MnXLyydr92OPa/fhuveTiS0LZjeFKUfxDjQE2DGuG9YQdgh31qle9Kpy7sLCoalSJlB6YXpt6bT3/tJ362L/8V9J/v0q3/+EfaHa0X9XSQDNd2FkKRdX3NNu6u9XUgyft1Mf37NETG2a1XBfavnW7trXGDLLHDjypUSKdftZZWp5f0JO7HtHGmTntXx5vUd9QquWlZSXNdI19Gg89uzizWF7SWZ2eTtrzpH5o21bNthrhmQaDRDft2atbuqn2tAFyElGEmm0se82musNaxWikUTtVMc44XPM1qRsEyz4dF6tuAZJCCATIq6UW6FWlkOYY/KeV1Ncch4lSHyXAFumIf3ufSt/H9qLXJN/HwWLrIOxosglsV+L/EOzHL4ptTfsm6DIHBQ6CaROO2CSgh5z2ZkbYyb6Wr88cQxbjG+Dv8D0+hHdBZ/7RTgNXBjVoB9fjb+YqKZMcw7XsO9o/sqwyuBWzatYcvOkBz0oPxOl3nsfMI1JN9+57clxOaIW4cVAXVWzskKnVJG1XARh11gsALbZAp90es7ZgeK7z5Xlk0MoALr7l5JqPgzgByG42w3wFmMN/5lz8ZV7I2LX06SSgZtzEpZrWOn+dj/59e3ryhitfX0MDNX2UyXDRRS/Q2Wedq2arrf/tn/1TpaEw5xhd7LRbQQkEDD9ixPJ72HSmIRVFpVaWarDc1+/93u8JwIwBZtIh2BCqAGiHeq0FZnGeowEMtKO0TCCQ/gsvvDAwi7gXEQFSwlhA3J8XYMp6AY8jGXHTFmPGzSQbygvBUX7XB4kVVAxkHcl9OeZwgFYYuhXhEANnBrgQKjCREBj0nYuG8rdBGtOFmTswFSapy26Dn8MglEEc7wwYF6WPn21SQFhpcx23gfnorV955x9jDrhmNt6R9tehjosjmezIgiNF27g+CpVthBkzBLCjBZ5b8bPTfgNbzhl3Co3BK/eZ53d8vsfMv8XGzXqfcXr+tAemPfDUHoiN4jh6HRzQNA1bL5NuaODbAQwbItP1ub4ZZf1kB8u1CD0upKagg9BJBK3QU/Q9ThN/A4RNX8feA7H+ja8y6VSvdodDnXukraEua4HTUOTqFQN10qYKEbHHwBzp1MGSfqzV0Dm1VOSVHup29cl8SXt6PbUWhjp/aVk/3Wvo1MFQdWdOd1QjfbaY1/0zbQ1mNmpxWKlbt8OuhstN2DHjACwQA6lwqlOpaIQdEwdD0lebKqtcCwvzIfsgCVHbVJ1WR3lZKs1g5VQa5X21m2mopT0ifbHdUlGXqmAO1EnY/XDfwqK6M3MalRxfakNnnF4zqgo1283AiCrhc6WFkixRRR37uhEYZQAdtIk1UVRFaGbaYEe/hrq9biis/dJLL9N3vnOrRvlwzRpaTjPDDmFcAbUoMfHN676pRkBU6nFq3GigdjLSP/nRt+gXn3+xPv/hf6Et+WLYnbFdlxoVlZYbTe3v9fRgu6FPPbxXD599sgannap7Htylk3aepB868zw9+cRe3XnvvWFn9NmNG3TxCy/WdV+9Wo00CymH1OxtK1MTZ5YNCI90wkwcB8tuhmLz+/eFFNWzdmzV3ffepXajrbNPOU93PPKYdjVqDWcoPl5L1DNLa1V5oV7ZDEBenozGNa5WecXze3I9BCAnS0MdM6ZSI8wrarDBuFJIJ4QSWKdsczAGUnGkypQNCqoAcIUzkiz4U4dae5aDtosdWLF+Mvv/h3/4h4O+8o6Wn//854Ns5Di+s6Ns+93+yWr6K/7OGSYOrsb+RBxUMIkA38v34jNAlbNR4mwGbOdQj6ssD2665PpBsV1tG9rZNwbj6C+OmwY0jnHxPIOneYw9hxk3WHy7HhxvVoAgzVZSo00SYLx7nW6QmQBYAKMA4fj7sEu9+6E3NFjP48QsrCBzi+JgnTfbeawt73LIMfbVXfKId77jGAfdXELhcG0zvsExDo46y20K2B6655IP/PoHapgnGIRQUUmnevWr/46++Lkv6k1vfpP+2W/+74F+xc4kbIGcJCvbAbOlCowt0q2hzCKWx2zbwFityypMxn/x4X8RrgvQxCRgQlIwmyjBel+TEXQvDN4BtYjsAjxAYyXv2lF0FoABPK5hZRCzieJrPxfRUKdeWHHF1Fun3LkoHX1g5cVzG0TiHI51iiPX4lkRKjgLMBAwkgwOmQnFu3dhpG9hKXmxcz2Od4Qmpmt6vGODII6yuJCe847dvjhX3ymGAYUfjQ5uDGDH0oLPDqaPs8J28XiOMxMsrh9AG7muwUjnO/M3xS5xpOh7ziXVkHlsFhfH8HmqUNe7sqfnT3vg2e2Bwzn0seyglbGh78/PRZ3x7Pbo8b27A1noKTYYAdjCwMWoxWGyMWp57mg/MtopNutp0eGMShu1hwM149+sI22foKsd2EJfocddwNl6aa35FQOtk86ddaJ3XOJY+od7uRwD/Wdn0amfsX6j77yrpOuh4qB6g5S12ne4vq8pLRD4LYUaGgT2f13jfDeCfTJbLOtFGxtafvhBtZtd1Zu36/ai1pNFqZlGopMX9uvtMx3tWO6rbszokU5Ln1narV2dpoatGSVpR+0hjJlEfYK1GfWLsG8VAKiw21zZDmljjdl2YE01sHGHAyVloc0bNysvK5VlpXazrUF/WXO9jk4+ZYceeGSXyrI4uEMeaWVj4AKwLNGwATOM+6VqluMUM47oN7GfqeNFz5Qq2R2PWlAheAy6A11ojPKMMyLqUK8ozKMs1XI+VKvb0elnnamqKPXdu+5Rkz50vZkWgej6oK3n9eGg2Stf+cqQ+sVYlgBL3DdJtFgNlWSkYo70yf/r36u++tva9anP6rSyUP3Yo9pYJ8rLQv2NM3osqfRwWunr+/dp6UUv0r65Od3zwC6NhiNtac8qXxqI6Dg7/tEXMMIIdi/1l9XoUSOsVJeqaaMisLiOBdAKgA5dUiWqy1xFNQhgJGBlWmVKi0yjKtGo3VxhYFWqQtF+5kOmVtEMGwMAnI69mtVfsZy3rrBeaLSaajTHhdZb2RhcCSBXs6GlsLt1M6Q/Zmx0UNZSSbpLoTQDQCzDc1dqHCxKb1ljX8Xpg7G/w+dJmcJ9cfQJxPLCVkVGsv75Z/s6DrJzj8nsgNUAPM+ruIyLmSy8s7kAdrDrDLl9nOfrHUo++hg78JM+ROzsxz7FeuT59Nyj6wGPP3MIn+dd73pX0LuApeiq2Me0P/WlL31Jd9xxx0G9ETOYCFgxJ9kF89rrrwt11tAnXIv5Dn6wMD+vXrenN73pTSGgSCrrww89pB/7sR8L/i2ZQgfrZ65sFAbhgjre6DXuYeLBegFPy0/6IezguuIz2i+3DxyXFqJPJn1jlxXy+YxCzDTk79g+cJ1of3d0o3biH5284MIX1HQ0xoupnIFp0h/o53/hvfonv/Z+tTrt0BOjUaUyGBWp2o1E/YUldWdmRA1BxH/WwrqvgiJpZG32k9E//61/HnaxCGoahdXtBhbN8UrJsOFkgRkLdgAIdvhgQUBzJaLubV7NprFhzN82KC2Yn8vDb4M1TuWL+8AGPN/R5zZeWRBWGGYW+W8bzxg3LFjXzHI/xAYti5j0O6Lh1M1ygXkby7ES9vmxEcAC5hpuj49nfECyDWL5dwtOL3ADcd7qlfta0dsYN9jn+5olZoVooebxjhlUMSLvOQI7C5DUwB9AHpGE2IFxnx7OmXkuz6tp26Y9MO2BcSqQI26x/DMwbtnyg9ZXsb59tp/d8hrDl5QUp7QQiMG4Rud7R2E7bTaS1wO4HK/nNrvYeskR68lSA3YyHYCxI3u4dsTz18Gl2DGNHVdfF11rFoTtI/rNG64Y9IqZErSFY23gO7izPocBcIGi2oWUDkIqYKPsqK4BIVI1VGhT2ld+4El1G10lvY16FGAFsKtRaUN/Xq/cvFFP3nm/WllbnTPP1LX9A3qMSGu7p3qUqEc+GUHZmZYWluY1125rOOgHplNZSs2kp/5wpLJVqTvb0d49uwWnZtPMBs3PLyprttRkI5rhQHMzM9qyeaNOPvVk3XjLTRqxiQzJc2FzRpK3xqAWtww1u2CRUOC9TMI7AF4/7HpHyhlgVaU6KQPQEjLUwtb1YwAugCAr6RBhPAP4UQkYhJ0TN+/YplNPOVW333hzYP/YHmOu2Ma1kwVQyjUYd+xk1g8b/8CQaq60Xb1mYJ/1UumGqz6nj/0f/0Y/+cpX60sf/4Te8GM/rm/9yV/o1jvu0Hv+3f+pD/7GB3Qgk+4fDHTem35EN+56QHt279GBfftV56VmujNhx0qKPXPf8y44Twv9ZT346EPqF7napJkuD0MtMFIYj6WOVrBlg7MxZrENlKusiwBwASIlFTWAa9UglAE2LUMts0GDREWKsrfH6acahVpch3vFoHZsY2bUy8rGRfebjaZGOTsAjsJ3dZqEuZOvMACadRZqd9GOohyo0DCMZaPRU0XqYQVw+j1gzXbpWj5KDPrY+Z1k/JtZYh/Cuo1nPpz9zu+29/lMnzsNi4Ly/D3sDw4WjHdbLYPX0iGWU9zDwWbLs3gex2PzXJDnx0svfD9cx/PDc+cXfuEXdM0114SAkkEt5IyDHm95y1vChnCA5sgdxpVgFKCWfUHmCccBaAG+cg/0NYxJdHm83l7xilcEHX/H7bcHEAy5RVvwHcNGMWkafidDi/tiB1i/mdSwnn72fGNO08YYYLI/yHoywGa8w22wvODZvYka3+H32refbB/3MltxCmitPnrJOWedE3Y5NFo/7uhaWVLrXe96p37rg78x3koXRdroalixs4BU5eMYArRatqSl3DrBhlaSq8ypZdFSq9nRhz70If3RH/3RwRxvR/3W6/DHkzt+NIM6Bh1YNNSDYkJR9BIUl0U0aRzGkQPTZye7bL1tXs8CWu3cyUiH/3b7WTxEaM4888yAcJttRDSbZwFY5BgWuP9h1Lz4xS8OERZSCVcrTE/fYdwiVJxyaITdFGTPJ96dDuhoDYsRoedjqaFlpW2lF3bbWVoKytG1HrgWzDv+5hyiTTay4zQ+K27XunLU2fM8ZlE5Yk//xpRSM71iphb9CKBlgYVwRtD6XM/JmEJ9vMd8er1pD0x74OnvAeSRgQYb+DEg//S3YHqHtZxJy250D/oCfUIQC11GhNdlBhwUsUNvPfBs9rDBK7fJdksMPoUSDyusJ9oaR27XCghyHdfbiJ3fycg61+S7mPXhfnV9z5i9ZbvKRnfM6qKNDiatB9ACuAm7wSWFisaYodUZwTBqajmko1VKq2U1ylKdqqkya+pJCm83kpAGlwyWVBVDbZ7ZAB6mfpVof6+jgmLng0LtOlOPot2qNExGgRmTkhZIMe8ROyXXajV7KsVOd0MVGmlmdkZ79uzTa151pdqdWY2KMthOt93xHRVlrrkNG7R5y1bdfd8uNZWpNWLHxHEaI6AWYFaeVaJWEt+1C4VdFUl1BDbJqakUitMrnEeqWpEoMLeoKRbS16ox4MU5pEuSxAYIRg0oGEGDUa6s2w6b9Xz7mutUDPODc8Y2jx0xbDLsK8bRTBrOoxzIgfkDemL3bm3ZsVV7lver28w0Myp1y9XXKhnk+os//TP9p//n/1Z/fkm/9Ssf0Nt/7uekbktvettbtTQa6oxzztPufQshZeOsk07VaDDUXffeo337DwQ2VwBE60obN2/UzjNO0c133KphMRAQ1sZWJ7SbrQCOFdAKeFZZaFSOBERE6mSrBAjNwu6D9HOZcodCjWoUgMN+g/5sqlm0Q3F22IGH44jFAEsMpoT1CxYL24602bIOzD/8KZ4PoLBfjDRotwJTDEZYJyHNkdHMVae5UoLrNTWExuvS69h6yDaywaT43TLNWQTjvhgDYra3zf6kfV77lkcH7XacvFBGZsz8Moi+miPOcUHeVGW4l8E0Ukm5Zwyu28/ysxzKr+EZzUbx88WgoW381Z792ZTrPyj3NrnBbOJ3v/vd+trXvhaK/Md6i+OQNW9961uDP8nvBsHYAZNxZB6iR/BRGWP0DTIo+GBlFd4hD3zzm98Mx3FP1jTH/9RP/VS4LkAacwtbAJ93MByG+UPmGcch6ww+xWyo9YyXdazrZMX+pfWj1xy69LLLLgvkD5c8sr/utWcdbD990r+3n2mW13rafqKem5z9vLMDs9cCgs4NW17XtX7mp39Kv/MvPxjy+vOc3Th6qluZ+kOp0xj/W1oY73JSt6Qm29OOKrVbVaht0Gi09Lu/+7v6L//lvxykngYabqu17hznwzkXjhoCyoDSOjeXz0xmFgBAjI05M7NiUGsScX2uTQArCQMuVipWdnwP1ZgdKxlPg1h8jtH1SXojvwE2kU5HmqYFTMzs4l5cByYX94HSyTuC6FA0Y/enlaPby3MATMEG87xgYTMmIPksfs4l1Y/dWkLh0EYjsO1IXXWKg4sDcn0b2RYAjiBzTRfosxCJla3XAfd3xMlCheelDfQp7eGaN9xwQ2CoTUbD4jF5rs2baXumPTDtgbV7wIyTOLptuRkDBJOG+YkCesVOWhzIeS49n8fDbXXdCraHZydldB4vdETMQsIOcKrM2jPh6TnC0VuCM+grnoF5hTOAwe4ATaw3j0avWG95rsYlAWKw1mUE6Evui+HtyLr1vPsqbovba/0Z60xf/1h7LiTZVRTWrjTKhisAUENJ3VCeZoG1lKZlAKAaRRrS/wAksEObVV91NZKaLRVDaiK11Gh2dKAGnErUSLIQiM1GpHhJy2VfvdmuhotL6oRd9krNdLrK6lRnPu90LQ72hzTCPmARbK/WBjWzjkqKpmep5hf3q85qbd62NQAQC/N91QXABWmF49RAQKdRVoc6SbCBgGqalOQAKEhWQKl0pUh42FApUaMcp+XB6OK8AHJRFL8YM7R4lpryDjBiskTtZkvDfBDudcmll+q799+vJ/eMbROz7czAsePE2HmsvDvza17zGj386GN69PE9enL/k5qZa+vvXPxCnVSlyufnpXZT37jlZu2lgHjSCLXIXnTxSzTg2dJavV5XjSzVV77yZXXKRBtHqea6M1pMKu0dLKlowpACOpI63a52nHay7rn/XqWkZlaVXnDuebr/vvs0LAF4jn6nQ8sCnisvcw2ZC6rVAqSqAbMYfWpZjQGtVABalUYpu15SJJ7aV+MdNvl3qNckoOXgR1h3SR1AKTbRqga5Oo1U7bRSL891ctVQvxzpodks1B1rDltSlWkAoJWUaiRF2MVyOKoDgdC+iYEbr+u4XX5my2b7P3EGQuzjWY4YFPc9PFcCCLFS+BpAy75hbLtzT8vUAFCEkmtj4MtOPMyaWGZMPsOhCAKxTDGYF+ujY5Ur0/OObw8Y5OSq/+Af/ANRnw3giRrGrpHmnYl/9md/NpAQIAGY9evyMfbD3/ve94ZzAZ9ge1E83cCZWaUwSakL94mPfzywnwDhmRtkz+ArehdB5i31AMEe8PXRs9gDx6PcgG0+60mubV8z9ht5djPEKdGD/wpbjPZap+JXWnfGpXZiGe31Z/DZ/XZ8R/PEuFpy3jnn1RZojgamUH4LJukv6dd+/R+PBVrSClvPzhfjWlmUGiCIMdeT8kIaEGYqpVl2jCmX1e51laSJPvTBD4XC8EYxGWSDD+vpwrUMawtWBp/2M7EodE6NMJ6XXF7ACBeb9eQ0gONI5Hra+HSfy3NNsoEMSAFkURvNgJOLu9P3/HMaoplS/M3nYAjkeXAIEAQ2glxHwxFlxvOFL3xhEBQGKbm3UWpTo+nHyX8cYzoxAgohRuoeAswUeedgAyCxoyKou8EvjC9eoPLU+OLlcTSzysCsowHuJ8+LOMoVDJyV4oP8zjlWoPQLhQdh+iGUeHFPvgeEA4xzCoaNBoNlT/f4T68/7YFpDzw9PWCj3PKEu7DOrceQjX49VwGfp6dnnhtXtWNn3YP8RsZjDGPcovvQJ4BFDmRZtq/FbjraJ5x0KO24HW5+mIHsuhpO/zGo5SCJjX/rpBhgPVw7zdKOo7wxuGUngt9tk9EvZruZ0UOfOaI9yYKmb53yb1vExvp6+jhwmBKAq0plVoyLZbPTn9PGYDXBSsrYCTHEXkOKSZmUGiZDJY1MZZGonbbVqZsaDfJQEqPRaoT6rqOcdCgYJbmymZb6/E3Jgpzd1E7Wjs1btK3b04En92rXw/crr3MVSa1Od1bz+/rqZF21AUaqWqM6pz68arIURoXazV6wjS0TvGMdDK0AdNRV+Efxb54rFCNfKYAeciNImatTNUoYMuy0N2Z0tcoqsLfCLnls0EQqY6uppeG47hkwTU3RL9U65bRT1ey0dd/99wdbxgz1GOzxeNkBQ55hGxMEvuDCF2rr9tN147e+ra4Gmlla0PNGtTZ323pCuR4eDfS4Em0/8xzlS5X2758PYGJGcfV8Wa961cv09Wu/ou6o1Ol5S712T48p1+PlUMVcF6qhyqVBqD9G4fwldrqTdPK2HTr9lFNCwHkUEjWP/nVwLVa18hGA1iCkkcC54v9lADRTdXPGoVSRFarScgwSsklAoxWOgwkXammt8WKcDQQdZCPBnCPAS62q5YFmASTLZW1f6utlyaxas13998HDmt8wp24xp2HZ1L52Cq6lNkWkR7lG7L5IauQKqObn4n0STIvljI+P/RkDTwa1HTi2bIgdZt8nBZirYZeN7wdAx3PGwBJ/B1u+GNecZQ0GW9rnkCYb0mW/tx58vRgcm+ziGNAyKLeajF1rbKa/P309EPuefIahBWAFCYJ14MAMLeDvK664IuhjiBLWQ7w7dfXKK68MehpZha/6ohe9SH/4h3/4lHpc9kUvuugive61r9Uf/MEfBB/19a9/fZiHXPvNb36z/tt/+29aXFrS+9//fv3xH/9xOMb1mV0vOmb4HUsveR6jO/EPvbb8vGZIOsOJbCb8RewTnhu5CyDH8zrt0Oskzg6K1z2/c+wU0Dr0iCXnn3t+SDmMgYhGo6n+8kjv+19+Wb/5Wx9QPiRK1tFykejD/+4vNUq66rYzlflQqF1yz3O11GsV+mf/6EfVSUaBWozxD0PrP//n/xyYMQyiayw83TVIXBMsnjA843nnnRfSxphU5OnC9HFqW2yETUYPnosRAtM149pRtBMQCIFAiiXP563NOd4KOH4egzwxuwrDxkYx08c0ZQNanI/TEBeRddoivzG+VlqTfWlkH6Oee5ISylwB1GJrdgs6BAXF/7yQXbMKhN7fcT7Cw/W+uK8L4Pu+rkniSKVzll1wcDLtwgofRhaAmwsK2rnwPI5TDoMix6gmWrVi5ByLoJyeM+2BaQ88+z0QAwFez0615p107RP5FcvsSaMqdqierT6gfZb9vDsSjFGMwcfGJgQe2LQEvcTxsHsddDme7T4aQMtGK4a8gTbrcd7ROaSxo3/RJ97AxvbSpFN5uOegXQbCHNDxvbhOvNszOs4R4tjhMNvZepUoN23iZWczNsSD85umTylQffR9DfiQraSGwf6gODpg0MpuhDj7wB0ULq8SpUmqZkqx70J5WoTi29WoVpPdEYeATK0A8vAse/fuVlWzW1UdUtKyVkMDCqq3KDovbdm6XXMzPe3b/biGFBGGNZcPddY552jz1i36zq23hTQYQDLSADmp2+tpYWkh7DbIV9hKgeESgDlS2cb1sWg/aYYwf3gmisCPga7xb+MkSFhERIyBYMbF5DkeAGzM4eJa44S4tNnU8spucRRSb4aC6LW2bNmsrSft1N333BPGNAYwPFaxfHMNG8ZzDGjOaMPMZnWw73c/rDPyXJc0O5ptpHogGeq+Mtfjra42nvN8pb3Nuv7GWzSzcU79/qLmek1dcsHZGj62S8O7d+mS7kkaDUvdsLhH+7f0tLudqt/IAkCZJU31R4VarbaSUaWXXPxiPbF3jx56hB1LQ0uPeuqM1yJgECwICsIPlJCiSk3EOlGRNNSoG2qNxr2dN+jJMowL4zWkHlySrrDrDn17gz1h1Cjyv1JkPawLWk66naR2MdKOpNYpxVBn93O9dNRQo9fSZ8rdenCmowNVV/uqpvalDZUZGwUUqrCdD7FTue93KHaTWxwzjGOWlMkL9nUmATPb7ObGeT0ztw3YcQ9ff1R+z3cE9Ar9smILh3I0K8DYav7UoZ6Bc5ylMQloef4e9cSYnnDce8A6mLngovBm+fKODjPzk1I2n/nMZwIJAd3nGs/oJXxyamf9yZ/8SXj/yle+EvxXXp/+9KfDXHDaO/eCAEGBeO5POuHll18e/EYAM84jbZo6fb/4i7+o//gf/+NTNj07Xp1gEJu5iu8a++K2j6yrYWbRfkg0ZpwRCEIf4UPzfPSV7cwY7DVwZl3uGlrPRTziePXteq6TnHn6mTWCyhHpwExK2QGjqXe9+6f1O7/zm4GqlyYzKhodffDffFxJe7Py4bJmeh31FxbUbs9opJayal6//f4fV1tLYVvi2dk5ffjDH9bv//7vH0T6zYyxkF1P4w93rhcbk4ZnczSRzywuUF7agNFL6lqcguidAJ+uth2v6xqIMhhp0AkmGgsFAOixxx4LtzOY5Rx5p2HEitkgFMf4mv6dvopRbSsaz5sYKPOitfKNF6WZUEaZ+Q2WF+NhweDosMEz6p4BdtEm7gPIBWOK3xFujC1UTp4JEAwmFY4M/xhrpGSBkAAAIABJREFUhCvOA0wv7sF3tJ/z7CjQHpwiCyiuawVuAePURc7BoaXgoIE/P+NqrLnjNd7T60x7YNoDz0wPWE95XU/edS2H4plp5dN3l0lHx7Lcd3wuPL+ZQ3bY+Ru5jUxGp1ALEpmOk84xtBk9AjM7BmPW04uThuVa/TJ5vFkO1nXs2EiADf2CHr7ggguCIewIsOflkd7HdSSdsoEepM4YwS4ixOhE1zU1yIZewx4CKMRh4BpOn6CvaB86lWAPupnfJ5mM6+lfUg6zmvSv8c5/ocpUspICEGoNARis7PoX0vpWAKGVelQ41O1Gqv5wMGYDqdaO7dvHG7qUuW666YaQFtdqtpQpVb+fBwAtzZpK0qaGxUitDR1ddulluvOmO/T8c87XcLmve+67S4Okr/1L+9XpdcfNypOwkx0gRLvT0LAeBgAlGZUBGCGVjXeAtyY1k0qnDI6fLewMHmqGjZlZHAvINcrG6Yo9UhvZITEd198aNmASse9hFoolV3kZwLM8H6rNrtVFoQvOP18Ly8t65NFHwzxnbsUpLJ47Zm/xN7YQthHftaCx9Rd1ZiPVucOBzl1Y1KuaXc1k0kNd6foD83qoO6PdvY3KTjlLdz72hPqqNcj7aiQjvfp5p+ukRx/Qxvt26/INp4cMjuuKA3poW1e3JkPtYVfJtKuyzrRcUDOnp9n2jM694Pn69u23ajAaKKthTR0boAXDKi+SUA+tLpfUCIDWOIWvUktp0g7F4en7PCuAv9Qpq5DSCRwT6pKtsOYOJRvioKU/GyQCesxaMPVGaiWFTi8KvbpM9HI1dM5CP7D67tnZ1fXK9a1RrQfV1GLV0rCUKnbIpN4W07uqDvpNtuF5PxxgHIPrdqy9Fm37e/wPJ0NiQMv+YbjvCtAWnhkmZFlqtFKD+WA6l5ld0fAdLaBlmeIAcayHJ7Mr1iO/p+ceWw/E/h5jQ0rh1VdfHWpEmRFoMBQ98ra3vS3UwKK2pVnJyBsyb97xjncEEAuGFTWxrrvuugBKAUixwQulXVxahg0rkGXWYRzjTUuc5sh9n9y3L+x+jK768z//84NF5ZlPZqUe25OPz2ItwGhFB9pvtA6nb3g27BDkKkEq2Gs8g8E82kVgCACO/kLHo4+9Vl1Hyz4+7waz1tL963mu7/dzQ8qhgQIjisgh8tx/4Rfeq9/4jQ+oKGCdNDSq21rGaBjXC2QT4aDU2eUQznCTXVryQu1sGBRDt9vTBz/4wUANjGm5MQJ5rB1o5P9Q57ueBs8WU/j4jDHGhAMZBhgB3cUwC7sjrEQYn+sOTBw1d9qFgSBqiLC4EAYAdmapcQ4LxduXGj03+Bc7MQa0bBD7WBYcY+mIrpWYWVCOrpj1ZEVsQC1WyLFBRbvYqcopkSx2nA9AKQBVp/XxrIydaZrnn39+ALBclN41whAYCAmECYKH+3v3DT+DFTy/eQ3wnaPZjmaZIso9mSv8Y67E9NEYED5eedrHujam5017YNoD6+uBQ0WWuaqNjNXAndWAoPW15Nk5OwZeVnOAnu0IodmwNo5tXxh4QU9gbCKjHYhwUAZA63i9DgVoxU5XrKv9GduDtH5sEXSXgzkGrgKw0GqFVA1qk3Ce04iOiKUFyJOmK85mpiQDuOnrjDNOD9e89pprgg698PkXjndAXtHrW7dtE9urP/zQg9q0caMuecklemDXLuU5u7Rl2r5jp26/846QgsT26X991WeD4Q6gMmbMwX4CkoJldPQ1kBiXUEOLJDF2eRu70AHQqleArRWIizzDcSoZuxFVlbKUtKhMBQyXslC701LdzLRAfaxOJ9R3OvmUk7Rp00bdcsvN2rxxs3Zs3a477rhLWdrU/gML2rxlm+aXF6UWNUhP0wvOvUi77vmu7rn7LikplbRh+RRhtzqYYaQ1Lh9Y1Aa2bi9zDUpqkKXjwu2UFg+AFiAWNbXGuxrSK+PdC8ddNC74PqZqwc7ityLj+1qdYpymSOHyEYXlqakVGF3j56YmGOyjUTEKNcDK4VBXXnGFrrnu+uAgxYW/HUT23GTczcqzkxd2um631CiH2rK0qB/eukUvHOY6b+8BdfNcixt6uqfT1LfnZvWV3U+q39uqPkyr4VBzG3saDOf1/LmOXttu6ezd8zp7b6lGWevRuUx3NUt9c7Sou8tCi70ZDRodVTU7ZGY648yz1Wx1dOe99ynN6BwYcEeQ8zexkIPcBtAaVSuAFumkpMHh09Sqq0xJSsmK8bgUaRmYWq0SFlwdxoLU0DLQi8Zg47i0/zgdNIzZWAkoC+M6/hxeAIxpopJ5yy6dValuVmjzgX16eZXp8k1bdXoAOmvdnYx07fK8rlelvbMbpNas8oK8x5Ga7PAYNuL6Xsqf7Wjbz5O6Jw5Mh6as7NLL54NAG6VjokyCuOvitMOxYz4+NmNXxgD+NsZAmgvFc52sMd4cYTQKKbvB5l9h1QUG10oNtEPpikM55hwfg+Rmg8U6ef0s0OOlAX4wr2M/En8NXQVD6xvf+EZIF7Qvxbh5V2FAK8Au6i2TMURgBd33zne+M6QponPQ1e973/v0xS9+MZAFICewg+H/z957ANl2lfee/7P3iZ1uVs45IiGJKIR5yAQJMNGABwyGcqpibJd5TE1NTXlc5Xr2eKo8z29w+dljz9imTLRNlIgCAwIJhEBCWbrK4Srd2OnEHaZ+6/S/WZzp2319W617JfpU3XtOn7P32mt9a60v/L+wyL658cYbA6FDQfRKJVx31VVXhXtJLfzc5z4Xficw4trvfS8AZYBopC060CPWzVYLCrFHqNH1qle9KgSNWLcwqMXYAdQA+QiYQUZCC/7ZwQbtKNvDPYB9dtCxj5xaGJevgVfbMbHa/j9fV2045XApxZwJete736X/8qf/Re35efV7AzXHENoVZfnPPAcIigIPEgpUOMkjD+8GEP74j/9YH/vYxxYVMkdLGcVdK8KaiRrMMqASRyoBcFBvA9CDzUQ4JIvTeb1WIJ27y70GLmIPvo2ctRrLUu3GfXO+Lu9smIsvvjgoqRTWA3gBHPI1RrEdxukisB4b3/OyghMbM7GXxAg97bLRiAjDq0w7fp5Brtj4iCOzzAR4JswNZcrPNsjkNEiAOdfrMhDFfQBapFi6aD33M5ebN20KjBOmSFsGxjBmzHC5thEU3bHwL05dAUzDO03qSiyQiXojVdVeK68vKw1LhUg/m+ti/VnrFFinwIFRwEq/leNYefBvvDs8nlYNeHNtSC2q14PhyDu/xR5leCT3wo/43QZlXG/hwHr67F/FuA38u78en8cRR1kz1jhq16UF/J15vY0SK8Suhwj/JnIW+eDnrmbU1jN8sIhT483jkTc8x8CR59KpLgaQXLDdNR09Zu7z8eMoqHzmWoNNjkSOnSKWIwEY2rYtRIo5gtzrxnqR+0WUGTLHEVt2MC0fXUG0T0VphbS9MqTi5WWuTZs36+yzz9IJxx+nTqetmelpTU1M6dHHdujpXbtCDZwXXHhhAHt27XxKRx1xhM46/Uw9/ODD2rN7j0486WSsY+3cs0e79+zRlW+8Ul+++ipN79sbjAwDT6H+TjEEpFb38v1WUQ0cDGtmBeWe6CcAsIX6PQY0yyIP+5HTrmr1Wth/OMwowYB3H/mOo+zlL3t5qNk0PT0T5H+v1w/oR5JS0DpVq9EMoN+9924P12cFpTQa6vU513sIvoUgsoUX9B5CWcNff/bTEMjytRQtXnQgA4gEUGQBOOEzijV6WFTGIIx5AeQJ410owm1dMBQgLhV0lhtuuGHROeu9HHq04LC1Q9A6mkEDrsmyQejJ1kFfp83O6JcmJnVxv9DETFtlvaVbqxX9P+WMHtl2hDo5kWp1NUmNTHOplWlsbq8+cP4LVP3xrXpxVtOWvNDjnT26L8u075it+tbuXXpg04TmxifUrLRCdFyngH+QklkLY87UC2mhvOwAt/4ZAxvel/AN+Ae8mNdgkKkMumhLc3M/KwadpsPIP1KSAgCTso4GgW6LdaOAxABQM6LV6qEtJVWV1VQ9gCbWh8A8E1V6A1Wob8YhBJK6gGC1egAnG4nUKDs6Wrk2Pb1Tl518mlo9wNaK5tO6bnjyCd2aZpqdGtcAMFZSC1tqkKkI6aur3T8Ht/tClBoncJK5ExC+TNUUQD1VSjmaLnXq6iGiMadoPHhyloeoR8A4oszibNGlAC1/Nzq3lquWG16zi/vrIKL2Do4K63ctR4E4Gol9BDAFzyEwxHsSmc5nZO9b3vKWAEr5oDHAnte+9rXBlnLGjIMakIsGdEi/d/kcQCvWDfz7Na95TSj4zr2//uu/rr/5m78J65XveQ7XvelNbwrljoZ8vRf6YR0vzjY6mJnGzmYMr3jFK/SNb3xjMaDC6xWA99JLLw0AX6gJOBgEvowMsu0IfRxsAd+ij+blRNeCR8TfxVjGoXYoHgzNno17FgGtpUJCKfT2J3/yJyHKhwlEMWcB8R6H7S3FnOg8St6f//mfh5RDK4A+0tOpXms1SBspZpjxO8+0AEfRIYWNIuosJpBhUGSAIFBkK72+3xs5jsKJwTOPZ60XnPvj0EQrR4A+l1xySVCAvSFAh+PNjNJnA8vplfQ3Dk33hl9KcbZCwToA9OE+NiR9QKmyZzD2AHKNUxqs+HM/oOJQicrCpvcpFzaeuC+mtY1DnxIBU8HbjbJJOKsL3F580UWLxidMxbnbBtfoG/9mKUga1Qdgvq300S+YJ4AZ/YPWrAtqZ9kQscIVK1lrPfdrtWfW212nwC8KBbxH4/1umRFHp1L/gGsAxw12xBGvNqQNellZcfp2/L1pa+fB4Uxre/wtXywvDTaZ38We/dhgNmAFPbjWciYGDx35anojs5AndrKshj4G2HzQTQwUOaqL9uNoXEcqx/qBnVnwe0cHO4IALzD6EGuEMaC4co1BNEfy+RnWeWgT2ePaXnEEheW4n4EyjzOG9QetLReXlzGEo5ShbES+cAoe1jLGPVFVgDMAPvkgC0XQx8bGVa3VQ3HnLVu36Wtf/7pmZ/eplqZ6ySUv0iMPPaJdO3fpmGOP0xFHH637H3hQe6f36co3XKmrr/qS9u3bozQASo6dGsZYHWyE1oHMuwFnOxi5xw49H2DjI9z5Hk846wtvuSPiuAeHF3NB1LV1CjvreLdz04aQa7k4YvxA+rrUNbG+4H0Tz6kdrwY2+c2RBrEjMETXDSh5P1zLjJOxoPPEeqkB3TiSx05Zj5d95zpzpPaMted11PyMXrJxo85Lqxqb64QTHrcn0r9W5rU9STXe2Ka8XSglwq9Wau9gn06ZaOjirNAlZUXHPbVbRxWZJsYbmk9TPZBXdH2nrXtOOFIPcSBBO1NWJBpUqR2WKi3TAC7l5SDU0fo50C+qK0WfGS+6piPvudZ6JFCQ94r1x9iZToSh14xtEugFDaY2TKrbbatZb2jQpn5wRc2JCc1Q0LlRH0ZiDQYBeKOVAEMyP8UwWol00821llp1agt31aqWmspzHTu1Qd19cxq0+9qy7Vg9sGevHklydVsNDRbq2zYqiXIANo7gPIQvwNx80FOLtJusq6nxuipFrt5goPHJjZrtcpJoS3PdvpJ06KwJdcoGnGJfC0EPAe5dKAq/3FBGI2cMao3abAY0DyFZ1h+9QAHvPfggPAhQydFI3lfIRvgnfPeDH/xgiOAirRAewz3wKsAnQJ1hBO1YCMYg3RA+jS7A9fAubNrvfve7gde9/e1vD/rE1772tWCbke5ICj3fcQ/83c4x1tAnPvGJ8JsjxlzbazWTSf/BDAC0iBSzw4lnsH4JqOA3xgGmgN0KmEX/zG/BHdAdsHkdKAEvg2akTCL37Uy0o2+1QNxqxvxcuLdyykmnlDFDcach5Ic+9CH94R/+YSCwlSmAA4jOPY7msdIae6dZ6CzSP/3TP9Vf//VfLxbqdjsHwuhWQ8C4/RiUiSOOaN+n4wGKEKnF73yHQgDaDKhlJdxgjcMo4zQ4nmdvs0MHV9P/le61YmJEl+vpJ3NDKCSKGvOCIoyQBhnn3WmJVqJGPb5WoEbpNNof5tHKnb3RscLtzwaYnLJo4yaOdHDb0JO2UFKgcaxwQHtHbZlR8h3r0cqNn8m63DA1FYrN84LR0g/m0qc4LUamLRwzzD1WaO3pc2oqjJfPXMM/GA1M1zR0/z0nVlZXmsP139cpsE6BQ0MBA9Q2Dq1kmMfwPTwIpQNeBSA+TKnKF3mJ+Q5KCdeifDkyCQWE350eHcsjOw4OzcgP7Kn0F+cIkUTwbugFAAOgD5/k7zh03jUuoFtIC1gwLlHWrD+MyhQUWIxvZBXX2yvrwu4H1tP9XxXPqXn1qDwyYMccO0qLfhhA4D7PF3RgPpE5yD7AJj4T7YPTj7WD/HVUtHtmwIHfaJff7VCKjTTrT9anoNtpp50Wns/6s3yzzF6OPrV0GG1UaxBBOKupqUnV6kSnlHr5y18WjPU7brtdZ599jnbt2q0nnnoypBG+8IUX6Sc336QdOx4Lhukv/6fLdfedd4UxosAfceRRuumnPw3tXHHlFbr6y8MIrWGS4fBUthBrVAHgWrsIE8vYUcdlDBTRFxfVZ40xV44Qt85iQ4PffAKWwTLo7bWLTmAA6JmosRrzHetuMUhssNd7ibF4/j0GF2D2WLiGKADWCuNyvRZHu3A/6857gOfxG3sgBluJbCI6aVKltijTieNNjXXnVUxPa1Nrg+Ynx/X9wZx2q6pGv6G6GqEsSVGvKB9LVN/ztC5TRS+p13VK3tdRWV/p9EzIlRw0N+u+8Ql9uV7ojkSa6RXKiEaqJeqVuToZ0YSkUiaqJsNC5HYamAYx2Bc7mG38MS4AVsbvyM+4jl6IHFmoqQct7VQ1YD0zPydVhyu6nlRVS6vaMzutqU2bhryvn2m81lBR5MoquQbKVFQKNaupxiupxtoDHZ0lmpqc0ONJT/uSXGWtqqwohjXPKjXVi6rm5jvqAgQ1GsoGHBJQUVIjyjc76Bpiq+WZvj+kGhZ91fKO0mxeb3rNq/Rr73p72ENf/MrX9d0bblaWttSv1NXuUZJGajWbynpdVWs1ZSGXdnjq4VKvUWDVe4B325a8myfGuvW6fv1MzfLBt8NeIytnmG7e13vf+96gK9nh5ch0y1f26TXXXBN0JNezhg+Zfzuo4K1vfWuI9MK+Qtb6JEDzMOogEmjzt3/7t+E38wfaseOI/lAoHv5I9JT5tR0C5uMHP/phBhPBFDyHFEkHONjp2Ww09PKXvzxgCARawHcBswx8MTZOZ+Rlm5S0S/SIUBJoIarMegL82UDvqN25mnE83+6tnHziycPzVRaQ9Fjxfte73hUAKRatAQAr6GY8SxHXggcP5h/90R/pk5/8ZJgMFFXa8SI/lMRkwzEuFj2bgc/U0wIMQsCx6B9++OGwsfidjeO+e/PYw0obvJyewN8GR9ZqjLEiZw+3PRrQHVqDfGOUMB6ALQqnO8TcUVJO3/N8OhTdYKXXQwwKes7ZbPaQ+sRAUGgYjY09FEr+DgcLcGJQrxf6xaY1CMi1rAlCTZ3GYW8rz3Jf4mgIRwxAZ0dZxKkxkwtHwPJcXgYjeSb9MZI/MTm5eKKUgVrahA6sdfpLlJYVWsbMs6l/YmU33jPu4zqSvlYrf73ddQqsngLmn+YvNhatWId0JoyNJAmh46Rvw0vgrRTSRn7wGd7lU+nwEpoXOLXNfDWOiDW/W/0o1q4F+kifkSPICD7DH3mHl6J02kEALzdYA790Op/BGkfiwi8tb+Cv/EMp5nefxsY9TlVYzeg8v7GRa5DSRVwtNy0/YoeI+TjyDZlEn1wzkT4iPwFJrIwa5LNM5HcAIBRwlFQr8nbMmL5WUnkOz49BK9pijWEoUA/TQMuBKbSkDQ3bG0YNJmG+AJ3o14bJKd16yy16+csvDWn3W7dtC0XE642Gvn/d9dq1e2dY4697zWv105tv0s6nng4F6huNZugL91z5hit09dVXL9QeHc7Wop6wjDG7mnnd373eU+hxyHavIRewN6BhvcKedNrjOxtD1vX4zroFdPDYoGUMAD0TYxkFbKw/m5fwewx8Ws8777zzguMV3Y5rAJ8poQGvMgBgwMf6koFb/+31Yb2Q30MEf8ppgLmag74mG2mI0il6HU1QMyyRHquWqk1uVLmnp2bawsJTm2L6Ey2ls3t12ZGbdOrcrF6Ul5p4/HEdQUpfWteudEx3tVr6196sHhxraVBpqARQU652r60s64c0wLJkzdYW03Ogs+fM73Zosk+YI/aZU5yoowbNzMM9n45AIxWVe6DTKGjYHB9TP88DH+tMz4Q+9KmfFsC1NBwCkHeGDouiSWRZrqLf0VRealu31IbZOV125LEBmLplbq92jjc0PTWhWU7ipL7WIFeFCCdkDBGs1ar61PdKqyGVj+jJlOLwhzC9jj7Uyr4a+Zze9abX6Lfe8zbd+IPvaXJySqeefb7++z99Wt+6/ifK65Oa6WTK8lLj4xMSYByHECzUkFtuv3p9G6zwfHmvjQKYsQ0yao88E/twvY0Dp4D5h+X2b/zGb4RoK2SDdR3LXvakUw4BeJjnGKwyf0O/+u3f/u2gWxCAwb60Q8LPA0SC7339619fLHEAz3JE/Mte9jK96EUvCvrEF7/4xQAgwfut1zn90FHRBz7in7/StZkBpSj4Tj9tCwcdYCFbidpYOBigBQEWFLinD/QR/cG1whgD/YSG0KPT7S6mRxqY95qPo3IPtv/P1/tChJYHF4MXEJgwwY985COLggLGYw+0BaENAt5DTvpCMULembiPfvSj+qu/+qvF4qeOdHEKwFoRNvYALPUMe25Y+I5aQvlByAFqoUSiAFJTi1QCxs5vbDqDGrGS4Wc8W4x21BPpFFDn3DI/9JeNRvQZ7xxryga3AkdfDTIZIYcusVdsKdp5jMwlHkFSNF3jikK8AEZsYgBCwCBCTa24e+PaQwm4BRMCbMML7ND+WDm24eDQcd5hJGx+7rHnERqg0EKbsVZLoP0o3PT38ssvD4oe/TQAieJ7zLHHhnBPjFGMsrPPPju0iZEK/VgHtIuB4ggypydAS+gdg8Gx0bFWa3u93XUKrFNgdRSwFxheHjz6C5EAcR0/e4gBtFBEMPTgRfA1lA/4gIF8R43CP51OBo/js59leeGUtNWNYG3vNl+DBxqcZzwGf2wAMz7rBaalo2EdcYWh7ZQ92rIOAbCCjKVYLL/Dlx0pslo5GkciW27wHQoxIEDcvgEKgxr8xnpwpPWJJ54YHBqkDwAeMH9+ORKPe+zICgbwghxlvfgIcztxYkXfUb/0wbKDfhgYhOYAqNR+OtAXCh0njwU5F0o6FaEOKs6tK19/RdDToDs1tJDVDz70kE497XTteHxHqNuDsf/EE0+q3e3orW95s35w/fXau3uXzjrjTI2PjQV9iHo6HLH+pauuDjrFEIQYFtXmRfHstXyNRmnYgWaAlDXIy2stlsvMje+HDvQfWnmfOiLPQK3XpT37BjFXMz6vPxtzMYjF85mj0dp73mf0mXWDUYiRxKlgzCPRfPSN+xxtxt+OwjIQy562/kUbfIYmTjkk9TTU+GIfcNJeUlEn4TTAIkQg9fo9zaeFWs2WxnrUby+VtMY02+mFUyPPO+tUHb2lql3//u/69fpmndceqD69T8nUhO5tNHTrWFNf6MzoibFJXI2hiHo36yjrt9Uqh3rr3CBXWRkWIo/tEoO0Bn79u0/sRP/jhUEJHRk/19gwdtQaKYIGs7yfHckx3+5obGJSs9Mz2rphSt1eR8lYXXO9dqinNVZvqVamystCWb2iaiVXo9PRcZl0Tq+qE9sdvXTLBvUHXd3e6enxTZt0U5nrSeopJonmO21NJJxsmauaUIBeaicUqK+G07XKjLMYh6dcHqoXNGulAJrT+uv/43/T3kfu1pvf8WZ94ZOfUn1yk7adfI7e/6H/rG4yobI2rjKpLRzmgHO6Gk65XylC03vQUVgGH5cas0FMX3uo6LL+3CEFmDvzVvYZPMdOGt5jnIC/Y/DYzhvacFqwbVHzuBjMZ+5dOsCgp+174xB2ThmQN3BlHML2sWssOkjiYOcTOYNsJ0LrJz/5yaLscJR3p90OBeOxawmMYczUw8QWxh4nHfGrX/1qSJmE/1DGhnIAAH6AYPBfR5TZdrY+aj3lYPv+fL5vMULLi9SCFSL+wR/8gV7/+tcHj974xLh63d7PKej2LFnJNeppoYNXkkn7i7/4i5Anaq+1leBDSVhHXNn7bG+cBT1KOCcmuN5GUNoqleAxJWoLBdMLy4qvN63Bj7UcnzeyFSMLByPZ3vhs4IsuuigoxVZcGDt95DcAOtBwNo/rbHGvvSb7GwNjh8mwCQHKUAYo0A4AxGfadlQTz+KkCp7lSD0j+/QXsOm6664L9EUhsWAzwEheNfNgJJ7rMEwAzRwNYCUVowMw6ozTTw/9gTk4PQSmwToEXed6+vPU008HQwWgC7pQVJAQUf7h7fylX/qlwJB4AXiZdrQF8GUjxcoufTMjWsv5X297nQLrFDh4CpjHwRvgRXG0jo08lA3zCjyPTks2H4X3AhI4CtTKmRW12Kni9g10WGE7+BGs7Z1xxAp9N8hjMIZx4+yBVjgl4PeO4rZCC0+E35KyjYxw2Dw8FP6NQgiftVxwWrqVz9WM0IYuzzQ/pq+kAZhnI5+YB1IAibhFBtB3AAPe+YcMAsAE1EI2AYYZzGPdsH4se+m364vGoCV9oQ82wmMwg+9MW8Ybg4fugwvOO2rYKZH7ow/ZPhSpHkaQF6pXa+EUspRT+RoNHXPMsWHdAmSd/4LzwzxS5Pyyyy7T3Py8rr32e9q7d18oAP2Wt71FX/vaVzU3s0/nn3uejt62Td/8xjWanJzQG944BLT24UQKNbQ4IWhohHOS21q+THPra6YV8psSAwYy/L2NAYOuzEecbup5oM98jyMOz7vludNunQ67WsAn1z9ZAAAgAElEQVSV58S6m5/vCCNnDnhPeO3Eujb3s3YNOtvwY8/xG3oQ1xtoNVhvmvEs2mes6FL8HoDU8THNd9vhUAFS7gZloZlioCSpaCJJQy2lQbVQ1u+rVVTUqDe1r9tTszmuM447VZPjDd1+143aMr1X7xjfpnMrVaW9OXXqib7+8BManHmibuj3tTcdU9KvgbeG0yHzoqe05MS8JNTV4rRC2yVeS6aTDVzGx3foZvAReEvQYxcON2J8rHWKT3MPv8F77ltI4XX7drAHvbpaU7eXhUMRdj/1hMoyU5aUGpsYU7/TV1Wpqqqqm2dqVwsllVyTxUCnJjW9JJ3SC1XVydO7Va0luqfZ0O2Nhr6+e5eerDWkejOcIJ8UA1UrmdJiEPZKr1pVUeEIyzSgwRysdahe4TTHUurP79PxGxv6m7/4Ez2x/afatmEs1Jwtqg1tOu50/ebv/8/KGhtVaU4qF6mShaoJp29yEvr+EW2DF+Z3tjViQMuy0zamAS3z0UNFm/XnDilgBwE8BDAZWW4A3nNncAfb2XXunIFDG3zGQcSeNV9mLcQBI7TB/iV7h73rgAhjCL7WABo8AB6NnmUnhaNzbXOa/61mLuk70dc4O6nlxXNjEI6UQ4IucNYBUqFDoB+BK3DKMPfQLzAGxk9wBjY6ABnO0wcefDDoI3H0OHsgjjhfTf+fr/eGCC2DH1YSzHAg3u/93u+FhcqCYRKNxFpIQmQWtUObjaAbgPi7v/u7QDsmj+8QthY8h5KoMTgSe0YZO30dhumnOvfcc0MxN4Q9G8pFflECEZJsVgQl1zrVzt76tRyf58hKkYFI+mFjjXfmjEgkIqeYQ3v32NT2TIMis3ks1LnPayFWvGLlgmtZAxgIRGjxD6ZGWgJMyowFgIsQUisdRGM5egymA12hr3OHWR8WWi4OCEOzYsk4eTZAE+06x9rRAyhx3H/ZK14RmAgGCL/RD/rIXDFvLpiPIu/IK8YDis7cci0oPB5QwludUgOgiaFLVBe1tKw4m/HYeFltSOtarp31ttcp8ItOAfNL+LkjLgCv4DX848X+hr8Tvcn1rhloQ5Df4mgH+Br3wmO4BjkQog3m5gI/MbjiaIHDeQ4sxw3SwdecrkS/HVHFZxQxAB/oBV+1YwR+yvfQDueWaQgvRhlEcTMAZGUN4xrgCEN9NS8r05bttIVCC093+pHTFCwznTLA98gmZBFKqGvrWCZacbXu4ygtR6gzTkd7QDcr+JavdoDRDxtxNtS9Lg0ospaQ30QDxuUAlgNEAbQclQMdxltjmtk7POSGU95OOPFEHX3sMcEpd+ppp+m+++9Ttzt0fPGc++67X/v2zuqss8/RCaecqG/9+zc16Pd09hlnaOvUBv3wuuu0aeNGXfmGN+iLV1+lvdPT4RQ4osGScLJhuQBoPTtGeayroI8QsWR5HDuXoKlLLXg9szddCsPzwzpgjdqzzpw46tLPWq18j9dlrHfbwUpKCkAxf7vGk6Ou2DN2rH37298Oe4xruY7xWufDUWewlPWIU5FnuV2DsUSlY3hBE3gaddd2PPm4ZmZmVfYLVdKaikY9FP2u9jJlg67SsWoo3J5Rg2pqUnvm57Vt8xF68RkX6N477tKufU/p6EZVZ+SFBk8+rvleX8edc7y2z85qT6OlJyrUWWpqrFOTBoV6lYH6ySAUUSdVr5XWVcl/HvSL6eQ6PN4/TiMm9Qm98LZbbw1ziFMTuhCdz1yjv735zW/WP33sY4FWBsIAc7n2S1/6kvbs26ezzj5Pb3rDG/TfP/rfVKM+eyJ12x2N15rqtwcqMimrpWqPJUpqnE7Y1ZZ2V+dkVb20UtfL+gMV+UA/Gqvqu/2uflKR5ltTqg2qAfDJk4HSNA91qtgvZbUW0iyTLFUFEJGT4tc4ynF//JVaXpW0rlpSakM116tefL4+/Lvv1w+++81wwucFF79Ef/l//1NIOVRro/qqa1CmIboTMLLf7ahBDbIlIsxiEJfnW84wt+bDBvVth9gGcaAEbaw2wmY1smX93mEZGPhH7KiDVzlC3fIMmYVO5Hm3vGdu4UnINr6zvDO/ttzkb0fGm/85mCOO5jY/d3S4SwAwV7bvnJlkLGI18wjfwKZG3pDaiL7iSHD6R1H4l770pcGuhbf6VMSXvOQlwXmGHoKsdaAJNid0gv+SIXbP9u0hagvd045AxmhcYn39Lz17lTNOO6N0iLPRcHuz+NvE5DufdogC4PQ7Folra7CYnKoAwflsb7cXlU8lWSkCaDWLbRSEGW3LgI/R3VjpicNfrciw6eyJ5zsWnAvaovQAolhZt+Js5Wi141jpfm9uj9nhnI4YipHq2KvJ3BKBBDjDBrPRZuU7pmHsjbQizX1EVlnRgwYoDWxy1oe98qwBIsBYOxgIBsVox4bClVdeGU6wcIF3rjHgCKOA/jzPBgNjA2i6++67AwNgLdIWDILrocHGDRtEDTjqt2FYgZZTvA8lh+tR7obeuCETBjl/8YtfHN5hsIyHfoOgcx/GKQwVoxcmBM0w4PguNvTs9T3cIzBWWlfrv69T4PlMAQMHjoAAjAdYB4zHG2iDyfVVvJ9HQ+mteNEeMoK0H2QIshBZ58KlTv8G2KJ9G6mHM43tPLCsdioWtIDP2WsOTeDtyEXoAdgPH4ZPEl4Pb3cdKu6Bl8OrDTpY34BPQxcMS4zS1bw8X5bnBtmYF+bJIJRlhwE1+sC9jsLi+3iOMYiRR0SW8TKwYQXdpxTZwWf5PBqlxb1+huWH6W3DDRqzLqEhII3vsZ62P/qAKVEzK6RdUu+HaKS0qqIoQyrDOeedp4suuVh33nWnNm7apG1HbFOv29G927frzDPO0NzMnG668WZdetkrdfeD9+qu7XeHSK8jt25RrVAAMZJSuuINV+oLV1+tPdP7FgGtSqFh2iEXhHzHtXlZT7GRwlNcS8kRf9CJ72zAeC3Yu2+noOfb9T4NdFqvdQ0TdAAXMl7tqAxo2ZCnPffPRgvPo4/UjEFHDbXLFo6e5z76Qh9xuvLyQTWsmzjSgfYAK8mW4Pu3ve1twdE3WhzeAM/evXvCWkC3KsuK0lpDwC6citnMSzU5Hbo/r1qrrrzI1KfmU6upida4moNEs7v3hgMI0mygDSpUGXRUJJmKaqLZ/kBZo6V2g7qzDdW7ibJOX/1yoLJWUVbNVZS56mVFlXwYJRnrjNZLR4Es6MK8sT/f97736bvf+U6gC4ajbRHSfYiWoE7P//XRjy7W8WHeuR9nKw7Zf/iHf9R7fu29KvJM1bSiaj1RpzOvRIkm6mN6csdT+upXvqGiVlW3mahSLVUvemrOzeqkMtWFE1M6edBTNUn1ULWqbz+2Q4+2xtRtjCvJh47yfqWvtJKrxomGKpVRdyqXkgxQqKZBpVB5iKK0iNDqDQptmJpQNe+K2X/1K16st77pShGI+Zl/+5yuv/FmZUlD832prDalakNkGYLBpfxHRB+hd9Fr1I4w3/c+tM0UX7e/feaU4tXuw/X7D44CtiVtZ9JKbPMyh5ZvXOsoKetbfMdnA9G2xR2J6ihk2jRQZpvRwKeDS8zvXEYIh5gjONFL4GO8XBPZPPTgRj68yxFaRFR961vfWnQ2WXYznhe/6EWBZxsr4PAg+oJ8ws5E1+CdcbmMDVk/FITH4Ud2EXaosRPLDOskq+n/8/XeygnHnVCiyLviPgMNyvzYWFD6nD6HQoUwYALwCDFh/p2FguHvgmfc8+RTT4VFjABlAToFgPbjTXC4Epa+29NuxT1WPqgd5dQEIn74x4Yy0hx7X9nco4J5KaY9+t3+QJEYdNof/ext9rWxd8NzgWGBsgwww9xyjQ22UcDRffG7oxiIlMITiLeX+0lPhTY3/uhHAdSCuQA8sWFRLHgmm9WpN/SPPlAcj83uCL5du3cHw4/vYAhvetObwmcbHtDZedK0gSH5qU99KjyPa7Zs3hxOw8CA5LkAUZ///OcDiOf0kYDq12oBuAKY5L54PPQTRRAGZAPOXsxrr702AF9mMvSH35x2Y5DUEQ72ZFgQHK7rfr1f6xQ4HChg72xs5BmEigEG8zLvL/rufQiPAlDib4AB/mEkwiNGaxIdiBL9H6GL+0W7RH3C7+CD7ieyM77G47WsOBBAPJYpNvTcTixjeY5lmPnR6FhsIMbtQHuiN5AN9ghajtgbaXDFKVzoEihu0BhjknpL8EnL/WDMLdQZ83zSpgud0i66BA4QZAa6hJ1mBqEs28x7adv0OlBlj+e43qTbMe1jTzPPRw+gD6wnTjbEGeIx/UfWRHwtdOP5vAAl7H22IcD3RNLwvO9///uLuoVBjGU9tCGyg3gJUpeSkAZIOhBt15vN8G9y4wbNzM2E9LJWq6mZffs0NzOtI7ZsUS2pqT3T0dj4hKb7be2e2at+PgBxUbOS6pdefqnuuv0OHXHUkdqx82ntJeUwrSobZKopFafkhQzEVQBaXhPQHZ3EOqTnN16H0HLUEbnSvHgNOYWDNlxfKXa+rdTOan6P97r3siMNWF8AwuhTpMhxAhbX4JADjDJIg1GEExEjjXdHdDEW9iC6E7op+qxLNOCIJOWF9QcdKOnAmNGDuG6MIvg9Dm3oq0+0XVJRgQ6fl2rlSTiBcJBUNFChQZmr2mqE+lKktNZLaaxaV9YrNOCUyCRXc6Kpfq+jstvThmojnH43XWbKK4malYbyfhbWaHfQU14lEraugqLuC+mr3t+m0SiYabDYvAW67d2zJ4wPgxMaMF70OYpTo8tRJw4afeELX1hMeeZ+5MOrLnultk1t1r/+y79o99xetSZb6mU9JZVUVaKoylSDfqkKp3KP1QN4W1Om+qCrTWWpY7ds1GNPPKxGta6pxmbta2d6Ki/UrdbVyfNwH6cjpmWhVlYEEKiXVsIph2mRDAHhSoaltJrltey95pfm3+wf1tRQJ64rL6XxsVYAp7rtWU2MNTQ7s5eQOW3YuEEdys80WirKVPOdvpJ6U0VJqZIi8JNKMVA+AAYdgv5LySpnYhjAtezh3dkjceaD14HlmcFlA9KW/XYmrBnx1htecwrEOt6o7cx8m2/Hst+6j3WN1XSSNRSDav7s/YIuCXhOSSbLbn7DIYoN62hqSi0Ma04OTxh2ZC1/21lFP6nDZSeFcQZnMMUyat1+XH5WK6eefGqJx5ECn5/73OcCaogQrddqQQGHsVxyySWB4Ag7BCc5oF/+8pdDSpcjXvgeYIRJQxg/tuABsocyBkSeC4CWgTyjzvTZDNMkRYFASLKQQVZRCAA/UFBZ0L7HYAfM+UDHvhxodSCAloXDUoaSkW4AJ4wO5o2UEAA6DEBHQi21dDyPzoWmhhYhlYRMsoZ4fe9739NgoSgu3nboRD0K6MNag2YWdLw7dBTDwSdJkQrImoNeMI43vvGN4QhWGwLQwLnbtPErv/Ir+sd//MfF9I4NU1MhtPwzn/lMmA9HgQF8IQgZM8baI48+GkAvwDMYDGsdhREPPCAY4BwGDEwFBgMgBs04gtZ9d00Wg14W0E5djY0/+m0hvRqGu37vOgWe7xSIgQZHwtig5Td4gfm0aznwvaM78bbDO+ytY4/DXwBKzJvXioY2jnmnD45O9clcBjEwOuFjcag9YziQCOblAC0b+VaADFjFylF8v/mS5RP05F54JGA/fYxBNssy2rXB4jQ36xBcTySrQX7PGc/gebEx5chWfkOnQGa4NiPXMW/wZyK/HGFlGWLnkZ1nsWG0v/m10cP88GxkkuuCIctdCNx0o1/IBqJg8Jqu9uXxA+QxNss+9Cj6wz+cKdSDYj07IsEyevmUt3I4VwtF2gG2CHQJEFc1VVJLNTM/p/FJUhATHXXENvXbbc3s2aNdTz6pM045XdO7plVtNDWngXbPz2hq80Z1222dcszxOv6oY/TTm27S1IYN2jkzrV6Rh9MRkfmNpBaCs8oyXxWJvAdGgVavU+jldWXjg2uhm+tpLteB2MHkveI961orqxrACjfH+rANMPMkxuPoPGqCYST5MJ9436BTBQBqDFCyFQBQ9Bt4DesGPkdbAMysW4Pa73znO0NqnQFlOx4NlDF/RbujLM/UrZAeRy5porRQiMCqlIkGaaJeUYYT+jZs3qi8zJRWSuWddpj/RFUl9YZmBv0A4My250OB9UaWaX5mn1pT48ryPKQbbt16hB5/8ilVG3XNdec1MzMdwCDXY4sNVe9t9rrrmZkG0IHIfeqxXnjBBXr1q18d9qpP1UZPhWYcFvTJT31Kv/mbvxkOrGLeKeCMQx558rrXvlYP3HtfKNxcpkQr9VSvpeq2u2pUG7r++z/Q9vseUEKplWZdedZXSlRZkavS6aiaSrP9rpK0qon6uNq9XPNsR4CsvAg0yyoU3Zca2fB9AO6MTCMyLQDBFOFfuwhH2zIxkBXXl6PmHmtqnvU1Mb5g+5F2WirPBgHoIgUVAKuSpGo0x9Tu9KTKMAINMJT0Q9tPzvSxfDaYZSPfssC2jUHKWE7Hv3nPWgfgOu/95XnjWu7q9bYPNQXMV58JB6V1IdpibYXTXxdOfkZmY9vCb7B3fZIiep0dVQRHwHP4jQwolyGwU5FrwVrgW9igrFv4lfVB61jQNLbjD9Rpd6jn4lA8v3LB+ReUTNJrX/taXXXVVYG5E6o7NTkZUsggPowdxRSwBoMe4YoQxMtNdA0T41pSEB4g7Lbbbw/CwYCWBZEV7Fg5PhQDX+mZ9oDGCpXviQ0OlG8WZWD+AHmPPRaAG0cQmfHGhpg9c3F7o/1ZLaAVe/+WEhaMAQUdBZoaWhgKNk5sIMRMYdR4QkAx7z6ZgQ2LIgVgxUavVavB64cRYu8iShWGAxsXhTR4jBdOAYM+IUVioVDpw488EuhJ/1x8HgXNgJs9uLwzV6xHlDT6Ae2PPuooXXHFFeFZrE08b/wOQIWCCGDFuqY4KJ5LXswhtRSIOCNiDKOK9U3/iUxkbzAexggTA/BCqbJyYMWUcdAP+muPq6MLbNQd7ut/pf2x/vs6BdaSAlZ0DX4YNDEfNSjM9yga8Ah4iVPa4QHwI2SQD8Bw+jX9Xgowivndavenw+Bpk77AP+ifgQunagNowedikPtAHBYG+6zsxPLVMhZaGdwzyG6lyhEtNjBs3NKOo5foI6AgShYgT/yyl9wGtvvj+XINzaXSmiyPeI+BC9q3Z5NIXv7h1HDaGPMI6ISC6DQ909kGkIExP2N/a9TjdaoS9CESBt6OPEFWOVUBng+vp010G6ehrmb9e9yeF6eu8zc0BMxChiCLnKbB2nH9reUV9jIYm8EYLEqlFPKuJAEfyKjXQ/RUFdorpBq++rLLdNMNP1Te6Wjj2Lhmdu/ThvENag8GGrSqKlt17Z6dUZ7lesPlr9VPb7xJnOJEuv5Mv6u0UVdar2rQ7amVVIOBTmrjal7Qx1F/0N00NxDJGmC++N5pGaNRd8s9P94jNoC9JgzMrqb/K93r+fMeiB2mrGEiHam3grEDCGMjCR2Fz+xLUl3YlwA2AF/QgXRfjCy+I6sCXR6dlPWMnsOewrlH1B91ulj/6HHwTYOrN/7wBj3x0CMqlKuTZhpU8hBFVCsramSpiryivNpQkda0aes2nXLySdowMaZWPVGqXPVaNUTwUCS+3c5130OP6IEndiipJXrjFZfr9ptvVG9mn7ZMTqqe1nThJS/SD26+SQNJu/bs0r69+zSzZ2YxQGkpQAv6OtrBxZ+5DjsGHnHnHXeEKcCghF7oh9AVm4UorU99+tP6wAc+oH/+538Oa4hyE4CBRHI99OgjOv6UE/WKV1yqL33xizrnzLNCXbB6JdU73vp2/eCHN+jO++4NNa4arWaIXNQgV42YxD6RZaTdVZUlUr+Zaq7oh6LyBAmk/TykLmYLhyjUSDNcAJsJzQq7hhAtwOg1BLScqhvbY95zRNONNYYZOM3xCVUbrRBNx57u97pSnmnDeFNl3leZDcK4OIRiemZO1XqDJFOVFbJy0p9Lo41BXDuxl9OHY4M+tj8MXEMqeIQjZPjbhclX2n/rvx/eFLAONKqH2a6N5fuoLDwQ/Wml0cNbjAHw2fvE8hqeAz+x/umAhzgSy4ei8R16nvtuXY+/4dMOhOA6bGZs8f3tj1Fn4Erj+EX7vfLSF7801NAif5zUApQ4QnYnxseDZ5aFQ8oENS1soJPTD/GdF4uyTq4o4fEoYUzYHQtC2ApvDLA8F4hMf72gHWEVbybGiDLgOmF4sl2DBRo41c0ob7wxlzJGRmmyWkBr1MDh77gvGHuAOwgDA5c+ttnGznLz5NB2QrpRutmEKEWAe0HpXqizwhoBCMX7xzpjPb3jHe/4/6Wj+pm0C0j0xS99KdAW8ImIKOqz0GeYBNdAX5Q1gCnu5Vr6Ae0xQFDAfvVXf1X/9m//Fn7/tV/7taCsAFDRV9Y2ofZEaNEGtEF5BNDiN0cCsPaJFLD3hzmmfQAtwF0f+ez1wnV8ZrwokbHxYyNsHWF/LnCA9T4eSgpYbsSAFp+9d7xf4cHIHfajvcGWS96zdkpYkXi29p9T2uB78WllBrktT2zMWi7Y2FjJII/vG+X3dg4YOBkFuXy932ODwfcAoMDPkQvwM8uQUZkWy0Urmo5QZk7skfRcul6GZVxszPOdDRkMTP5GL4GG8Fr4Mu88x2kAphP9tiK6EiDJvXaqxPU96Bv6D1F1luNcB6+npoVrgh5IBN1y84dcQM752QZT6D+yjv6jU5lWNt69xpfdmxUitKSSojYldW2SYFwCaOWkkKkIUVr9fk/bNm3SC848Qzddf70apVTjpLKyoqyfS426Zqul+vVU+7pdHXfc8TrpqON1xy23hfQy2mqHlLO6irJQ1uurBXhGeiOpjqt4eb26CfMD/ob2jvTGAMD5BB+ARi4VsWxK5gJoSztOZ/TaoX0DY6vo/oq3LrV3WdOuAwbYBEAFsEmpBKKsrOMwdkApsiQYPwAOawlHIlkTgDh8dnoqNUCJTmVcrF8ilL7yla8Mazn1+yHFF90NsCcAwoOB5vbOhBpO3XSgnPQ4laqWidKMqJyK8qSmQVnR+NSGkKbaTCtqpBVt2TipI7Zt0R133TFMy0tbmmn3tJvU70aiY47eorNOO1EP3HWHTjj6GBV5qdPPPFu33n23Nm7dounp3brxRz9We64bTvtbCriNQXRHWDLffM++BXy++aab9J73vCfsZX6DFoBX0Aed9XOf/7w+9KEP6c/+7M8CP2HcjmSrN+s6+7xzdOyxx+iqL1ylN17xBj395FOhzfe+9z269vvXave+3do7vTec7kmdOup9JQVRbIlq1VoAdQZJqX5aDOuDVQrVk0TJoBimUibDIurDqlPDFziWQazhb2v3skMiPHcB/HaEa6NO4frBMHWY+ml5oUZrXP1sGDXGSYYUjC8zorA42ZSTHodp7SFdURUVSkO0luvRmW95nuw0t00Qz3PsHIllQ8zT3R7zj32AXUDWBfLBPHPtqLfe8lpT4GABrViPWU0fYz0C3gAgxRpzmRvrlKw/+K/liB1O8FnsXmxF7nVEsPedHY3GEAyOcT983vrFUnrMqGxczTifb/dWTj/19JKJwvjHsIfQoI9Fni+e9odQANBCweMzUTmc/MbkAIrAQEg5s9ANR1UuHANs4+G5Bmgx0TEzdoSABUAcIWDQwvWZuAbPGYoWSok987TnBb8/hXuUsS+14A4EgY4XvT+7beYN7yYnSrl+lL2Uy/Uv7jMbFXSZkxxoj3ZYP+QU4xFEGHI9CgSKkk+0ApRi/RAVBkBKn1xPhnUHXd///vfrnz/+8QBmQVvusaHEvSj6AK9EWPmERs8BDALl7vWve11Q3lBweQYMwydsUKQYBY8TKji6HGONPmAY48mDFoBRpGFiXFhAes7pN55Qh5da6MK0eKY9XfTRn3m3UevTQZ5vzGR9POsUeKYoEANX7F8rsLGigywi4pO96COObbTFJ+dY+Ritg/BM9XV/PNqOEJ7rdCYrNjGfjfmyeexShlz8nFGnyCi/dwRrXKvL39GHOD3PfM00tnMBngmP5z54nvvmqNjY0WOQiz7Sd4xEp2JbOYsLv456QM1DHaEEveClXgfmo46o8vU8y225/zFt9jfH9MX1GV0P1GAac+PIW6cZMB4UU9q2F3Y168fr2Moyz4PWrGmcTMgeO0BigNMR38sBdsNi0gslEkpOWWRSKsH45lt+z8tcCQfcnHKyanmuJ++7X1NpVWefdLLOP+sc3XnnXbrjwfu1WwM9MT+rxpZNeslLL9X9d2xXd7ajrJ8pT6RBVSqqgBxZMNTHk6rKQaaS0x1XQSCvZ6fiusaagWzkNHIbHYFrbCh7/az0aBvU0NPzDr0xjpkLnGNr+fJzR0Ftp5sGHbwogq6EvsJnDHbWPwYU5R2IOGetUhMUAAudE3oQ2cXegz7QEf0Jpxx/k1FAvdzPfvazQecJxYtf/OIAaKGjDXltLSwfIpAGFHMXtdFKpaSsFpVQvLzWmlCnP1Ct3lCjXucIUVWLXCccd5ROOv443XLLzer0BlJ1XFObt6mdDZRUK2p39mqsWdUF550rjrYvilSbNm3RvumZkM42NdXSDT/8kW6//W6VSwBaowarQbk4gjcAnhs2BJ6LbcN40fcA8XBioqdf/eUv68Mf/rD+8i//cjGKyNGdV7z+dTr5pONVraSa2TMbip1z1CG1xLYcuVnTM3v0ja9frZ27nlJ/QJUx0jBT1SpNVXpSVkjdGicXKqQiUisrBfQBwqoo7BOAL/ZHP60o58twkGKpaqgbNgSEaHctX6NOjJ/JVsC1XJs2bdSevdPasHGTZubmgl3IPp+bndHmTRuVDwYB0Op1AR+LxYOTevAGUg+r9cWTCxmH5Qpz5fptcfSLxxo7Xyw7LGu4xrLGe4f1y57AMY+9daA8YC1pu972c5sC3huOCPa7SwJ4DRq4cqRtbGvDk5FLBEiE/b0Qkc693gsujPjjxjkAACAASURBVM+79TDrZ8YavM5j3Xcl/fC5Tf2D733lzNPPLJkUPD6AVChwwQOywGSZQBviCE+8Gz4GF0AkDve1csl1P7zhhtCWFQdPigX5wXf52bvTi45FOvrPSqZzwWG4XINCBF1QIhCigDsoGghXM+X9RQiMLtLlQK/lFFpTaBTl9iZ01B1CAGOQDefUP8/X/pBhbzLS8fAeAtqhfDM+opcAuK6++uoQhsw6IJqP31wcGPqgpPkEB/pklJpn0rd3v/vd+sy//EswUq2wQE+iq/DaUyMB4wLwDHCLPvBCsWM+oHeaJAFMgwY2jugPIBan/fBc+rr93nuDose9jInP3I9CyPUoRNzv+XaUAd9jEPHPUQj+zQq2IzP4m/7zN227/tizt5LXn7ROgecWBQwaLOXh9UhQZEmjwYiDdyCX4BnwstFUHoMcBsdGIyRGqbNahSF4q6ucLDesF+WIHANZsQzgc8yb6ctKz48VJ4P9MTDm8Zmf+3nw2rgUgD2G5r02GNwfjDxePo3I8xIb5JYJ7pMjrOiPC6obVDQtYtr41CFHlXGNQSbTzW0a4KB/joa1ssh3cWracivezgeusXFlowve7pPxnOpFu44MMwCymh3FeDxu3omE4x2nIUaZ58i11gyyHUh9KAAr0sUCzckvJFAr2MkJhW9IOlSVWlpFrovOOVtPPfCg2k8+pZed9wL9Tx/6H7VpYkrb77tXH//C5/St227SdKXQlhNO1LajjtEj2x/S9O5pNRtNlWmifk0aKFeWD0IEyhhmeZarCIDWwUeZWHfx3Hr+HYGD3AXgsZPK69brMk5JWWqeRo0D667oAKxjlyFYzRwfyL0xgB3zAD6jn6HjoF8xXsYOHViTpBUSecVaYb0C8OFkZN98+9vfDs451hCOOQAuItrR86yb3njjjWGvoL87mosxD/uQqNvuKytyDUgErJShPlYl1JEl3o+i6HlIMzvymGO0Zetm1dM01JLaunWzthGhdfutStOa2h2OvqsFh/eRR23Tyy69RNdd/z3t3rlLtXpTqtT1y7/8On3tK1/RmaefqjTJdMutP9Wu3cMTFkcBLPMYR+P5VFKnp0Jzaqd+85prglzAXgEkJj0T0I5aWeztn9x0Uzjt8KMf/egirwEkRGd/4P779J9e+QrN7JvWLTffoXNfcKHufuB+tdtzes87364ffusaPXXP3aqTillPtafT1j5AqtaUyqIeaov1k0JpLVGS56qrompWhCAB1UkpzlUDaA6A1hA4JO0wxGstoMBDMOvg98+BrD1HzkI7+EzIbKhUNDs/p82btwz17yBXx9Rpz4d31lteFtq67Yhwamqn0w1F/GtJoi2bN2nvnt1qd7oan5gKICVr1XNmGWMZ4PQty7t4L1he2wZjP9vp7n1iHkpWBdcD/PoQmJXk54HQZ/2aQ0eB2EG3Px6w1r2L8QwCd3By+PRrfnN6q52DrNH4EBky1wjywZlgkNW6nvUoR2rZYcOY4MvsyaVAslFarDUNnmvtV84565wSRka0C0W3YWJB6e10wjsviA2Q4FOHEBJ4c/Bk2dAn4uf2228POfoADLNzc4ugQKxcmFEdCCBzOBDTymsA+VAQF1DWePGitMNIUfqhCeBFXI8DRQLly0aOvQ7LjS9W6JYytg6EfssBWtRgwCNMWCQ1GthA9tit5OHmd+cQW6FkE9IeChjKSygQ22iE2jFEaKFAEQ4MbSjg7mPrbZiYKcAQMBwICaf//M3agzFwL0cvw1jseWO9Qnvux/NGegrr78QTTgipsjH4ReQga53aErTLmt/x+OOB4dAe8whQBvNBsSUUn7UPjfjNzIb+AQQSlcaY/PI6py9cb5ryGfCPdol0xDg5oNSRw2EDrPdhnQKHgAIxMMF+w5hzyDf7iP1DPSP2JnzG9fbMR6w4GNgB/IBvWVHY35BipXo1w7ZHj/7AQ3jFDhLLk6V4rRX25Z4fA0pLAVr28mHMwdfhUwZQ7ESwk4nn+HroxHUGTuI6EqORQrEnMZaNMT90qpyfQduWqY6sMmhmp088Z1wb15PwtQYKPV84JFgDrkm2En91H+wZdQSd+2m9J466tazDIEb+reZF/5BBrGvKFWB8oyPEEd1WmJ3mwDySbuY6kvt7fojAigCtkiPLMI4BtEKt+EJlnqmZJnrlJZfop9+/ThuV6N1XvkHvf9uvKm2N6enHHtHnv/UN/dW/flL9iZZOOu987Z2Z18zOaVVLnHdJqMcFoDVMqeKkN6me5SECJedks1UY5NZdGLsjHNEviDDiOw5qsWOIOfK6Yh6Z05VSDmMDwyA397hmHHrFWr6891i/NtTj/ch3jIl6TzhFzbu8Hunnxz/+8XAvgBTXomehJ0En1okj0dGbALIAxiiUjr6Hc5A9i27iiHE7D+Zm5nXtt7+nXq+vfjFQpQolSAXOhqUkiL7p5xprtXT08cdqw5ZNqtSq6uUDbTpiqzZv3awH7r831McqM05HTHTPbXeoUUtVbVQ015nXqaefqfNecLHm5jNVqw0lRNkNOnrgoTt12+23aHp2Xnnx86eD0wvvd94d0cA7886Y+fxbv/VbuuGHPwxrBf4HMIhujt5HxD062N59+wJtP/GJTyym+HzkIx/Rpz/9aT3xxON6/6//D/rBdT/Qrt0zevUvv173PfKw7rj5Zv3nD/yGrv7bv9O2mTkdOdZS2ajo/undeigp1J6YUjdtKk9xZOQB5Mv6AzUqVdUyaZDlypqpBmUWQK5Q+j0dIljU0gq8B8A5FIwvF8GttViHdh7AR63vAoriBCbFMCMeL0lVT0oV/Y7q1Yoee/Rh3fCjGzXIC1148Uukal1PPrVTp552mlrUYms21GvPh0g7eCTyGVuAZ1guMxbXQOS5cYCD59bybylQy7LO7zjRsQ9wFGN/jqahrwXt1ttcewrEgNbo05b77ZnqmXUTrzP2BmsZfTPWHSxHWNN2hCF/+IcMIToU+xKZ7T1nfmscwOvdTkenHDJO/wscuBzyQ+uOz9RYn0/tVM48gwiteojQ+va/f0d79+5TmnLEZBFCiSEuAoHfOeLWUS54fjDSAWsciULKGZ6hvCiC0EAhM4OJJ+ZAFPbDgchmtozBDNnKh4WrDSfnwJp5o7ACapHPz2d7yKDJaEjsUuDUagGteNP7s9Fdg3IUhUehoW8ANPTTir032/48HQ4bRql04V+ECyASoBL3EaWFwo7Xi/UCHTEELr300qBcocTHnjYrKK97/etDFBVribaoJwGYagAJGtNvQCfat8FI3xFqvFib999332KReAA05gOGxFiZrxdccEGIyMLYoy8wJOaHa4kksxHscHZHejnqgTGZubiWg9dtnGLEmKlRx30omS5kfDis8fU+rFPgcKSAeaRT9HAU2Gilv/AA9nKcasRnR/YYYOE9diDweXT/HYhz4GBoZL5r0N71FmOle3+GrUGd/T13KUMg5u9EV/AiksM1A6HN/NxciK6xEUgfY7pi/GLUIMvN42nHKYTmhfGz3BfoP2qgG1jgfp9IaYBqdK4MmFkOGJwwj4Um8FEcFo6itZefyAvWA4AQ8ox7l3vRZ/eX6yxD6CMvR1zTV4OTrslmYPBg1kR8D84/5BdAFjKScSMrkKc8F5oxDuscls8rRh8RoYVBjEKM4UyQTAKgNYx4AZhoVKsabzR04hFH6on7H1Ct29Ml55yn333fb6herWrHzqf1qS99Xt/56Y+VtxoqGk2l9aa6c11NjE+E2keDMtegUoQIE6JRwD3Kbj9ER3Ni22oALcZoA8CONmpmMgcAE54DxugoQ++ZlejDHFiGO0rFHnc88QBIjsw7mDkejpsEPSJuqKYEjYYhOJwQCJIRDKaC1Cwmh6v5rTKsB079paIIOsiR27Zp55NPLUTIjIfomebYWIiM2rVndzhNHCBnrNlQPsh05NatQTfq9braO71P09MzYT1NTm1Qvd7Qpg0bg45Pul+32/lZ5EBZqFqvhTXS6/YCaNlpdzXIB1Q4D6FDgW9xeE6trsogD2UlmuMtZSywNFFzYlznv/ACnXb6afrud76tRx9+VCqSUF8q7/ZVZJlOP+tUJWmq7iBTrd5SozGpCy98oW656SYllULz7X164skd2rOPCK0hn19KB42dh96r7BX0T8A+0s+2btkSnJzsLxyh8LYPfvCD+j//638N+466qpxyyJ4D4CPi95Of/KQGg54+/OHf1/a7t2vvnhmNjU2pktZ15OSUTp4YV3733Zq6515t6LS1Z3afbp/do9snG3pibFw7e4X6AH5JJYB/g/5AzbQeIrLgyWWzpn4+CIBVWIdEvrFahhnCykMEJemHxZoCWjwrBnXRfVlv0LLd66s3KPSWt71VV3/hc0rKQkcftU0z0/uG9YAK6Yyzz1Wt2dKdd90T9HPqrrXn5kIkH/yh2+/rzttv1749O1WrIoOzAJAl1Zpm5zktrhFOQRzuj4VYtApRa0k4/RJ2xQmszL0zHphz+md+CH+EJ6Cvo9N7367ktDqYPb1+z+FFgWcD1DLAZGDVtfbgp/AMR3HDF1mDfG+Hm/VS+I9PqXUJAWMHtvFZz9aJuMaAVuzg8D28L4cNHF6z9Oz3pvLCF15ECdBQc2huFrClofZ8R8kCE4KJYEwAKBBlw4RxHCUKJUoFk4onxNE3vDPZRMYwMWYusdIRg1vP/pAP7oksIoNXfHatpPh7LzobUdAKIYoHgQUPWAJAA+0cwRN7I7xYrWCzQWjLHnMDOV78BzeS4V3MARuUmgJsKFICUao9Hl+zHEIco8WMNY5EsELua1gnrAUEJ22ycRGOvFAiUTC4xsAX4+Z7/sbI4F4EllFwexddl8VKD8+15xsFh3/8ZsPHgKNTLP2359Y0NWPaH41X8gCb6dAuc48hxvgAeq1Mr2b+1u9dp8AvAgVioc942U9OL3FkBkCGU98NVByIUXso6ed0CUei+fRDvieqwOAOPNpFrx0BjByx4wBeB8+DLtCAz4M8C5+pmUQ7pLPxfu+C04Lq4ObBGBPIacsYFDBod/8DDxxK8izKKOsNjmpFTmB4AVrxnWUk6eNE7sJrcazgFWVd8DdyxrWJ4pQ9y7bY8xl/F8vjODLECu7BEMjtsHaJdEen4uWTuty/GLC0bIv7sD9H08/69LN0pWEJrWGq4RBU4eTDRJPNlo7Ztk2PPfCgkn4e6vdccO55ARC46Y7bde/DD2mu11GfVLNqqrGJCfXzTP0B59FVVEkT1Rv1YTTfglFaTYb1cQAtYh0ipuVSdHW/Pa4YvLMsBnCgVIFluts/mHlwHwzQOjXKqSCx43Kp9pejP9WmkmRMJWloOSU8BipA+0gtK9KQsheAmrTUoJqH9FBoX6V4f8ZpcomK+jBd+cyTT9Gep5/SbCh2XVO/yJQxl/Wa2oO+KtXhCVwNivT3epqoD9O/BkWm3qA/PNkyJz23EQ4GyAaFGhR+5zS+ELg3PFkvRPUBhJL7pkqo8QTAFtC3JV6sH9ZwoJ8U+MfmrVtCRAJr+qKLXhhKTxDlReoep6bzuvjii4LDe+fOXRofn1BrbFznnnNOqIVKVFOz2QiRPejI1pMsA2Le7jQ510qEf5KW+Tu/8zu6/vrrA8ABf6C8BXuL7wC90cc5KAj+SWQktcRoi7qtOEw50XrjpimdcMKxajXrSgEZ81TKqjp2w2a94JgjtPfa7+jCp5/SkfPDkyEfqFf13U0tfRvH6CBR2RgL9I9pB7Ac1tzCv8Xi7wvbdDHV0H/74oNd3CvcFzsJWD/IC6L7iOC7+itfDnXUoNc113xD460xXX75q8N8wm+xZ849/3y1WmPBbqCOJTKKNrZt2aIHH3lUJ558hr76lS+r7M6qluTqdtuqN5va1wYgrak1Pqnu/LxqyrVpciJEsFCbrTm+Ue1uV0lCofnhASGWawYumWvsAKIO4e9EJjJ36NfsGTsz1spRtUZTst7sM0iBGPSJ14H59v5AIf+OzHEkoded7VvbyKxBdAvrTqxTO8QYigFY1qRLTbjUgoH6USeM217JvnwGSfW8aqpy6smnlPV6GlLDyFnHV9RokC5FWtTw2FWIi+DA++mce596ZAXcnjJqQLgOF4zFKKcV0+cqumil1wvRUU77Cws02McChmakrxHpBi1RxlG2DXyxcVwzw6vLoeU2Vpxjy9/eWKtdiYwFoUAUGe3i+WQ8NrKWa99MIqaHlXAbY4wLMNQRCTAJBBe08boglJO1x/fUw3I0nOkKqOU6blyDYuIaOVZKY1DQyP1SXts4Um00dWW1tFzqftMDoUvEGAoXqRL2Cq/FM9fbXKfA84ECBqHtEAGkIHKIMG5qvbB/UWyJciFK2Ios38eesMOVFvAip5I5Co0xoCQRSco7RjayFGUdnur6DXxPmhEvAH/LA5QrUqo7ve5CVMYw1SYY5wunB8KL2nPzwZlhEGV8bFgbhd8AtJBNRH4c6ldsyFrRM92sW7iOFsYpRhW0gQbQB35LZAYgmKOeWDNx5JnHaHnObzxjpQjl1dDGUXGsXcZFCpgdQpbvq1Voh2AE6UsY0eXwPRjLQ4CCtMAtGzfpmCOP1H133ROiq7AoAVUAHKqtph59/HEdc9yxOuGkk/T4k09o557dao2Pqd3rBrlOWQn6TyR2kHU5RugwTSIY7gtRKJbTfj8QQxP6u+Au+hP7gSian/zkJ4tAyoG0s9w80WcDwk69s4NrNW0TZUI9dOhSKToaa1XVHuCcrGrQK5QmtRDBVkmJyMk5jlK1HBiMfZoqLyuhADlr8ZTjjlfe72nHI48orSbqDvpKmg3NZwO1ABj7/RDtk7c7aqmiOuBVOiz+T9F+TqrslYX6gGvpsNh7LalKA86iG76IHgv/SC8jYqisKAnRYvuv4cT8wC9YrwHM2rw51CcFVAbkQK8D+KDOF3uPvcgcUh/1m9/8psgOYH2gI5IiyTXW4+64447QhiMoHbFpfdl71VHxtMO+h3dR8uLv//7vgwy4/PLLA9jCmsGR/M53vlOf+cxnQkoi915zzTWBtxLh9r73vU//8A//EJy6tToptYXyDOC21MknnqoLzr5YW8cm1N/5uO7+4mf11s0bdGqFklg13dnt6NOz+/Rgq6mssUGDpKqCyLvD+GV7zalVvEMHHAPIAjIo3vve94aINUpzYP+R/cB8WU7AswAO4bV8B03ZT1ObNuvpXdPa+fST2vHgPapV8lA8nlTGSmMinHpZpwZfkevMk07Qtk0bAqWoqTYoqwHkzLJeuMdggaOqaR9+QH+Rd9hS/HN0jMezVITlc9X2PIyX0WHbNfPvUcfD6N/74/N2mjJA+A06ltcga8u8L5bXtlkdRcie4XkOfnEgivkYfI1/sZ5jGzXOKjhsiXwYdqxy0nHHhaLwnV5fDTy82bDmR7fT1lhzeNIKTMSIvmtsOGWB32EiNtJjgMOTZQEUo5ErexgPP2rFnlyPkwXo6B8vRkcRxDVLMCAAjgBvDOgEZWLhNEDXisAzRa5uXMPB4I/vi0MbD5ZKnjc2LiHDKKiAkRiLViQ83vgZox7sWFmNx29U2148CxrPO98D8hE9wMYHzPKYLWxpmzGjlOA9gkb0EeXENPa6jL3mZhgx2OjnmoEtxTDi61diKAei8PJM6ICBRWg0igKKmlH6g5279fvWKfB8pwD72zLFqYQYPvBPeCn8An5ATRQMFvMX0+VA9uehpKH5b9xfh6nHNawcgm7Qyn9zH8YHvBD+iUEJXTAab7nt1mEU20ItIVKDAp8kkqPeCEYovxPpBF8Khsr8fIjCxtDEWdVZSL07VDTyfJpO5u/my9DIKZz8Rvo5QBzpRfB/7icKAwMMnsv1fOeiwbFTKJbr/rzWEX48B8OMlFCijixH0bV49mqfDyARTktbALRC7awFYItnpZVE26hJdcSRuvXmmwMoMkYqap+TmDMNKBQ9ORneTzjpRJ1w8kl6eudOPfzYoyHtLUTPpOmwMP9CVASAVm3hcBxSHv2ywu49aT1hubUV73/WPOUHiMRAP3Lds9WsTRsarCEDI3YeEsWzqpRDIrFqNXW6bbWazANRbb2QSFZvTKrTz1SQfgVoxQl40C0naj7VgCiqQLoypIVu3bhRm6amdD8pwNVU7X5P1QWQiiiarNfXVKOp+iBXIy9UH2RK8iKAl7NEaE221KlWNBtOGaypRipkVqoKaBWSIQGxyAxcALOAIkMg3/KAFnsJurHvAJLQbdln1CmFjjhvcZYS7QfggCOPa6l1h1PS6TrsSyIVKWQP6OXTHflsPdTgrlN/rd/FtdKsuzlqgnsAaLBtWDOjNfVoyzXx+Mw6BiAZAv0dNeuAjqW6Bam/kzp6y7FKegN19+1U8eiD+tUzTtTEzD7Vi4rmJ6f02R07tHsCMKupLCQMhvNEV7NE1/Re6GUDm72M/EBPxXGEsU7K+RVXXBFOhgSc9EnC0Jy5w9HMXAF8ATTjhCG1ira2HnGk7rnvIT2x41HtfvIRJSWnIRI1KA0qdQ3KREla1ZZNG3T+GacpKanH1lQlqWq2wyEEiSqVMtzDi+c5opm/WRusAeQVAKTTwtnTzDvX2tYctWEOd71gTSf9F6jxUUBr9O9Re3Ap0sQlBrjf5ZfgbfA8wHt4Bt+z3mynW5bHtmmc4s7vyHmv01g+7g+I+wWaulUNtXLq8SeUMJIMhbdWDQKO6CwqACDwYiPfEScWMPzGpPO3PeQuiOaw8BiceK4DWjF44wXsjWEl2oooi9UglQvAshEQmAhaRxIYzeUd4W7BG05beeCBxQKwIZVkoZg4QnqlGiErrQqDLcwd/UJhpE8YhwiM0VopseHFnHqDLodwO8+YMdkbSt95NgoQTIHno9A7Qi2OXrIBwpriWgtNDiSwZ350fZk5xMwkZjB83p9CHY/lmQBcoRF9R0kgggBjyzW+1gXrSit0/fdfZArYGcL+gS/C++wZA9gy+M0pqtdee21Qrp2S4oinw51+sVIVOwrsHYx5UOwsQPZAEwwQFCr4NwYJfBs+SoRWSLcmmrdWC7wyyOfusAQANOVeeBLpPTgJ4LtbNm8enhBLlFKytkfGrzQ3Nl5H+bDlLN+zJnjnWsbPO0ZV7EEl1RtjGnnqyF6vE9Ocvlg38XejUb+j/V2tfKB9A7LQHyeW9Sn656hmy6tY97CMW46GoR5TSCVbSHNaSC0L9/BdUQZw+Jijj9Ydt92uIhuollZDVEqrOaZ+rxdqGAV9BuO3yHXUMUfrxJNOUrffC4bs3Px8aI7T24KzLctD3VXWGEBYvKaXci7FY4r1Cz47Qp05ZU1zUh9pabziUylXWkf7+532AVwYH5F9PowmNvSXa3vZ+a8Q7JZpfIw6VdMa9NraOD6hLC81l0nV1rh6OZFaaYioGp4eCN6VKqukoRh6lRpMZRnSB4/YulWPP75DSTVVH2MdvbvZUHe+rVZaU7WXqdEfaKKs6JUXX6xjtx2hHTse183b79ETRUf98YZmK4XKJAm1nNTLQ6FyVkgOmBUitIZph6EYeZiY5U/YA2QgwhDeQyQWUYbwHNaywWLWBGsMPkMaInoQdAMc4UUbpFczt+iAAIm0w5w7Us7gFdfHgBbtxGC3I3mtc3kN2QnMmrGtYmerZQx/s98Wy4AQNZHlSupVDeoVDbJCTTWkPlBVX0c1E501XlX3scdV7UubTjpeP56Z095qU+1eEYDDEAp3mANaph/ObIBHdHLzIGhDRDTyxelSfEf0HLyKqCyuhQ8AbqGfM/fQm9Tknbv36kc3/FDd2T2sslBjK6011aE4fglNc73qla/QhrGG9ux8Svfdu121ekPtPsgudeaGNcQs35g/nBGAbe5jzP8NZvk3Zwk58GB0L6/r3wfLOZ8b943qVrbLY+fVSiOxngCPs35AAAZ8CjCL8krGAeAt1tHgU94zfGeQFT7j7AEHCY3KPfdvfX2uNDtL/14586STypwwZ1FJq1RSD9qO6klNgy5epZ8VDwwyl9DyhfQFE911B/jdHlT/Fis1B4KKHtwwnv27PJYY2GKsLGZoZE+6o3Fg9M7357pYGDv0EGaNkkBNMtoA/MLAwOsFQ6ct5/WudsHbEKAfjiDiO5RGhMFKr1Gva8woDDLRDmOwUPE6QcnBEHVNMQtC2nABWOciQxPog8AlSgvjxJ6gGDw0gOWUEfcnHkeshI56wFdroIzSy8wQRsd48UyiCJAetT9AbSWar/++ToFfFAoYtI9r4Fn2sFedIoT3+Pvf//5iREsMSBzOtDL/ZEzwRzsrbAw6WsvpNjFAD49zPS3GaOeGjT9qaNkhEeQPx8W7EPXCcdBO86FdeK29jBumpoY1ig4x8WL6BPt6wYDlsx0qw+LXvcWi4I5ssjMJ+YKhRdQGwJ3XhgutW4bGRo/ltwGlGPTanyw5GFJZPmDQY1CiIPs7nm0F2eM1Dfy+kvwPcNbC4YbD2KyfgVu0geMSuQQQSG01AC4ihjqdtlpE/FDYukLh8jxE6zVaTaXVavh7ciH6hpqWOOc2btgQaHvjDT8KQBjzQoSWZWwMFlp3hM7xmEYVe9Yt8wQtAKvRiXhe6PtCVsDB0D1+jvU0O2PjNNOVyjospy+EhEscmmmpIu9qsllXb8+MWhOTmq2k6ifVoG9TTYuoqrzI1atKBYcxkXZYSHWseVJSsoEmJsaDMS8yITh5vJIEwHDQ7mhza1xpu6tNSvWyc8/T73/gAzp625G67aZb9LHPf1bffeBOzY3XNA8wU+E0vURpJtXL4K5WllCYfAhq8ch0AdBaaf8zxxh0gB7QzQd0uFad6+fCZ/jdTnDPJ/eiG6LfsRa4DjALvmY9ERrH0ew2Dj1v8C30avNA+uSyFq5JaF3U8oS15FRu9p0jtWjTZT04NKPs5+pSr2wsDXXIqgPmq6J+1lW9MtBk0lOt31XaLVQbm9TTRapBvcWUqVarq8wpoL8SFVezgld3r6NJjzpBogAAIABJREFUoA+0wUiHTzJP7Dtow+FNnHxvnujMEH4nstcF96E580gbOFXAQmfm5nXnHbfpqR2PBjqEaDDA18ZEKDp/4QtfqCO2blbWndd1135nGK3ICbtj49qzZ68GvUGo3RXPObYPc8SzXPMutkXjTBk7yG2fjfKX1VFv/e7DnQJ2SC0VaGKdymNYipc7QpjfXJ+V/YG8JtMmpCYvgFisUcsqvsNOZb3jdOV7R4eztwxuxUFBo3qFdZ/DncaHY/8qp51wYlmtj6nTHyjFI5F3Va9VVXKURZQG7ogcK+Auxm2gxSGhvs7hwkspgSspY4cjoUb7FAM6ZppxBJqVayupVt5saPC964A4gslChg1ANBLIMGAT16EwkArCPx9XvRo6xeGR1D5gIxIRRk0WBJzDkUfnailQ0gBN/BvtIQDtFfcJV6QPAu4wftJlSHF0pEF8YiLryGkn9If0Ed5d7NepjLEHj88GC5fqk8eyFNi1GloudW/cD0dTwOAwsuwJfKafud7eOgWeLxRwGpC99YwrBrDZX/ALeAkef/iZecJzATC2wmV5EANXVoJiGWLQxfeZfzsywbInpMz0ez8XWU0BaF6OarUR4PoP/B1qa7XbiwbEaIrOoVhXsTyJwaefG2u3G2SMgU8bpXZs8E70MfIHxwmgiKM2bOzGIKhluQGXtRo3aTrIWoMzLmDveV0p5X3lfjnCJkr9i4JuAJzYO82xVgD7oHW90RhG53OYQKcfAI6gC4QTykijGoKfGzZuDHIMMCuc0rhwqiQRgIBboR5SBGh5Hg1Ix7rH/sbBta6HBm0sTz13XgMH64iyQWHwhPZcX43+r0ZH5ay28XpTM7t3arJV1WRaVTrfU4/ok40bNZ3lyqu1kAJcK3JlZa4O5a0o8F5QR0uq5ANVcR4X+bDWKse1S6E+0cZNm4NjrFpIDaK5Oj1tVEXvvvJK/e573htOIMz6hf7b//v3+sKPr9OeWqH5eqIBcFmRqKGq0pDX+DNACxCCwwKqPBvwePkArbBuHU3PHDiKlv3ntczcsk74Dnqiz+KM5HrAD9YSRiLOTdIQoTtp0I4SDWuyXl+MjqA9A83QBEPTOjTXOWLCdVsNcHituD/Ms9MV4Xn0wbWZAGRIy65XKMCfq9+shLVfme9rrNEKhfzzsq8ib2u8XlPazTXIpKw5rozaWRlpt2mIeDycAS3LSN6dwhsb8czVm9/85lBnDDCVObUTCTALw978Cyc84DgneFNU/tbbb9Pk1GRIW9yz6+kQGQzIlxcVZWVFx51wko4//riQ8Dq7b5c683N6/IkdOufcc3XX9u1qNFqqV2t6+MGHA5AN3+bFfDvl0Wsj1rNtm9omtU4QA+or8831K54PFLB9bh5g2WNQybrk/uRH7BAMJZi63aA/oV8RmIDNahllnYO22BekVhOEAu+L7VToilx3arsxgbgPK/Xr+TA3azmGyknHn1Am1Zb6WaZmq6FOZ1q1GgxZqqXDYp8xUGNl2MyPzjnELmYuq1EI1nLAB9v2KGoaA1oet5VhfnNevjcCghchYU+46WME2cyXew3SwMDxgiwep9tuByEBQvxMKdyEiwMysfk46jj2nO5vDt3HeF3ERiT9t5fZ3nA2NkyAiAp+RyEDnKMNg1fcgzISh4dbkHEffeOUQJQQR37ZwPPzY4MkZhTLrcelfltp/a6kSHt9uD/2GDJ2Pq/eYDnYlbx+3zoFDn8KOD0k5rveM5ZJPizC6QUxHzkcAJnlqOzQcxvWTkG3fLWyw3vsHDJ/Njhl+RKn44TIhebw4I1w0tpCNIyjvuBtjnzgs50Xdj48Eyldq11hnuPYGLHDwjSy997RNHYexRFayAm+B3gBwGHcGEikfzNuR7fFTiWnfMZz8B8dz0qgKvUjAdfC6V4LUXOW+wa5/qPP9PVxtphPT1tsayFwi7EDJJDGtv3ee0N6KvcFeZXlmmi2wkl4XleAWtRk4+XaZY4qBJgJtO9TKycdRvAXxSIAHYNH3G+Zvdz42NOAHhymgsznHpx8PJOaTPH+XkkWL/Uc6x3Mk/eSD8NhzaympAMHBab9Qq2koql6qnOOP0EXn3yG7rnnPv3o3vvUI1qfqLmUiKhcA2Vq1/g7VRoALU53GwRgJIQHAT0lFIsvNTG1QaeffoZuvulmpUWpGnWz+gONZQNd+oIX6IPvepc2jk3o4Yd26N+++lX94MG7NV2X5qkDX5GqZTqso5UDkFVC4fhhnbVw4KGqRGiVw4it5V7MA4AmkQrQCzoCevBdfJx9DDqxL+2MhUeRgkjkvYuNs4b43o5Mns/ejh2Q5oUGYswfDJLybkdqHMVj5wDtxTq4dXf/HvjyIFNapoEuc2VPjXpNtU4Wiul3s4HaeU+18XoAfiu9XAnpm42mBkTadnuqh4MloO7hG6EFja2be55NQ2gASAU4RQ0tHLEGfrkvHDzS6YR9A18lus4HOHDtK155me6//77F2oz9HgcHtMQpCJS3oWZvs1HTbbf+VDuffkLVaqJ2t6Ozzj5bjzz2WDg98fxzz9MPrvvB4mm/QZYt2EZeD3ZE+G/3304wRwaOAloHwy8Olhev33foKGCHlWU7PYFvWR6N9sw2H+8xoMU691qiLX5zjUWnONuOB8xiXzni2jqKdRIHslgXs44xiiesr9GDWzeVM888q2z3s6D41quJ8kFbzUZdgwyGPDzl0ACNlbQY5BpVUIyELipXC8VBzXxWoyQe3BBXf9dKwEjMWK0oGdBBgDufFmEdK2Kxx5JeWqi6xxa8gDzkqeNJovAmXq7Y63QwI2RMKB8ojGxAiiyjkBicNFK8v7at6MYGp+lkxkAfUWgAy+j7xRdfHDx5eHaIBvNasIEFneIIPxgJ/XDhUbxngGA2aMivR3ky7awo23M4uuaeTSbhPeN0Uoe6x306mHlbv2edAr8oFBj1XJmv8L1rQaFYGyB2lLCV38OZTqOgBWNyv2NnhflxDEBZGYI3OjXLnkhkhg1y13CMwXnXizEfcj8MBtqZcKhpR3+siJo2sWFio9d0Mb91pEVMS0d18B0eVOQexjSRIIAjIU1mIb1pVLcZlWkx3ZajUbxWl7qOGjTQmkLnlnnIYeREHK0X60uxwr2cLHPdLO51oE2MT/Ad4zzt9NODIfnQww+HC4mqCqAV+6sPoDJM+/M8kObmNeW6bIN+P4AOYd1xiNBCQebxiYnFaD/rMQYk45SPUceRx8WeRrZTXwl9hzVPKgd6ylIlEf6jst2GOeMjssdjdF9Xk3IIKNQEFBxketHJp+h//1/+V9WKih598ml99OOf1I8fuF/TSal+jRiVTGW5cOJgJQnF4nPmh3pWFWnQ6ytNhzVI+4NM1XpdF1xwoZ5+aqeeeGyHkjzTZLWqiaSi9u6duvzlLwsphw8++Jhuv/9+7ey3VYw31U+pl1UJddHIvCDd0YCWAVDWCGAc7+UKp/TFYLL5EWuCF3uQ35lDPkNL8ynva64l6p4IfQBmR4j6ICW3wd/xHjT4631hB6ELhRvwitN2DYS4nIVtGq9b690GNKk7WAwKNUir7M6qWW+oNsgDbTIc+M2G2hn7oib1h6BVJx+o3qgpyYfFzAEkD/eX9XP0/niO+IzNcdlllwUwGT3bOjX0NR+GrvArHAWknobTcQGkxomcPkEPP/yIHn30MdVrDRU5p6HWdc7ZZ2vb1i169JGHtH07aeBStV4NAHhWcpgBNYdynXbKaTr6yKNC5B7PcVQdfXGtYeaT37xGDGAaRB2Nhol5zX+UXxzuc7nev6UpYB3JdreBqVFQy3Lddq9Tp52Cy/rjN4PldnoZ3OJ+wF3saYJOOLAA+cVeGS0jwXfwGj/TuMr6mlz9Kq6ceMqpZZlWw9HB5aCvWpmHQrJZUVGxIOligMLgwTrxlyc+ApXF7g0ySq9Y4TUoZGXaQt9KOu94NdgYFG03I3ebSyndbDijySgHVhABlhwSjpcY5R5vNcUd4z4ZbHPfRvsblOWFgncWdk6l8/dmJvSXYnoUYUUgUdQ9fvGMpcZizymeWQpW8nJkA+8oorRlhcXhnQeyNj0u2jQQ5rmygRHPi42q0fU/Sh8rWtAgNi49tzHYtvrtu97COgWenxRY1mBf4Bc2fpyi571scGZUUYgdD89Pqv1sVIzVoE6sOMUAyfOdBqMyxjLr/2PvTWMtq890v2fttfZ05popCjODjYEyGDCDMYPbpj213Uqrr5QrJeqbSDdRPuUqyccMH6MoUj4k0f1wpQxKpL6d63uv7bbdtBvsxgOjjcEjGAozmIKihlN1pj2tIfr9134Of7arOEVRRQ2cjYpzzt5rr+E/vMPzPu/78hPdDEACwIUTBtMkZnbYOWfszPzie+h118TgeDOxY/agQaB3G190Gmuc9AV+ci6cel5x3Tivad97vKYNRpqR4D1DaqBrZgWQIhk39wlgRs3a4zk+97nPhWLdNBEAzFoHNvAyNyhpHWyTcT1Vuhx2O3VtoppdVAhAC9CO32Fj83w8F3/DvMLYt+50NNxAV8xeJJAHoAVLnai32Zgb6fiNAEXrYcotkHLJPDDnk8yVE9lttkWcPmJGaXi+dlOt1SXtLqX/9N4/1QN3flrTn7xZB55/Xv/6oe/rrx96SMvTLa02E42albKy0vwQMKmh5bRmUrVClkRe17Vq1EytEkZWu61Od0of/ejHwtylqkK9rWrQU1rm6lCaLFQLyVRSA61RA1l1nSw4Q3X3S4CDMvyMSq0BpIVFwLUAlOvi7J4n22m2k+ysxanezBWMHbM+GScDXoy5ZRGpZLywPQ08YJua3TVpb8VyK96PsWzjfhwUPZ6cmwQ0TgRwsF+olxXugeEgvTIw1yqVKam3gIFZ6FoJ7sd+K8jVZNTLMTOrgf907jK0NpL9zIV9AI8p48X+4KeLWrPunarrdC7GbX5hXocOHdH09KwGg1H4zjVXXqk9F+3SaNDTs0//VKsry5qenVafhlcEFEh5Zp0jQ0a57v3MPSHwTUYKa4pruuMh68fsVlhhBiB4LmRFaI7S6613k+PeYiB9o4D9RuOz+fnGIxAHf44nr02KYN/a14ttN6eOes3FzGDmz/PpderrWRdzh/ZBHSSMGVqx3uE4g7qWHdyzyxlwbnxQ5JXBKD53QI1nINMJZiPrEr+ac3I83wW4ty0B4EowbfN1+kcgufzqa6oe4EtSqZM11CxyDftDJa1OTRENUZ1qXRHFBtbpv50L54zxprIx6kgQYxqDJrExHAvamB2H4cXmIS0QQb2RQI6VtR0+GyR8hjFPy3siWxRa53yud2ChEh9/PEDLAoGfjqjFETiUCAIEQ51z8Qz8pPA8mz6+x+PNPJ+7QCU0Z14oT86HgsN4grFmwRVH7zZaSQbBYgfB9xOzFmJHImYI+HvxdeL3YoBu8ryTLICN7nXz880R+LCNwImcDY8DhgYyhEgy8hAjIRROltbTWuJ9N7mPN5I9F8p4nwhwP9HzxWyNC2UMbKDGa8AMPwxPDFXWDkEd3schwomygw2AhR5C7yC77UDFTLrYLrKB/W7jx7kBfKgJacPdwBZr2kxv1qnTfdClAUiiOHiWrbf9tv1goI30wBJUAyCrSgTgFII2ldRspCEtkO/ffPPN4fqB8YSdB7gxTuuBLRHG7QQPgZ+/Du4ldb0rvusuxowjEWvq7XAcBj22Bg6pWYceT4NULvDN3/yOkwOgRbFw7AvO47pLk/bVqaxV5okyEATacJyZ11gunEhG8JwOGFrPG1RknLc0Ku1cXdSOxSU9sOca3frR63XdF/9Urx07on/5jw/p4Ree12LaUD9rhNQ+wJNujTgpp9NhcMTozVQEIItaWoE1BXuK+csyffK22wKgtba2qm6HIuRDTXdaKvOBVpZX1OrOBMCFSa3hyRrICr33ALMCoOVmhm8fEep3BQyHGqZ1AyjbV95HjJudSxffdoMGaikxbgDEgMWsATPtXe8KQBMQkb9ZD5zPgGDMrLK9FQNovpfYHo3lPOuC750orWjSXovPs/58ALoFqYQUFqPbK/5PFfZUzXKjkn6mRgXPjX1Tqsjg1ZVqsu1gcsVdRaOLTl7vVNbtB/UdAwQecwMLrAnvd8sng5VeL3VWxpx6A1idLc1MdXXnp26Vhmv69bNPa3nxcFhfSdbUcn+g2S3btbi8olw1sy/Ul0uz9fprd9xxRwAB6LKIzL7//vuDL8R7rJ1Q+6zdDvv5K1/5ir797W+HNYCP4Bppob5kvx+C6puvMzsCsdywPowBKKeHGriO/TDr1ThbyKSM2Hc2EYH3fD5/7rVrEMl7m+P8PY+AiSfcp483E9HMLtYYTESY3ZBKkFusU+wGbE/kFj41v8P69vfJLoJAQsCEtUnHV7KMyFLafJ3+EUguveqaqkwTJeVIaZGHIpON0Jw2UZLWFOI4xSFePKf/di6cMzqyZQPRyiB+38rNQJfH2oaiDSc2CR1HeB8KMMrEm89Gujesf8ZRW65pthbGImAQRWkBiQCzXCh3UtkfLzrp9yyAfG4b2gaDTKvkPi2YANBAsSkGT6pFfO+TxqOFTiwYfW4EB0YoggN6p4WXQcKTWUWeF49X/Fy+L89VPNaTxx0v8uCx4HuOVHo+eH4UMnUjNl+bI7A5AhuPwIn2GHsL2ejoK/sKY9X7ddJ5OB54vfHVz88jJkuCx2NhkGvyyeLaS0EGnr8Egz+atFhuMxbIYwOiGKvU8uE9wBOccRxxnCQbq6wp9CW6F+Oal4vFsg4xbjmvHfKNABeuhQPmbm+Aahi9rGWn0XItB5cMalk3ObXKBbfNFAo2RJkHcKoBcNVIa4YP7nZeSAUMrTKwpDDOYU8Nen1lrWZgbsECItcNoMXrYXIZ1IBHGZzOLK2BNf6tpyGORsGJZEwZS4x/dDbPTCrGa6+9ts60tkMcOyJuKMP4EAQj7YhzuAYpn29U4+p4azy2MZhDHFzuG7lBrVJANxzkuOlO7NQ7wBfGctxp0fZwvOC2Ddd042hZ166s6fbOTs0q09TlH9HTo1X93/tf0OuzU1rLWiqTTFlZV1oaZYBPDbVzqsNLZaNUWZVqADDyD3ASaGXcq+nyq65U2mzpldde1WpvJaQuUouoDKlvbY0KGEWNUDg+Hf/jDIFHREB1XDsrsLUiyKsGtAK/b71+rm0lO4PMo2uCOm3P9i0NGJhjnDaAWf7FtpZrZLEuGHsXJGefIbv5O27ywLga0JrUA/F8xHYc78f770T6Y3JuPYc8P2MOAzFNMlWw3NJCeVIGoEplQ41BVtc7C/ulVJkBQ5ZqFowyHSVrluTk63wBtGz7evztPxgs9Jh6n5kJYx0L+rrWG6g7PafRKNf2rfO69RPXa/++32rxzT+oRXH9otDaqJBaU1rNpUZ7SqNQ8zFTv9/Tnt0X684771zvdOr1xzWRXawhgDNkAX4RaxC/hnq7yFKDHGbRICNpIIPvYRl+fmr38+Ou47UR70kzcCfBJh9vPeo1570cA9cxK8ugmIEp60bvb8uJSRvA/qJTWL2+TDhAJvEedoJJGaTA8wLU8hriuvwjhTo0QjhyZL0Otv1jrkFGFOAWoOzxZNL5Mavn9l0mH7n8iirrtIU+LQFKRtBDGxpCnW3Uufvrgt5U9ChF7Nx+vLN7d44WWdjHStcGqo+xke1j2AiOWmEcknLoFLt1pTF+vHdTkrGQMHsKoU/KA8YsAp7ruL7X5Lk3GkFH0az4YgQ8TnnkGhik5BhzHz/60Y/ecerJDW5hE1NRfW4i2wBDRFUxjuPnnwTGNrr/2Cg6HnAV31dsJL9bFN6Alg05U/IRerfeemsw8uges/naHIHNETj+CGyk8NlLGBxQvElFQn7xD0fdRnds0HCVDzOgtdE6mwSzwnhdYICWdYPXBTLcbCAMTdhE6EUi/6wlM0cszz/1qU+FFAL0zmTE2Po87rr2bmMes0/QdThoRHNhiXEvNoQ5h1MQXefJ4JFZ0U6PtM5M0hrOpGMhABUAwfTUtJpZU0Wer7cYbzdb63U+2qGb3BgIgIVSk3tO+OL+uu26RhK/x8W+CZhhvKObsTHMvIL5BnBEzST2LK/YQY71r+3Ou+++Wz/84Q/D3jUrzYzMjdb0iT63HDBjgPHjnplnbKyYAT9pT1gumZ0e22sGdRbWlvTl7bO64vAxfXQtVTqqdHC2rd90Kn1vuKRXmqmKRlsFYAngC6UbMsLIqdqjTGnVEBw7TO8AN1Fja5wlwXgVZaXO9LRuu/12/ezpp7W8tqq02dDSypIWFubC+mm1OoGdl9Z4S/jJfn4b1Krnt05DrF+Bw7W+599uTmTZaZDDwTmPDfPLOsBGxdYhSOr161IXjLVLUvDMBhkMLJvhFXcg9XVj+877ZiMGVgy4eI7i9XAi/VKvQQV/KE1gYGXkfCrPSo2SXEVSqgGQ1UuVgGFV8LZyVWkNaGVlGsYdwPB8Fp9xQPx4AXfLIu/h2H+p54b1k6lIUiFbkmKofOWILl5o657bb9bXvvSARnmh7z70iB7+8RMaZV31y1RZq6uVtZ6ozXflFVes62x8B9YYadIPP/zwOsgF2MBc2of56le/GpiL7AGvJe4Rmxt2DHY37FsX9T5VGbL5vZMbgRhE8n72mpnc396n9rMczIkBbUBJs6bsX8WAFuvQgFZ8vXi/xz4u50I/xgxbvsf76F3+YVPyIkAD6A4BhBdBFpe9YP3RZIWAGNdCh7BmHaAiGMYaxH4w2ePkRnDzqPcyAslf/dV/UhGBSBuJRoOBjrx1IERYlpZXNRiOguAwxd3RKCPf7+VCH7ZjGTM2gwvSWin4pwtUeiMZhTba643LhsDYgnoPI4l2oDamTqSUPU9Gmn0818RoBhDivBjuMasJhWEQzULjRPNmYRJHVv1sFkig2o5o85PnIHrCuX/84x+HU5/I8LDQ8bPYCOInSDhCBqQb5RSPw4mieZPP4bGJAb9YoBrt93s2pOIogT+LHSW/5/RHO0+MM1F4xp7oJUDi5mtzBDZH4N1H4EQANfIEI4EUF9gfyEYcaDv5jv7FcuRDCWiNU4bWndZxUCoe9UkmzvEKiV8o69TryR2+kPPupIaBSnFjfrK+MFZxjHgRBAJAZc099thj63rS8t4FpQ3ebORwG5yxMc730EkwEtBrZk3HhrZ1iR0CA23WwTbgSRcL9kPaCEypHTt3jTslN8PzYJSjg5w2x3ynjWxcL6nOsoIdFF4nALUaIRWr7nhohwC2BKAVTGz0MmAWz2QGJc/MPzor44gCbDFusOEMRPO8GP4AXnyPcbeTwLVsU2y0HjcKzMXjyv0z51wPtlYMaE3aWDG4Ege4uB8DcnOrS7rm2CF9bmG79g66YqyezI/qqWJV+xamtNjuqsprZ7+XlSpI7WMOqkzNIg21tHJS3tJEjYQUGRKxyvXAHaQgWFXbd+7UVVdfoxf2vag3DxxQq9PSYDhQt9MJ3fbiyXPBdwNbYQ3VWY51l0Oy66jXNQa+SDmNWRAxgOdaM2Yv8Df7gjmN7VbWg1kOjJXXOPPrPeaALnan54x5NjgYy+wA5o1TCo/Hwp0MPh7PvvS68bPxndgGrO1vsgoAEknZbapMGhpleWDNVUmhpEzVGGaqRnTzBDQeqmrUIE5aAFImamT1nG4UmNloHZ+tz+P9E+tgg5rWr5ZFXv/1HNERtanpmVkdW15VkY8010k1mxV64K69+uf/0T/Rsz99XDOzc7rhlrv0P/2v/0oPP/ZzDZOW+iMWYBoCVZYb9957b5APzJnlrPcvqavIS677l3/5l4Fl6ewHUsSwDZDX+AzIPgIGTlM8W2P7YbiuGaxeHw5IOIBhooL1pPe7/WBkCrKEf5bPlhvIEfuFsTy2TLDvNQmmWR54z3NeB4OsO32MAVL0Decj4IQuxcaEGcj98pkZpyaLxHNrf5r30HucE5nI9eMagx+G9fBBPWPyz/7jv6qKqs5BRaPRXaWqSi0vr+jo4rEweSiqGMSKF+sHdaPn23XYXDH7KkTixh0j2YQoehuzjKcVhJW2Nxqbiagx0QXybl1cLlY4x0PBDTj53I6iEoXG+MBIZHOyMY2E87sj1jGAczyjjuvb8GBje8O7LoYNIMaB2hRsZAQSdRV4Bnc5jI2OeI4tqGLhxDl5EQlk/H7605+G88bnOFlAK/6Oz+uxt8CLI1MWeJMG7eT7sdB0nR93HUMx896TTz65Xu/nfFvXm/e7OQLnwgg4RYW9ixONI4pMscOLwTApC2In5kRA2bnwbKfjHiZxiLhA8fqzjwtC+3oxUyPItfOZYnCCQTQoRPQUBwd9BPjiLkauZ8Vacc0q9AF6k3QCHC1sItYf0Va3r4+d4tiQPdFcxgwt6wyMXu6DSDD3xD/SHg26oacdfY6DWugUQCH2Aff/xhv7Q3Ayp0V5kYf6WCkd2UglLOv6T3Rw49gaSGioKigRPi4eD8hB/aYNXnEEPQBb7Zauv+GGYOT/7vnnNRrWqYdOD3SdOzPMCK5hNzDOzIWLxvM3aRsGFf0+c2dHaCOgIN7fk8fGfzPmBrAYU6ePxnp80i7h3HbEvJ7sYHHuhWKki44d1WcuuVTTi6vKmk0dmsr08yNv6eVGomMJrIDpUFx81MgDGw5QiYLsAFr8UQV6FigTHRDpNM581OmgjQb3ybyS+jcluk/WaVr9AMb0Vtc0h31JKmOqUBA+pKBS5LioUxDr0u9STjmoMZuILn6kKPIZgFYyLvrvZzSAyhp94IEHAhML2w57EjvsS1/6kn7wgx+ssxsZS+aQ+WMdOJX2i1/8or71rW+t253IbObfoCJzbPac7Waz8/2TtTRpM9u+nly2x1srxwMmnUmRZrC0AHQZnGYAD/NkFAaOuYBJlxRNlXmlHDBLI1UJ3SorVWVTbB3AZEZ4o3W60R47m5/HfsVk0Dj+O/YVwrgm1NjqB8CK1UuDgzRfU7tY0b/6n/8HvfmQrmrnAAAgAElEQVTSb/TnX/q8vvvg97TYq3TZdZ/Uf/Xf/Y86vDJS2WgJf3Tr1m0BzEbGYu/T/MmsPssT2J6sGfwJ3nOtNtJeOZ7v43NQJxCZSodU1qtT3s7m2F7o17as4Dm9Z+2zsk/RV/yN3LDOtS/l9H1wB8sWdwo0UYRj+Z6xiMn1aJ9uMugQ3wvX8ZryeSzHPT8GoUg1hEzitGhkhX1nrsF5rPdtd/K35RTyzQEdrrXJEDwzOyC5+tIrsGVUJammZqa057I9uuSSPapyaM5ap9g5593F/zaKQJ6Z2z3/zmpQhE0cF3WFqYQwRsCy2OO8X29Og1LUiyLaQDSCyOrJOGMG1Ly52ESAYhiQGMpENRzx8CbG6MCARgmw4WzIxMad32MzI4xwDEj/45+Fgo1E17hxFNcCDGUT1zg43qzy7AgTG7WODHHPFIjkXEReYnrpe1kdsbK2oI3v3/dncMvPbaciRvZ93RhktMCLnRtYdtwv7KxNgfZeZmvz2A/bCJzIEbDsY69i5BhQYHzMDrAxFR9rWRrv5wt6TMfFvScdtxijercaSRc6oIU+JX0F3YusJuiAPuMnawQ5zRrDiIVpZMO4LnY8K1Lh0MeuBYnOs/MeAx4nWmNmRqM/XWTewRsMbZwyzu0uiOhb6zoXTIdNxj9eGNo4APw8unhE3WYrBCYBMkMXNph6BkkAKkTd6yKAWQG8G0Rdmce1m94l43AdjAD0sF0zv2UhMMmpeRUYaKN8PTXTNb7soEyCy3ZAzMpwelpcT9TOzPGi4e91LzNHLrNgEBz2NIE+XjFDPbYVfB3Lk9iZN+Nt5/SMFvojzbUyHTj2ltrdjmanZvXG4aNaa3Y1anU0GBdfzwpKfJQagTJJaubUswVASTUqCxVVrkaD8h/UN6M2GqlcqcqiUrvZ1XCY06A8OE40c+K+5qamlK+uhjpoq01pmNWgFuyrTl6pWQBu1SDXqFGDWjXgpfXPALkCoDZmGXFenpVxYbzcoh4mISAv6xjmC/MGEx+GHQFHuluTfmq5y0+OYQ4NQDEP7CX2GWs4HnvbWx5v21hOeeNv29aMv/fpRjbypH6xnR78G1J2ydME0MrbY/raCFiL3pGB+Zao7shXiPaUhZJGEcppjYqmyLhrVHnojmgnPf7pMX2va/aDPN4ZDL5vzx9/v1vQOICMKc2c+mq1OwKGbTUbeuDeOzStVf3lA3fqyKvPayqjm2FDw8aM2lsv0X/+X//3as9fpDcOLmr7zt1Bbq2uroWshj/5kz8JshmQG/mBzuc6+DLsV9YZ98RnsD9hbZN2yBrldwIRMF9Zq/g9+LIbrY8PcqwvxGtNrh/7U27qBUmDvYYvClM39qvQacwdrHvm33UpXfOStYh8cRAkTrmP53UyqBHveYNLMfAV+3HIEtcHRN9axxn/4FjX1nKDDDPJvD84B7IS/U6wiXR2d/jd9P/OzKpPrrn8KmqEhohQI22oqIgCjrTn4ot1+aWXBXADQQA7CAAmntAzc0sXxlljpNdKmJ8YHixylLzT+xDURCJY+DZa7ZwhAIg0YCQQYUAA+HvesLHTYmVp48/INgLjs5/9bDBKAJTYXE5vdKTW1/yjiEtk1BjYsYGBweIW5HQc5FmMVrs7FEIJZYOQQqHwnL5GPNuxwOF3vo8ii2svMH6f+cxnwlokbXGSRRXf+7utpJhCb9Tejg1ODffKXDht1OwtlKkV6okMExt//OR+4wgE3/F4XxgrffMpNkfgzI/ApAHKHmJvIWswbJzaYgfHRk68F2OA60I2aENB47LUTFFpxwg4o9KRTkMrdFCrmiqghKS0pC/qFBpSZUJ/+qTu4lW7cuctQ+u49cCCsK7rqPFvdtxJEPYMawjGyXe+8x0RiSXij5HNmkLWo0PpnMXvaZPaGiNNdbrr9adqFtIodNwFABuNhoEps9ELfWPdYFYKetqpWXb4rXvMRsRJw0DmHikPwX3FbDIMutRFxM3CC13tcCLruwoARqMRGFvU1hqMyw2E/QPjZ/z9d3sGis77umH/qQqAFg5mcITH422nwaCWGRK8b8cnLrnAezwTx9mZiAEwp2tuNL7H+9z7nntBx+PcMr/U9sQuoWFNnc7EvoBtUu8LOgPWjBu6RdI4qe42OSpzFYx3k6L60tz0nC69aLeyvNDrr72sxVXO31Sz0dJgJG3bfama3ekAmsC6SjkfTfXGaZ5JSdH+SgffWlQfBkJVhGLvgASjfBhlStS5goBbpMYNBkNNT03VKVmV1CJJManUz2rAqmaASU2KbpdvA1qhueKYoeWUQ44r4CU16i/VYEYS1k6r1dbs/JyarUyrK8uhgdTs9Izuu+de/fbXv9ZVV16u37/ysn73wosqCpoPcGxL7U5bPRhkzUz33ne/Hnnkh4EVGOq6jXItHjmiNdj2pOPkpRppO0xfma9pVAxCYfYsa6mZtuoav8UojEnoKFgUGuR5SG1rMF6hRWQ9PmGmnFIZKKd1t0/mEIZb1chUkT6bJsqSRB2AvwZAH7WxGmqUzXExrDE7K8xXI4AxdbdIUjMpIA9+VWmYw94rlY8G63XPDApZ9lhHncr6/aC+Y/9lEkjk+g6WGzz0/vYeTuhemEi9QT+w23Zsm9exQ29o53xb//RrD+iffO2L+vmTj2ltra97P/cV/S//8v/Qdx9+VHmjQxUylVWi6bnZYH9j+8PoI5DP9ZzGCgiK74FvitzlHpDDgF8/+clPglwE3MLvwN/hJ/7PN77xjRAk2Hyd2RGghFFg0iV1B1NkB3MEWEUa6DVXXxXk7quv1XWcjy0tB4AIec+8AkC+9OK+8Df+IwCWfVn+/uY3vxlkN2uMLpq8Yh0ChpEmddfCyc9Yv25gYlamj/F6N+CO3w0Gsnv37pCuCuHDOstYSJzZw3ldZojPGQNn6JgwwXubhKAzs/6SKy+/8h2JBTYGMWrarXYAD5gIaJtEYGxsOYoZT6C7zzDhF7LDEAzCqLClFZajughhxgyhyyZ0ZIuFzLhQXNZAIVEGR6ww4gC2iMwaZOEz2FxEwBDqpmia7s853YbW4+4IJtdyri7C/pZbbgkGNLWzPG+OFE9SNHk+M6xM5/Xz+fndfZFzIpRA1HleG5/85DtxSp9pmiezPixcLGw4n+twobCcOx8byAbluGfPQ6yEzfTi+jaMTW8n/YR/CC9eOMouRmmwje9g9PKszK9TLAH1+K6NdpwK5opzIwQ53h3ZuAeEMk4JtH0bCAYCw3279s3455nZ/ptn3RyB83MEbExb9lom+Sf7G2YrxxGMsZzj89phHdcIOj8ff73eTPy8dpgyCoEPhtq12td9rRmN8oEeTXs60J3WoJhRlXU0bAxVpkOVjX5wqtt5KlWpBmkjFIquu6ude4NjpoCjoJN3GD4PGATObCg2VHeI4x9/AhjAYpmZDfK3M9UNp8CAJkDyseuuC84QxjU6BIeJdFacoa//u3+rLGsGvcJ5V1dgKM8HPfCpT92uF1/cF767traiwQBApgZsfM+xQ+v3rHtiJ9E2g+t4sF5Jz4MJw7rFTkDnE9RB3+Cgufg2n2NbuEaYg2lB79WI3juY1yea4QYgzrgQuY+xDuSc1u1mSXIMuvmqq68K7AjX2JpkwpyM3j8dqy62HXh2j72dD8bL5RVgwxGIw2Fh7JjcMqduVWgVGZwx/go1kpJKGTBJkSsvhmrPdEk4U5U11V8baPvsNu3de5NWhj397rlfq1xZVDNLtZJXak3N6bJLr9JNez+h5aMHlSSV1kYDTc/MadAbqdlp68jq4bCenn/2N+ov90I9Iq8HABzmnHvM8yKkdBrIr5sU1Gl4wwGph+POlhNpxQFmHbPDvL1jALguHA++01BOfai00DAfqdOe0WhUanp2XgtbF/TZB+7T44/9RG++9oZ2bd2hS3fu0c17b9Thw/v169/+Ri+98ofAYGq3m/rz/+DP9caBA1obDpS2mgFIarc7yoeFymGhbrOtH5KqGDrWDdRsTasStWuGUrkopSNV7UxJ0lKaNwO4VjTLEHxPyirU+iXxD1ApzfvKkF0Ubq8yuHZAWMpT5AJZJ8Mg79ICSDJT3uqqzFpKmg21uGo+UKMq1Q+pmsiMurvkmKu2zlqjMD9vMoYesxooC6EADUZ1J9TJPWMbPbal37FHx/beieTb6dgbZ/ocAH0FcpcJQYbAMlSuTquhBz57r7JE+sqXv6QyL/XEkz/TH/a/pRf2vaoXXvy9Fha2aWllOaThdrqdsNaRvU7vdiAauYdMZN/ScY49AvBFMAJ9z36glh8ynqYS+K333HNP2D8AXtj28dwYwIvtiTM9Thfq+UNIDJkbAieJ5ha2BmDrot0Xh9T9qiz01FNPqixH4e/dF19cM+eOLGr//jcCMDk3OyOaljBPzCMv8Ad8YY7FBwPMIpAUUurTtAaaQ6feItQEb6bpelkcEzwMZhkc87w7QMq6cgkdfHN8Mq6LXjcjzPsaoIr1xLk4jxvFoNMn7Uvvcev9jbr0Xqhr40w/1x8BWr6go2egpUSyMOxwylkQRskNVhhtZGJdH+FCL3pmNNiGqMEKxs+LmZ+OvFpBAZDcfPPN661mWeAIXVBrDGefjw3kjQOqzdiaiWAgxoYlxjeAY1xvg43m9AnuA2MT4UEUkqKJfM7GdaoEc+gcdCtbPuP++C6fwQ5z9DQY9VIQNoAzX//619fbYFspnG5AizWJkOGa1P+CSmwH1XR/O65OVzS4Z+PcNTgYE9NKOS/r3Gg8kW8X5WUMMXwBuRC0CD6i8IwF8+aIA+d3emEAI8ctqR2N45zU+GFfwM4jyo5Qw4jmXAbYuJfABMgwxjZfmyOwOQKnMgLsI/Y6zAtq1pnJFXc+OpXznivfsYFkHWGggJ/zo5E+miS65NCi7u5MCw/i4eFRvTQ1rcXODh3EkcxK5elIeYqDV6lLkWNl6mVZALSysgig1rny8vNNAiTx3+vHRE58ADYAYFzdfFwEemFuPqSuN9utYKwCavz6N78JqfMunI5sf+ihh4Jsxgaqi9E2wue8ZyMakGs4GmltrRdkOU55t0Mgi9pH1TuixLYNbFjzuUEtG9fxMdgL2AWuxYH+Qd/znoNOGPecw8XZHdSZnLsYTJocx8ljfd+Thnjs8FnnWqdyTwR1SB8724Ax1zd4EIOgfh7bJu5iBWOdsca2hV0X1kyoBwQbh8pJ9QsYhH/dZqbRaKC009T2XTulRqZtW7drsNTTlVderaMrqzp8+C0lo7WAIK0VlRaPrWj37ku0i5S8fc9py5Z5dWdndOmlV+i5Z58LrKhsvq1f/eaXqgY5mWzBRkB2Macuxg6YCViPjeL3PS8xcHfqezdRRpOAUV+zzUJVAVyUqTO7RTsuuVKDotLyytGwzh2cffXV1/TaK69o986t2nXRLl205xI98qMf6cihg/rTBz6vBx98MNg9nakpPfHkU/rc5x/Q0z/9eQAN7/jU7fr7v3tQx44dDcyvRtrSWg/0OVdWrShNc5Wh1ltLKTWqqiRgVbDlGnkNaA3Y5xkA1FBJYNcBpqSqyjTIsxymWQKwMgqA1lTSVKKm8qyrMs1UwtBSoe6or4ZKDRupChgeBrPe0QoSttoY+RujWu4QWcNfgcu3DmR7HiYB7clsAjvCrNezvX9Ofe3UIAaAVtbMAjBcFsNQR2uq09Sll+zRgTffVL/XC4SJXg8AsxuyM4fDUtPTM8rLQqu91VBYHvv7y1/+clj7+DdOFfPeRvbB3kEWI6Od9oqsRhYxlmS2sI+wuTkPex05faJsDjNw3s8YfLi/W8vIEGTpDTS/sEW33HqbPnLZZXrrzTcDSA/WCdAfQKBuN4CfjTTTs7/4pa6++hq98vLvdfTIYtBr+GX33Xdf0KPMNQAmumcNZjLMTBiagSxSM6+CzxUYWnXwhpd1LOui1ts1AMVcs8bMNOb7AKW8wDtYK6w5Z0XZ3+T73IPrSJvx5c83ArQ2Uw7PzA45IaBlgwchceuttwZ6H9RNv+8Ji1M7+MzI4/FqDJ2ZRzg7Z40dCIMWBrnYAGZlsWH8jzFhc2I0E1UFzPBxbDQ2FkKXSCyAk6NvBjnYXIyx0WQDVfzEyHY7cTYqkQ13YcAAAnSihhbsL/LOOTfHcT53jWDu+Jv75B/XpfAiioFnMBgG4MJxPCcGDZ8RlXUNEm/y9wNo2bg3EGhgiucAfGLsXE/M42/wkBVhwMoCjHvm5e4Z/p3nA6zi/AhgwD6iPgZpOQ/nAITkeXF+UJrcA4CWz8t7gFYcz9hedumlwUB22ghzy/xxXhfK5Rm4lqP4jhgHquqI2hrvrGLyXhySs7MrNq+6OQLnxgiYicm+RTYStY2ZGufGXZ6eu4hBE2TExb1VfbGqdEeSaOfSMQ0b0uu7t+mx0Ug/GVY61O4qL8uQVjNo5qGr2tSgJVVNrVKQuSG1itrxO1dek7IvBvRih7FGHeomN8EHDelhY5YFrK0xSOc0Q5jFvHfDjTfqH//xH4OcR44fOngwpCF+73vfC8YuegLd7ZqO6Ax0OAY1hjg/n/3FL2oZT0MC0shC+/qaEWgnyUEo18uy8+r3Y71noze2sezQcU+sa5/bDt7kebw2rEcN7kzqlsl5jgGtehjfCW4a0HPXMT4nKIeew8nc6Pxnel0FIJPUs7Et4Ps3qODr245lHLGHAOWWl5eUjZ2emptTp9uFVNxx6mG/B1NqOjhjV151pS79yKU68OYBzXWndRE1gEbSYQrba6C0merVV1/X/v1vBmdt184dWltbUqdLnbNK5aBQvjRUe2pK267Yre/94CEdfutAYB8xnsyzQUPGGzAL24NxBtzEpjEwGgfwTnWM2TFl2dBMVWhq5YAu27FFV193nY70cr14cE2HlvpamFvQzNyMDh49pN1XfES9pNLLr76srChCJsDPf/FMsH0Iy/35V76sp594Uh+/9qPKGqkWtmzVaq+nldU17Xvp99q9Z48effwxFVWpY8vHNBgNRTprWhXqKFcTXDFtqkqwq2HM1XWaSJNORqVGwyIAWpCyykahvBoFcAv4MSnrlMI6hZB9OVIGizFpKVNTSjsqScWmTlk1UqsYhhTsPKEYfM1yM1gV9kEMlk+w3+LjbNMdbw68N44HaDmYvBHgfKpz+0F8r07xrJmpZQAvkL9lYGa1W5l6a6uap2B8USrNWLvj1NCKchyAp9LU7HTwObH3AUJZ6866cL0lgAfkLT6NgV98HvYH8pnro/cN+DMnLoOCbDWAGMuq0wMIfxCjfG5fwwxhmlV0ulOBubu0VKfrXXLxbm3bukXtVjMEP5Bxr7z6qtrdro4ePabtO3bq03fepSeeeEKf/vSng18GKInOwzeG1ICvC4kDYoMbZRB8CHq2oO5gElKZzW51+qrlKKPnUjb24UIdwnEAwfraP+3TOo2Q71sXWweaRBFMkLHuiW0T61778Of2DJ6fd/eugBYDz6RTAJXND9UPlNxF2pjIOG/VNGcDDOfnkJz8XbNoHSHD6ECYAiQR2SUFjc+9sW24IlDZXNSZALTyOYwgswEBQsj5RuEx3m5xzN9mwRk0Y8xpSQtIAqjCBkeYY/B486IYOJ57Q/gT2XPKIk9r0IVzGb2maC7PwGdseH4CbgJagZIDJnHvRLYxAgHJzDSy4/h+Aa3YCDXbjcKtAGyk6qHMrIzMMAvsqCg66zRYr1kLKJ4FZcm48R5AFQAT1+QZzVZj3BhLlCpjwHy6lSvnhAoNks81mSdeHHvJnj3vaDHseWY/MR8oWYNZrAl3xFhnNk6AWfGqPJ4zd/KrdvPIzRE4/0cg3gOxnAgOCGk3w+F6jS3kI4D7JBPm/B+FP34Cnn1Xb1V7Dx7QvdsWtCuh5VamF/JcPz66pF/PzulIZ0rttKmCblTNPKTJTA2pFdNUj5o2iZThFJ6DgJbn2sbhpFwM+qDxNnAVgBmTKaKD0VnUy0JvX3nVVfrRj36kpeUlffz66zXdnQr1gXCM/vZv/zbI6a1btrxDnt/2qU8FQGvfSy+F2lHUFiJKjK5EF7VJQ3C9qjErbBJccr1MM6FjvYkecCkCB514D93EM/I7eoNjnObP9w2CWQ96P1hPetwmDe7JleT9FTvdBtu8j1y2gHPiDABocV70oe9jEtia3KsfxB48HjjAM6DH0dk4xvF9B1AwiiUxjXVa3pivUyXqwj5Yq+ur4TylaaKyGGl+blZ//mdf02BtpH/zb/+d5rZu0cHDhzQ9NR0crEsvvkR7LrlYR44d0dVXX6XeyqpSNZQlmbJmSwu7duiv/82/1tLS0VCLDVsQG9DMUq4H6Ioj6ACnwZPYCXs/gEhWJuqMUm3pr+qywWFdOT+lvKr0wqElHZnfreH8dl1+/Q2a2bqgp37+hHZftkezO7fp8Sef1PaFbbr705/WN775zQDsbpmZ1Rc+9zk989On1G21lDZS7aXO2s9/HopV9YZD3fCJvfrW3/6tVtZWx2l8hdIm1bkqtUJPQcARUBLSoXm3npwmDKpQFL9Uzj/YjhQkr0ZKxkX2G2XNOAWwAuxKklGoLzhdZWolzVCrC0BrRHd3weAa0sNQVdUEig7XIe3wna86rfntdTEus7WemlgDwK4h5z04udYddDEYjTxgX8fp8R/E/jjd12BsElJ1x6m7dHzMh0O16B6pSjNT0+GSwTfKmuOaaTCqKb6dB2bXgNTTcbdLA7YG0e1rsX8J1jsriHF05gm/48vwt+1y/uZcbh7A9+y/cj9nQzad7rE/F87H/JNSzLjzk93hxhGsg9Gwr4999Fp1O+3gNxIQopbl4cNH9NZBOg5317NhALuYM/Q1PimEA/tKrutNx17q6FkvBd3YamnE+hoHJlhL9r299uxLG+dgzbg+clwax7WyrDtNQjGri8/t67NGrVeO57P5HJsph2dmpZ4Q0DJS7egkCxKjBZYOzj+gBhNpEIvjjG7GTJkzc9tn/6w2Tp12CTACkEQU1wwcxjCkj6XpeicW7hxAg83ol89larmji84Xt8Kz8DV447+ZF1h0FvxWoBjibC6nKyAIALT451RDjvV1+IlRCtBjY5X7dLF6AC7WAUY0gBYoOQXrnWYAmGZwhns+nYAWY8I9AaAxvtQBM2XU0UmvxUnH1ewrnpX5ANhzXTKMRaL0LqxreinnZD2zrrke7DaALf5GifL8fNeAH4KX+0Ho3nDDDUGYOqURAchnrAeeAWDYlGfnctsBdzoLAv79GKVnf4ds3sHmCJy5EdgI0LIjjWNNoWr2LfvONfHO3J2d/TNvGfV12dIR3XrRNk2VgyDfF4fSM0eW9OLCvFY7M2oMSMuhu1pdHag9aiqpMg0azVAkWqKr19lnaFk3xrqS9wz8x05IzL75I4b4BMOIbkOwiw8eOhRkM7oMhgg6bo6CxMORbr3lk6H4LDIZtlVGahLsjtkZff6BBwJj/bnfPa9Wux3SKLJWU3T9o34UHedI2+LlAIsBB4NRth2YHzMzHAw0a5r1y/Ex24jf0cG0ojdrDHAN/Rt3apwE0OxAnwx7yuCVQTaztvnbQTruy7aDA0BmT5zIOfwgnUaDcbZFJgNB6Hx0NTLBjpLtomZI+Qe4qJl+NYAxZv1Uaaj/VIyKEHikXtIo72lqqqVrr71CV115pVaWqYd6UC/ue7nuRFgWaqepbrn+xmBHLPZWQ9ra7597PqyR5nRHx5ZW9JU//Yr+4R/+QUdWFgWnyGuEZ7EdAmBIR0BeZiDYyTodNsPUSLqsMatdRw7p46tv6KbtcwGxeebwUf22u03LF1+mvV/+on707E918ODr+sw9d2n/gTf1y1/9VrsvvlSf2HuzHvvxT/Tm6/u1Z/dF+tqffVXPPv20prqdAP5dfuUVevkPr4Vi9YeOLeqyK68Iqb2wzajdlWaJ8nIwrleFXAoFrcYFq2rAmr3aBHUcDtShMH5Rqj8YqaD4PvS4ZBDmj+/WDC0K7xdSko9TDjO1hf/SUtVINUxgZeX15zA9iix8NwazAqy1nnpYg1pIyHd0i61Lra0zQ22LH08rxOuTz5lr/tl+Pfua5NTuwGAf8hAQl7VPEf6F+Xn1COLb54A5S/Chnqm3K5WNsz+cMcIew+5/+OGHg33NHmX9IwP5h+xB/rEXkH/Idl5xd3U334gDIccDtD5I+XRqo3vufys00GDP5aTBEygrtWP7Nt11x53hd1K6kQX8jg4JNfBGeSjuf+jQYXW7U7r1tttCIAnfFTCLuUXXUSONn4888kj4nDXCPnJ2C/6uQWGPFOuF8zC3XhP2J/muAWS+h46wDnANZgee/JNzAdbZlvR+tQzmM5fk8T1Y92wCWmd2/b4rQ8sGGAID0IJUOSbKqCeKFcCjrjswjmaMo+MXesphvFlYpDhNACUsagArImiMiY2/oAsrIrmtsBkm0wiM9nKMI7axcI03Hp+HKHCbHPS6hS3XhonAd2BgcQ2ARzafaz3xE+OcmjKmYHI854ZVRloFRhMGPoALc4sA8DHMPcANNawQHAZzuI/HHnssDIkL4VtI2CCzYR8j3++2tGMBwHfM0HKKI4UdJ6MrBv441uuRa3Cci9dyPzgCgI8cw3lsdHjseQZecXoH5+aZmTfWu/OneXbPLdel8GQYr3EKI5+xBlw4kDkhKmG2l2mqPg/nYIyJ9vs1aaROOnlnVkRsnn1zBM6/EfA+dXQPx5XisKaM8/NCfXWKXDuKQpctzOjQgVdD168d2/do/0pfv8+lftYOXdCSpFDewPkrlYYiymmolVM3CKNq0NmvoXU82edgg+VubDQarDEg5L+DnxmBWujFB/70T0NgxNFSnOS6yGtTnXZbDzzweX3rW3+rpWNLIeJLuhn6FlvojjvvDADpW4feCrU8qCf00es+Gq7x3HPPK2vgiL/N7EDXWG9bH8RMDNe9clALfRMzD9BJNph5XoM0ToVwVNjnNGvHx1r/8tP69N3Wf8zMYg9hF15qYtUAACAASURBVGBjWH9j41hf4lj4Xnkv1r1na48ZkLOujBlq/h22N+NGOgvHoddZNyEtaVQDvdRxYn9QpBqnO6ShlamyBjuIruCl8uGaZjuZdkx39NX77tHPHn80FLS+/tZP6Ts/fEyLqz0tkTaYprrn7rt0bGlJ/bzS3r2fUDsUnS9UtUmTrZQMpe9857s6snw0gKMOEnPPsMpZe9TwdE2X+Dm5XQc73w+w1aLz5cpAX7n4Yt198A1tPfKW2rPTemN+Xt9vT+vArot09R136Tvf+3vtXpjWbbfdrG88+KB6o0I7tu/W3Xfdo+9990EtHT0WwIX777s3NFwYDQYhTfOe++7Rgw//gxrUSJqfCQzJxx97XEcOHlI7a4YOgWmrEWpYFQmp0ClTEJpU4GVQTL8oc3WrQjODVW3vtNXA7l5Z03JzSquAyI18XLC9BrQAz8IcJtQGLDWVNoGzlCR1jS0YWjkyL6QeSmkJoDWuvBft43HPy7o+VgA832Zq1cCnYc/GcbvEel7i/Wlb12BWDLqcrf3zfq5bj0ndJbPIyzp9t1KQqYNeP8hBnj+U/yA9LEXvVKHMBo00aoAAhl4S7HSC5q5dy31RF5NzuOkSspP0M14Em5FV9lmQRXzOP9Yici0GKMzWmgS738/zf9i/C6BFinDt05aBibUwNxvmH2YWmTAQJ/A5f/azp0NQ4c0Db41rVh0Ln33pS18MwD5gFnPIT8gUyD7mjPmnhjK6p/ad6iCX/SpYXmY4Oy2fNWSWn/Wk5ad1orvqsk7M6Ip1M98LQa2ZmRD8wh6AKcu64754n3U5yYCeBLQ2a2idmV1yQkDLoIBTpRAQ/A4oQp0nUFLnIwOSAKKQfsVC86I4M7d8bpzV0U6eF0ODguuu1QJoYYPatZispOxImaLIZjE4ZADR4E0cqYmVnI0ZjFxQYjYLhg+bxOlwcTtwzocBD7UeUBKBQoSDe0HII0CYU65B/ZBQQ+TQofAd03W5Bs9CtIR7piUuyoaoGgANx5mN5nTI98PQisGcOApMTjXPCoDGczn6HTs1NhpiaqgdAMAi5grB40L63Dvj4HQR1w8zGOk9YOfAAjUGlrgWCpquoCHXv90O98YcejxYF4DAnJ8aXO60BHBIuijvr0cbxkX3z43VvnkXmyNwfo0Ae5O9h+xgX2EEw8JAXsVO/vn1VCd3tzjaWdIKkfFCvVDAuuoVqvJU7e6CVntDalirwulrDAJ4VeAtVg01i+Ayhr/PPpw1Tt0Zp19brvNzI4MQho1lvo3LOEA0PTMTUrfQY+jRUD6Bbo/tdkh5WRl3uP3Wt74V6no4feiiXbuCjiWARaem51/4nbZu3RIYWtd9/Dq9+NK+0P0wS1uhi5ftBANEyHy+zzp0nUx0OM/jWh4ci77FiEfXcH82rl0/00wunslBLdY7zhzGdRypNnPN542d6ROtKOtVs4pdTsFlDLADDL6hv3geaptwbX73857cij39R00yOD0PBhZxRtD5OEgwrc32YAz7FBhOKRouZaGmUqkqdMlrqCD9rUyVJi0NR0VAWGbamXZ2Mn3hpk9o9tARLb76shZXj6i7Z4/m996iv3v0CR1dWtKwzPWZz92rw0eP6pWX39BVV16jP7zyim78xPV67qXfan5+Tq+/vF+NJNOhw0cCwOW1a1aemd523vycdtoMLMbBvvc6uoGVllW66vCi/vlqobumZ3Sw7OupRqFvzHW0evU1mp3fqf0vvaJPXX2l+r1V/eoPr+hor68dWy7S9R+9QU8/+VQYVzqbffLWW/STRx8NNuXszLQuv+Jyvf7G6/r0PXer2W2HtN2XXnhRg5WeslJqNTP1RwPljYYGaoU0Q8IPKd1bSyD3UqpGWigG2r12TFfOTSlVod8vHtMbUwtazFoiHMj3KPUOxETHwhqXqmHJFp3YEXkUkMa2DeDUuENqAM4A+EMPw7eHj859466Gb4P9dT5zzdQaf59vAE7+Uari26eKWZLWVTFL873O2bl0fAD1GNOiborR7XQ1GuahK2cra2p2dm7MOoWJVwTWHt8pqzLIXl7NNNPuXbsDgEsAHr+FTJGQ/j0ufcK58UcJsAOwuxudZRSAiVMOLSO5L+x0/iHz47I5x/MhzqVxPV/uhT01zMvQQbgYDpSPhrqYjoFpQ1/4whdC+YeZ2Tlt27Zdzz3/gu6++zOhVqV91uuuozvlVv386Z+JoIMZzfipzmwCNMKPxadqNrMQbCKohJ5kffUHpKy23lEeifFDp7KG0F+sJ/vGyFfOaf/ZgKnxDN8b6w3fER8Z/cH5OBegFvfjdMhJ+bsJaH0wq/eEgFaMYHIrZrg475RJBTE1sAXl0+1SbTh9MI9wdq5iRBeBCB2WcWCRQ5tkUxhsMehhUMYAh9MIjAS7/acjswZRbIyaFeeIgtlIZnbZUDMIxnWd+um5ZDNixCPcqeHEhgTIciopqYgohjiCAQBkYIfzOALrqK1bmQYQh1zmPA/HvN+UwxMBWjCgEDzUIOM6XG8yHcPgH8+PUuO+QivYuVqRuo4VDi5/cxxjwjhYeDIvTmsx0BRHeT0//ORzPsOQhxLtNrO1QVS/uCeErVNCfD0DgU8//fR65Jx0Q197cnXH93B2Vv7mVTdH4OyPQAwmT+4JPnOggH2GrCLFmDR5g9Zn2+E+kyMY6s2UqRo0l6h6weFqNjIlI6mdwzRKNWiUKhq51BiqTPJQYwZMq5WnoUg8heHPBUDreOMUgzjx5zErBTfUOjGOlgbDcvwZbF/0IMZqCCZRRYeuXGXN6L355pv04x//pAalykr5KA+O1Y037g3H/epXvww6v1KpvXtvDMc988zPQz0twAhKkLksg4MgACnU5kJ/YQSjn2AgoAe4F0AA7hEjGRCWICHp7bCnMZaxsXDouHfqfnF9p8kzFgRr0G8Y16x1A38OlnHMyQBaZlk5DYp7ci0R2xixDcLxpOVjB/IM3l+TTKHYkT+ze6B2qn29GFBkfBhzUkZ5me3uyHqz09GwhJhVqZ0P1YBBlVKDCeADRlUjAFoAXGk307ZuS7dfdqmuSzItPfQjXTs7J7VKPd9bUXnLrTo6v6AnfvELFa1Ud9x3lx559DF95IprtXvXHj3x45/oumuv0trqYnDsr73uej38/X/U4uGjGg1GYf6w07AtbENYvrFGnR7j+cEOi5/7VMa4pN5UJn1yekafX+5r65FFjdqZXp+Z0r9fPqq1iy7SMJfSotSW0JV5TcuqNKBvYNbR/OyMBstLoQZYo91WszMVWIy91Z5mO906cTOwpSp1ZqY1GPa1uryqYphrloYVw5GSjHpZMKfqmllpUgVAq5kDMhaa7aTa1V/V9YuHtXfLbGBe/eLoUf16y1a90ZnW0qhUnsD8AYKqe1OCaIVrkxHFrq1I6qxUBtpVzb0iGBBgrDH49XY3wzq3MHw/AFv8XrOx1plagDIMOAylogyAltff5M84QO35jG3nU5m3c+U7Adgj06RJuhm+QBoALQa20+6G97CFCSCE4t3sL4RlopqxlSS69uprNDM1s57N4Cwg18R1xgTvu+YwPthkSQH7CewVN1fAb2U/IU/5Zx8qBrTOlbE8H+8jpBw20jCfxWiobVsWdNsttwRCRZC1nSklaarBsP4dfcI8Hjl8KOjFLzzwef3ql8/qpZf2rbOxaKaB7vzJY4+q16u7Ew4GfY1oIlCVajWbgVnNfqRBC7XZcL9M8jD5A/3tLrysJeQnuhf9xfpxowHuCfKBC76jMwh+sW4hcBC44R7MWLZ/7jT8SftyEtDarKF1Zlb2u9bQip3xyd+ZICYPAYIRhZGFEUWOqw2fWGhPGjIGblyryQDBJHhwZh77/Z+VBe+o6Z133hkM4EcffTQIcufiThpz7yYw36vht5Fh6PG14+eIK0KBlDs2lAEWHD0MZ4NDZue9/1E69TMEhZhl651IDJChjFhv1DxBMBm0i6PPXBXhxLOGGheDwTtSLBGeCCV3ebSzYbDRRi7nBJxkrN3aFSchbveKYuTemH9YV9yf2Wx2Hgxm2mCJUzLM1CP10fRoG6Rm4sVRVwNy7ycCe+qzsvnNzRE4N0YgZn/G4L/lHrKDWoD8DVDPXjZb1vvy3HiS038XjSoRhZ15jdJCo0alnLb0RaKZASWPU600E41SmEBDKTC0SjUoBp2nSkucyXMH0IpBCQeKzLg5kY6tynId6Akp/BPd7gITa9yN2F17Xc8QRzzU3Chrhl9/ULOfiSrj6RocCmAPRYzTVJ++60798IePBHYJBnVwwtNsvWajdQx65I477ljvGIye4m/SK5DpGMpck+tTtB4Aiyg0jUZ4ZgJm6DS+893vfne9fIHZwDwDwUbWPveMjrQdZnsl1u/Hs9Fi9hfnI0pOJJoUS4x/p13YSHfAzE1W0K3WeTErjvXo68UMKgNjntONbJuT3THxc9gmNQsmONTjAJ11Kc/Kfa/0B6pabaWVNEMaVFnU3fMa0igUu06VNtoaFrnmdi7oy5+5U53X39DUs8/rk39Y1uV5pX6xokM75/XwTFfJTZ9QMTernzz7tO68/2499szTuv62u/TIIz/Wzdd+XJdgOz/zlA4cfFPze3Zrbus2PfPk02E/2vGJx9oMFI/t5BjHY7vRWNnWsO0T5jJLAyh6+0ev1eiF32r1dZoISVsuuUy/OrKsfqejldFAo2KkqTbAXqJ+QZpfXVw9TUu1q4FG+UDZzKxW+kPlo0rTnWn1F5dDoXiVpDQDqvP/muWE3EL21Mypsk7fwysN3RVKZVUSGKStolKnGuqe+Tl97ugx7Tx6WFWz0mtbZvXg7LR+vNrTatLWkE6FONdVQ40qVSOcuwaiwLdG5Uh5VShrpmrRJGNUSnmiFLuzMVKF3OTBwahIiws0rKqusQV7Ltxafe+AWmXE0Ar267iGXmz38X4cGI5tQ++rjebsXPh8co3FexaYMLZhU9I6YayR+pkX651i2YNrvbXQBXR6mm6eS5qamdbuiy4KXRBfeP6FdVljQMr+jHW57X/7BxwHaOFatchb2wfY/chV/ALsduQj7xkEduAjDpKfC2N9vt1DICY26tRRgGjqZc10u8FHghpeCmaelBdVALTYQnS+JB05H/bVylINB73wDxYVTKudu3ZpfssWvfrqazp6rO6WyGU+97k/0SM/+IFgZJOuis7mVdA5kwAdaa3jLsUEj/getSb5Zx+etcB6cZ0udDK6iAAT78M8NmHFDdVincpad2kezh/WdShd0Ar+IwEe1hQyFd+Rc8aZT+fb/J7L9/ueAS0bJW4nzGRi7MBKYcJgvRB5PN4rNj4t1C2Q/NPMpxMZqufKYFqAA+iRA8yCBV3mZaP7RIZZzC7w87xXQOtkxsHn9JhyX8yVUwxBoIn+utuiBXps5J7Mdc7UMTZIraxYM7DMiK4iLIiwIvAcBee+iWYiuBBCCBYYZxyDUMMxcKF8pxXC3OJcrF2u52J+zKsj/Jy3jggMgkBCCUKf5x/XYDxB752rzzUBdjkHDDjAXs7LeYzccy3OiTNFVBtngT1lsIvjzBxAKMbpnH7/TI375nk3R+BcHwHkLcYpP13jgP3FHjJzGHAAGcd+5H2DWue6bnm/Y4/DRuoOblZgOaSVBikOWKKpURJqw/Sycav6hFpBdYF4HOhmKIac1KyFs/ianCM7gugAp5Iebx79XoiejiOo1CKKdTG/x6CO2bAB9EB/E0Vu0LWO+kkJ2UNqdro6emxJM/PzAeBKMZ5xWtNMw8EgpFOEYscwvXBaQ/pMzbR14A9gCL2DPnDBY9YlOs0F3TGiuT/0FwARugv9AEML/cV9Y4ADdv393/99+N0BFOsprsHL7ER0iut2obvctObdbDQHGhkTzsM98juBJO7teM43z4Wuwug3E9lpiQb0DAaaCe3AqOf0ZNhjJ7ssPc+Mi4EDB76wEQji2QHhGAcih5QyaAJoVZoeFUqrGvAF0KKuU+DnFKSqVWrOtfWR7QtqvP66drx6QF/NtutjWUd51dNvi76+18r0JuU5tu3QodVlLexa0P5DbwHPSEmmSy65VGV/oJU33tDa2oqGzYZaU131lle1Ruoqa3LcTMZMsklGycmOR3wc4xCA3nHtMEBS1kgAXxI6NV+v0eqyFl/dp6rfDwBeozWlxT40T35PNMgHoUNZUVLTqhHORzOJqWqkqdUlzc9O6fdHFpXOL2i1SNQfltoxt1UlqZoF16lCarOBIORONga0avkDMJKHnwFeLxM1yqYymD3DNV077OsvkkzXAVo1E/2qzPX/jUbaR0fJVkd5AB+RhjWgFWpiUUhL7E+aOCAjKvXXVtRMMnXbsMXKsH9Jx06oRR+OrSllgY+FLch/ZaW0gs9Vy9mapRXV1ArAV1371fNl+9pr0GminIFxt090KvN5Nr8Ty+EAdAFONmp2WpY1AwAYcL+kEcZjMBgGHd0f1M796tqKFo8u1ulexUitZkuzM7NaPHxkvU6fA1ixj+LMEs6BHLUMCc0F0jS8Z0Y232N9Glz08cyNwTHLCwf/z+aYns/XdgMNmM4JgHHQxawHag6yPhqqGk31BkO1mp0AZi3Mzyof9NRuNjQ7Pa2Z2elgt4UOr51uCA7ROXMNWZTV+o2OsldccbkOHzyopWPHtHv3RXr9D69p566LdPjIolZWVoMvaGYYhBt8PbAKyCf8ji+FT+x1wu8AnuhcfhIcwmekcZgL0PMeaybUOh4Mgm7G34PQwFokjd1MLQJRrFNII+hvruOgK89wuoI35/N6OZ33viGgdSLj39E0U+0wvjDYmDSKbDrqdbwJM3pvARJ3HgjqYQwgnM4HPd3nspEIuEJEAOo/G8aL1ErLz+rniiOU8T2dSUDLEVBHHlAcvOfi5o5Muxi6o5ene8zey/niiKSLSLoTIAY1aw0wjjFHeGCkg6KTc89P59PjKADY8T4CB8CLczN/jEf8kzkzou95ZIxMTfV9IJRM9XeONe/hfGDMI4RtuPNdjEXqjfHTaL7Tczk///gMYMyOBPfFfeOQO+2Da/EvbjTwXsZ089jNEbiQRsDMEGQnMg3Dgp84qhhDLqRt9oH3rVnAF9JYxM8COBVAqpAzmKpoJOpnRXC4mjT6oktbQjt7LCoc9lItoqkhqklReJy3cyPh0PaDGUh2/Pz+5M9Yv8Z2hgMI1oXraXPj+lzrx0LeKHI1R8MQVV5aW1N3ZlbH0AOdrmr4j+hyqQ6fLy1py8KCRtTvAPxZXas7dzU4plgHXVmX7tDlgJbvlXuxDkZfYQ9Ra4T1yvl5dvQba5pzUGAbVjisLnTH8ZhN6Ag7bfzO99FL6L/gJIybmcT2mW0Q3x/3xPl9bwRl0LWOMtvGc8DMutDF1e0AxOwog0vsQe9PM6NiJstkysZ73auTQUMHx/jJ9W655ZYQgIxLP7j8QIN7Yx2QIpVTNQswC/ClrsDEPmlVvFuqmGqoGK5parCqPasDfWXuEm1fHShNCr3V7ehbdERudZS2ZtQrRkqnExXDvqYTakNlWqEIdim1+0VYP8Mk17Cg25bU6bTDWnCgDUeM9YDNY9DyvY6Lj7eDj/NP4M1dwkJqzsK8rr/hBj377DNaPnpY7XD/U1pe7anZaodmEolGARRK0pYKgKaqoRZA02BZWwY9XUutq7LUgbShQ0mq5WZHRWtKU9NzOnTwkKZhQFKIPaQ+10DQ24AWgDrCCWFVN62oO+GR7gngLqXJSHvWVvTn3WntXu0F8Gh/Z0rfWFrVofl5jSpYddW4OSIgPrUBqYvVGHcnJAVuqE5ahv2e8b5SrQ5Ltbi3vK9G2lCZJhpVErAaDnWoIlEqsPfguob0wzFDi4TD9ZTDipVSN3bwPoiZiAazDOCeT+ws+zLHkx0OPhvwTxvpOMW5BrTYl4wHYAF2OnKx1W6FxggwW2Gg9nu9YPtOdbrraV3sTWSC2YkOQtj/9P7mGOSeO82xnpEr/h73x/53Lbo4UOK9MSk7TnWPfVi/x16uAwjYIaTekn5PIIr9kUoUjC+l7tSMihxqZ65GOVJSDLV1dkrXXHO1ji6vaP+bB7R49Ki6U9MhiITOzVrtIIPQKbChu92OrrnqKi0vLQWZCbBEfcvf/PY5XXnlVcGvgjEMyYa1wbxTtsbldbym7OPxE937d3/3d+tlX2LwiqAN68u+IMcjl1m3Tn91GRn7boBqYATIbmcGGZjdBLRO7y55V0Dr3SLZdv4NknAs4A5MFVhaLJjjGZc+pyNEjpqzMAxiWGCe3kc9vWezAL311luDscgzu/7UZNqkF+2kwTh5R5ORjvdzx7EjwHlixRmz4Gzox2P/fq57ur/raImBJ86PQGHcGS/QcKcXIbwQGoBZCBOeGSCJaJABJv/EgHAqIrn1rGMDek7HxPgHqLRDAdKPUQ9oxWcg75wPphYdN7gfDEMb/laW3DNK1E6EI3ZmWnEOtw83c4zvcF32EffAvdnotDN2usd683ybI3C+jIAZF2ZnEVlzPQTXxTClPAa+2IdOOzpfnvW93ycsgnENl7IZgKtRVoTi73T4Clyisk7HKRP+LtTEqKwAawC6ahbD2XzFhp51k+WpbYZ3gHhjYCq8R+2OMriW4eUAmQMCAbzifdKGxkxZ/x3qu8BkrkoNl5eVdTsaQg5pNpWnqY71+urMzKhqNLTS62l6eibUCipHeWAiwO6i6PXRpaMhNSLulMTv6Cg7udybG+g4QMLaJGAD4IJeIkhCbSqauGBfoCeeeeaZkIJIIV2MaINx1vE8L3oE/cK56m5SP6vr1ozBM64zaUzH9kfMZnBpAo73OVw7hGewPeF95vOyN9HVGPM8N/dK5JtnMtvIej1maL1fMGty3fp+zBLDicZWdX0dO+EG20glrOjMRnFq6HkAmOOacqE2W8n7rLFC5VRDgxFdDlNtzUtdl05r+MaBULi8uXu3frY20HLaVSvPVIz6yqZKdYd9XdaHrdDQc1mpamGLyrVCVVEpaUFvkYYFtWGqYGPg+HO/2BjYHsgwp0mF5X6cpgkn4yjZ0ecctoWYp7SZafv2bfr9S/tCSXUYEUWjpdU+TYemNOqtqkX3RxigzZZKUoeqhuaKXNt7y7p0lOue7bt0+SWX6JH9r+rxt97Sm8228vktOtYbhYL7MBlJKwQoBHgKdatCymHNIAVURzZVKUyuMsgmpBol4UXgUUPtqHLd0GyqePMtZfRt3X6Rft7PtcQ6LwcBrK9Tp+u0wwCIhULxpaqir/ks0eyorynYlFWifllpuZFpgPwDkCLomTY0SqRBvdBBtUKzh5B2CEMrZBxSMwpnfVyTi4A8TKWytuGsb2J2kcEtyzaD0vF8nk35u9G1bZfHa4/f2c/+F8uDOuWwrjhm4LgOKGeiQcfK6nIA62GC/uynP9P0mF2FLe2u8AbD2L8QKHjf8hPbGHAW4ILPOdaBYvwB5BDnCink/boGk21ss7RiX+h0y6CNxvNC+jwwtILYrHcsgC+bIeABSaZG1tQgr2urDfprmp9qq+gvq6WRdm+d096bbtJTv3hevbzS2lov2CmkJ7L3qG8IMNYElBz7Wnfefnu41q9D059lXXHFlUH/Ly0tB1+QeUWOWveh2wh+ko7v+pV33313WD+A+w7I8JM142AaNSthZ5F1Y9wjBkqRoQ40oK8JrHqfGNT2nohZgRfS3J/tZzkhoHUyN8bCQDhYwYJeUnScScNYMLPEBiULiwm28GbybYTFAiSm5J3MfZyNY3gmhCSFW3k98cQT7wA0/Dxngnl1ss/rcTR46PHn+xbocQpHTRnXetTyZK9zJo6zcem1Eke3eA+BhAJEkSGEeAFi8Q/BdNNNN62nEdpg4zMMagNPvO90RYxGhBUGHQqRF+sTBRnqqYzTFlz4nnRHIt0cayAMBctxrs3iyLTZeo4m+Zms2HmfdcR17JzYEOI9HBvYaLC6uMeNOnydifnYPOfmCJxLIxBHUb2vTBtnz7B3zWSM69DwPvIB2X0hv+r6LllI0cHlKqkJk/APUEtqFs1gblJHq2ZpjcJwFEmT5MOzDmi9m97kMzuJx3MEa4M65LiEZ7L94SissylD4eaxLgx1e8Yg2ExZasdoqNtvvFE79uzR7155Rb/Yt09Lo6H6AGDdrnqkCMHWCWmKFOGv6/3cdsutoaj8s7/6xTrowPWxkWAJ05zAjHQHvpzqhXwneEHEl/WJXiPVgfRCmO/urMQzw+b9zne+EwI4jhZzHRvQ6HVAL2wyuvmiowyaWfd7bPwzBkHcTdFpeNw752fvcE2n0E8GIX19A8ech/2JXiUIxN8Ac2Z3eQ/Gjj3ncOr9+9mjk0E6R+MJQMYt4M2W8ZrLS5oljK8cUmTqTni8AjOHYv8FrKFKRQuWUaEc1lKVa6aRKl9dFeXIi7SlwdS8RmuVduQtzaaJevkh7Vhd1v3DaXWnZ/Wdckn7kUXJtHIA5WqkRlan/E5NT4eAHOPmBjZ26m1bcE+nAmgxr26CY3vFtjgAbSgBMuhrJqvrH/WAyNOGWqRt9dY0Nx6PQZqFIu4zlXRpVWlvnuvWdlcfC+CRdNmffVH/+w//UY8vL+l3az2VU/NK2p065ZYxekfKoULtvzotMAtg1zCDoUUBehhzAaYPKYedvK9WQkOgSvlgpJa6SpozOlo0VGWp6I9ICf8AXgXIiftJQudEivxPaaS5/pq2Lh3Vtdu2q5Uk2vfmmzoy1dWIlMUi1aCSiizVKGtoDfCOvc7z5oUy8hHLmsWHs86eB87Kx457sLFx56MyE56rycB1cPSjBkInA0a+n31xOr67EaAFWFEHXt8OpofnIs103Pk7pBuurAUZhawieMtkT3W72vfSvrBHAeQB8D0+fAfZwvVdk8h+C+d1eQ7eM0iO3OR7cUaGgQqXLLCNPrmXTsdYfdjOUe+3OmBEiKyRjAFe9gKCtZGqRaOI1RV1mqD3q5pqjNQserr6kp3afcmlKlFgegAAIABJREFU+v5Tv1VzZouqJFV/OAppzeQAZwDoNfwd3mNeb73lk1pbWdEvfvHsenf59SYPSRJ8OHSpiQrIVDJ80GMECPCveOEDwt4iUOQ0RMgKZvW5Gy4+2P3337/O8rOdyXHox8cffzzob67r/Y9takwgJiScD3v9fFq/pwxoOTJu0AQhw+8IJ7r+2UgzVdQTZ2qtDVIzY0Az3bbauf3n8kCyUKHNAqwQcUTomsoaFxw93jN8EIvYINbxACHuyfNnZpzBx6CIJ2qOnI15MIAUnKxxYU6vC9YWigsQCMGBEMEZYA05tdBzgNDifeYoGKTjVEMDU5wbYUcU3EqOYxByCDu+R6oiqLyjoowZShIFzPl5MfeO8MQKlnE2Kh+z5ILBGBQ+aT5VKHTvooUGuvjJc3Iczwit1Q7MpMN3NuZo85qbI3C2RsCghvcdjjKywMVjLTcMTpuRiVyYdDLO1jOcueuOTUocw6q9DmiJejTJKLAgWnkrpOAMU1J+SO3JQypPUtGZCoZEneRztl4xK8v3EOtN5tDBmBjU4ti6hksjAFqea2T6Ovt17DyG5w3MENKG6mP5fTbPdd9ll+q//Rf/paa2bNGvXtqn/+3/+j/165dfVk5kmG53dHcb5Wp1OlpdXQvt6Pk3Pzsbgg6/f/n37+iCxLl5nw6HBnnMFHBUF52DAQ2AgS4iOPjYY4+F39FBfE5KIvqKz7797W+H9wxo2WA2QwKdxjWo3+FOTmZTmeEYO9Me35jRxLWwc/gJGxqj3rrLwJOjzWZ18X0HK81G4z3vVevEOBWRz+MA0OnQb/Ea8u9cAzmBrkWHuwYn68XgXbvbCgXNwyuAK+yjuq/d+M1QQ60o6YhJLaa0Tg1M61TdRgaUUYQUGbhESZ5oVk3NDNd0WafQnsOH9WdT2zUaFnqoGuj5TkdvZFNao2hyWml5dVnd7rS2b9sR5p5gFuPIXJpl4jE/1f3pYLSDddhSdFpm3EONuLSpZpooLUYqq1w5jKRmK7CoyJGk0yBSZkQdrjzXXFlo96ivvdVI9y0saM+BI8G2eWnLrF6an9Hfvf66DnVn1E87WhkUajeRSwBa5TuKqdcMrUQNCoir1DArAmDUHTVCXUAc5Ok81yWwKxuVXq0GWmu2laTTGkAaa2YCWiJNMXC6qjr1OnBWqeHTkFpFrl0N6eJ+T1ccXdZeAK2q0vNv7Nf+mbaWSc8tmzpCl8m0obyVaZX0SBhaACPkiEIAHXfCJJ0qpJ+SVjWWmbVcebvL4eQ8xQGZ8w3MCtsCWRmxYv0MZjs2GnW9qpRmJATKKfAf2LC1Pc9eQ65cvPuSYNvecMONev0Pf9DRxaXw9zAfBLYWMuwHP/hB2F/IG2QoQQGYNU5Rdko05+U+DMbz/t/8zd+Efe56R8g97sdZEk5hj5/H4Nap7q0P+/dCsi2szryuoZWCYY2DTOBSAeYKTRMSdZuVeosHdNXuLbr/jpu1bSrV/oOLeuKFt3RgaRgALbYbsod9B4gVGjQEwladznrbrbfoued+G2quNWnKMhoF5p/nkblnftGBBIeQo+hZ2FvWmayrr33ta3rqqaeCv0gXYQgQ+Hh8z8QCgiEueQNwxQsbE98QnfeZz3wmBJrQK9ybQVQ+4zxc22wxvvtBYAEfpvV4yoBWnMIFEGWjjJ8AWiCc72aUxLWLWIAYS0TuDMRMRvDOtUlhISJY3d2Rxe/FaZDvRIt1UhmciWezsWmDNWbC2eA01dZK6FzbXNx7TA02YOQ1QpQagYFg4gXCDsCIAENgka+MwY8T6/arrE8XWLdiRkCRd42xTn0KvuN0Ja5v5hXfdf0xF54M3a9mZtYL8HIdG+xxsXkDhpzP7BGzw1yTBKfB7xFFcIdF7sWGLfXpHB0/E+tm85ybI3A+jIAdZHcqdaFOd5cxE8syzc62KeLnwzOe8j0meFqj4MQVagdHrkyoy5MLN5Fuh628I1UAWlVgaRUpdSwStfNm6AZWNXDNzh6gFafPxYBWbFMY1JpkOIQuS7W1GIqzO6AQajVRx6WkXTygwxiiCJHkUOo7/JwdDPQvvvgF/Ydf+6o0M6O3Dh/Sv/7ut/X/fvMbKqjPImm1LDQ1vyWkHWJYd0mNWaG47bw+edPNevLJJ4NOMGDA9SzbzT5irQJeGWxlraI7+EfpBqLIyHsCKxjYnA87CT3H3w8++OB6UXjrcI8V+g8GM7YY92Lj3sGSjewr7sWGO4XqAdLQo+hGxpF9xLn43cBiHKRxjRozKuJn5DzBmR3rb1I/YE6jt71vnZ5/qnvAtkMc0PO5rH8Ze8bJwViODc/UJtEOxiLeV6a0TJUV1GBqhJpMNFkYZjWA0cxLdRuZsmGltNnSKrWbskSjoq+pVlPV2ig8U9mSZpaP6IHprj45GOhjS6uBWfTatp16pt3Vw6OhXk4qtec6Wuv1Ke+kmU7Nxrbdw1oKzv5wuN685lTHh/Vi1h5dr1mb2D4BNJua0RDkJxRi76mqALiyMbiHM5mGfVWSNthshVpZM6OeZpYO6cpqVX+ydV63LPdV9Ic6ctXlemFmWn/z3HNamtumXtJRXjKm9V6jeyTF9UNq4LjTYc0uLVU1Sg0bhcC05oYNTRU4wbl2DAa6NekE6fRE1dcfqHnWnNawQXmeQv1iqCJDviVqstcDgG2mnTQ9GuniYV93dqZ196ihncdW1MoLrXYyPd+u9GKS6GBnTi+vrGkVoKrb1rEyVx8iZrOlEVkmtGlDzAZ2FYXk666Mlj11cKAWRBvZ1ecjoBWvuz++f4CrcZc7WH3turFBEkAt0jCLsCe63SntvWGvsqwVgP5XXn4tAJnIuxtv2qstWxbWu8WxL7/xjW+EwDJBa2Qo7FWXF2A9YxezX8zc+ou/+At9//vfD+czcGVWogFu5JKBMb9n9tmp7q0P+/dCKQOCYiFARHpunXaI3uUzaqkhW5rQXYer6qqvP7v/Dv03/8U/09KBV/XUs7/VYy8d04M/fjowMtNmOwBkaOlhXtep4xyjvAiBiT0X79avf/2rwJJm7tAdrAPrWwd9HNSy/2cyB8cBROF/mVWFbkInGXxlTsk647voLo53rXD7lAFcu+02ff3rXw/34fIzXNfliADEvBZPRjZ82NfSe33+9wVomWpnNowZJxYQLBQvKitl07u98KCVYligTKHVu7bDRkrgvT7o6T6exYtRybNjMCJYbWg4UlAL8Xe2i7Lx/X6f72QimI7GWkDH4JZBIcbFxq0N7ZgSebrH7WTP54ipASADQl5PFlhG2DH+MeB5oeiISvNyRIbfHdXkPRSk2RqAkqR5EMmhqKDHyag733MKhcfd6SLxOV1817nUBrbiNW9Dm/fM+DKzz6m73Cvnp2YX+4Pf/bwIVQR0nDZysmO6edzmCFwoI2D5ZQYOhi5gNn+z9x0ciQMnsX46HSlN5+xYAmjBFQDQUW0IkmoYijljYNJNrKiZWHWx65opUaciZuEnncfOJkNrcmztbPC+ZegkkGWdup5yGIq31w6LAdDQhXCcWgi4xfslTNmIpdXp9/WF6z6m/+yf/lNlU1N65a0D+utvfVPPvvA79TgnjINOW8fWempPTWk0IvVpnKNWVrr5ppv15v436i56dENUFWq+sD57vbWQUkOaFqywVtYK8jzUmOr1QkT46NKSPv2ZT+vlV36vfS/sU5HnuvOOO7VKWsUvfxkArdvvvEP/8NBDAeAIgB2N3mDL0HEOxsz8QgBr0GsY0dTQ4jgCjTbwJw1q6zZ+4vhxv7CDuEZst/A7+8eAnY1+M6gZi9j2cAAvZn7jFNA9ygxn5sHAY9bKAkODF3WKAq4U7Ki6ZlFIoQ1mFQyceqW8nRJYF3CBPUU6KOkpsYPque+2OwLIoU5UaI5TFHU9noK5pP4RdJ9wBwHgTUvmt74u9bR61Si0ie8C9AxGaoywNTINYKBwU1mlfDjUfLOjwdqq1Ci1s8x12eEjun/7Tl06GKrbamtfXulHdNFamNX+blODTqoky9QtmxqtASTVLASPsQvox6xEz5vX/9t7pR6zsJPXx6tmb4Y5zDLNzc2HdK+fPPpYsDGmSLdjDdHptCzUaTeUF8MABIdUO55nOFICQ22cQpRVhbr5UOmxw9rVGOmu3Rfp43miTiPTa1lDP3r9Nb3azLTSndZa2VC7MysNawZVXbidtM16XmugqwpFwmuAiBRDabqUthaFdg3WdOlaX/fPbQ/MyJ9ppH3djvZPz+gwjC8YZXSkhsWRwMYar5HAsOPZS7XLoebzNX3k2Jr+rLNDV5WpGtVIy2tLOkD6085tOtKa16+WlvRyq9Kx2a7eKgutwBRJWhoVlUYAWJwPMJwU2YCZJSpSULmkfp91GzGZTsZmP2d1ysSNxfL4eHIkgVkTUgvrIuwBw2C8AqBV11MK5T2mZrR1y1bddtunQqpWWSjIBUCwufn5sEd5n3NxHpgvsFPZF/iNyDOACNauU8rwxUjRpd4g7C7qGVk2hTTHcW0kB0T4nm2D9+uXnS/zd2bvswatXEeLObf+qBuG0i6h1Ki/oi0zJAsP9Jdf/qy+/NlPa+XQfh061tMv3+jr//m331XaaivNWlrrDQJLq5E2g3yqmV4KWTpvvLE/sPs6yO98WMtLAOdxtpFtQP6Os3xMwmHOIRC4zhq1ua6l0DyM6cVFjcoipD2urK4Enbpn98X66NXXhOtxIzt27dThI0fCcYePLooA0LHDhwNj2wSHeO+7/tbkvjmzc/LhOPspA1rvd3hslOK0A0SwCGA52eB4v+ff6Puxopk81vdmA8v0fHfWYFMgTIl+IjwRuLxnACQYyVFR2o3uZfPzPx4BxtNdyfiU8STywguFhAMLEIXjCugDUs8xRLBB2Xl5vmIgj7l0VIbzMWecC4YWQBiovOvCBRUc1TY4nZE0rzE/m4Wv/zYA7KYD3BMGN5Fy7nPdeTtO7YVJY2NzfV14I8Baj0FVrxev2Tja6BQkR4b8PY/K8dZSDILz+SQ47s+dxuWaP+wn9pCjVjZEYaPgWHMe1rL3oZ1jM34NrhvkxbF2zSGuaZns5zTwbcYIzj7yANkAQE0UjXtDFsRszwseEMYZDBMcB1Sid9ZpTLWzG5wz/jt7pKzTvkmjR3zHue1oxus/3gNt0tDzXLfv3asdF+3Wvlde0W9efEFr+UhqNTWE9UHqYU7BaupoUXesToFsNlua6kzp+o99PKQvJFlD1GTavmuHLrpol3orq2o3m6LyFnV4Bmuw21saUlQ+a+rI0aNa2L5V2y7eHlLAjh4+oi1zC8GAXlla1h9e36+FrVt00y036/Enn9Dr+/erDROIe6LIPHbIYBhq/YQ26UUR6n1gozjtMDakJ51sj4P3H/sEWwfgie/jQJoVwTHev2aXWQ5txACLAWUDjug39vjy2rLa002VRR4AjqzRFNzCkmLAVSMAMX1SydaLticapqSMJmoVOEswfv5/9t70V67zSvd7qmrXdEaOIjVRogZqsizZsmbZVttutX3t63Y7ubgXaaSBAA0kQT4EQf6CBPkD8i1AgAAXSZDb6MDp225fqyVbttTy0JZlS7LmiZRIcRLHwzPUtIfgt3Y9R9vVJA9FiiIpqQjinFO1aw/vu971rvWsZ631QSrbGAMrp3ucZpqnmf70G1/Xz554Ihwsigwv0dGxU94D62aMAX3w+xgcitVSWVZOXS1PD+hVaFggC4nqBMPyXN2sUGdpWVfXmvrcpsu0PlMAXoN2S88f3Kf32g0dn+vqcAtArKHOoFB9WOp4xtJOmVM5za53zSAzTz8IRqKzqYla14jUxwbPk6vDWk9HIZOtdkc7dtykw0eO6fCRo+EoAloBtEI/Spp0gi6ZaswrnwXAhg3F+BOwha1EPSyYMbWaNs3OaOv0rJb3HNBsuyu1WzqhVEeKkZbp/BlML1IZS81kMCuNytHMXwkMw8wCBamn9ahH1qiPdGU60IN5ofsaLW09vKCpdle7mole6jT148GSjs7Oq7+cqzk1o8WiF00NG6NcnaSl4SBTPhppvtvUaHhCtWZfG44v66+2fE6d/UdVa2ba2pa2LBxWN5MWiq4ObFynX89JTxw7qKNTMxrUO2oM4m60mA0CjCNAQIOAdlref39c/wxWWMkM+3S+kBM3PWIPX13vsPHGLBreu/++B1abK6FjYKY+9thj2rplS+zhgF7Yu87EIIviwQcfjL8B6W0fUPuIQBalR9BXrOXvf//7UQ8JhpYZv7Y7mBUHtl2TtsoKvhSAreo9ToLaFxI8DdUYTQDKXMNxr8OxPVK2CZ1qJ1o8+r62bpxVkq7oq/d9QXffcYvmp1rae/CoXt+/rEd//quomTUcUUAvUbPV0XJvEHqrTDdshN/23HO/12DQj7TWajZOnTp3Y4Ykticv5IeX007Ro9iHyAJlX9jffvfMM3r4/geiaPzspo2a37xZv/7ds1pcWg478rING3XVZVu17fIr9ctfPK3v/vl39fjPn9Bd99+nl998Q7t27YxmIsVwtMr+s+16Otzh06kpPtqnvmCAlh0SInUoMVB0opNrGUIf1eNbsOz4VQXNisIKzkaC0V2EGuGH+goQx73bSXTe7CfeYfqoJuIU50EBYDA7rYH5YcNjA0PpEFVkjDHoHEFGAWF087ejxJ5LFz61I8775Oi7QC0Kz6mGpi5XDf+P+nHXArRc1JK0DyLlPA/Kmud7+eWXV0G7S2Hj/ajH7rPzlQBvlfEwyVbhc6c7uSh61emxbrP+s1PJ2sKQ3Llz52pNOdc2dKdOzkNEC3l0Wixrk+M4hutSiJp7cqofPwGiq+yNKvvAz+P3DL75+75f5t6MBXeQmwS1OAegFuubSG211sbHtb98JqMX9wicjmHQIMU7HalTx3ml41wWBbEBsSj63KNeBsGQqCNU1vJA1ss1VI/6QPfdfU+wzvcdPKDudFfDjGLfDTWovzUcabrT0eGD7+vKrVfEfkX6DcW3+6Swz82qOdXS4SOHKQUUIOP8XJma2O9j0Lc1PTej/QfLlAhal2ejVNAbGrWahjBoSIPsTsWaY6/khbNXbZBwuhlyij4OJfVq2HPMOOY5nfbuulO2jexIreVQ2d4yWwO9w17H3wcOHdRSv2SeAXw0G03l9UbZXS7NS3Al+tcUalFghS59AFrU7gLQGjMMAZ3KLnd//IpOhbW6HnrwQT391FMlKEftlZR6WGXR7wBrToWIriHaUWYK2KPBPY+UwHjjmv2+5mp1XUWq6vvvq9VINLN+vfadWNAxFVrptLRA6TdqVQ1Ttesf1IFhXEirRs+Wc95dTSPlM/476FDqR8apTMtptcp6VeloGDWoiizT7My0+tToXL9eCycWNVjpa7ozVdaGAhBUFqBVixINK3TznC4bOgHcAvgBmOd0Uo12j6oBdvGczabazZZ6vb66rY6aagRzYVlpFFcfJWWtumZOcfaSecf8ZLCaYIjmJbg+oKZfra5WTppwTaNaX/NLC7p7MNRd7a52dKc07A+1e5jqt4MVPTPT1OL8etUHibK0UAFyhys9gHGXKGuXwdBOjFVfeSfVVG+ge1qblR88Gk0zrqhleqiRaDOP1JzSa/lIP+y/r3fnprQ4NafltK76Cuz5lk7kg2DiRV/YXOrQClG1qLkFmQ8wi3TET/PLLGozYRgL7+/oPPwnUrewuwlCI7ewr0ilvv666wKY4j9EB47BJkHPQCTA1uB9mK+sB87FewAW6K63d+7U9773Pf3kJz8Jlikv2xirDN1xpsYkoHUpzVk1EPNRBtzPZQxiJaAboosygNa4aynrgXWOdhn2tWFuWvlgSfPdhmbadd1647XadsUWLa4M9LPfvKQlujLU6lpe6euaa7frhh03aZQWEdQBgJ+ZmQ12HgBSlqXB6vyjwEoNQL5kZ0OcAWtARpA1gp0uG4PvhxxRQogU1SLN9MXbb9d7e97TgSOH9Lk774j9/tnf/y72hu3XXKsv3n6nHvvxo1Hf7199+9v62//v/9WWK7bq9jvvCCBs11s7Y583+886+nz6lOcyZ5+U714wQAshsyICHELAQOI/boejCmjZWfK9nQ7QQhHzOVFUG3qOpCG8nwEN57ZEzOxgLFEKGHP8RGk71ZONKIyjZjOi4aYdo6DKwoAlGytMtKKI77Mh4rCjvJgjg0POq+Y4p9CeT+VTBVBPFl0xY4V7fOCBBwIo8HHIHBt3GN2VtNaqM/GZ/J2b/F3s3y4j5mWqUxWs9bxbh1WBIht1yInXF+85VRqHEraiCw+jj0mbcoTVBaGvuuqqeI+/+c992DHF8YElxbmImBIdZT1R1JpUAlIG+NssLdao77Vay4L7qq5DO2wcy/2aoWbQjPdcbNN6mHoGAGtOsUJPuG7MWg73xT7/n93fuY1A1RHwmWwLNIq8BErSUTjwUeAWxi/5MBT85m/SraKRIp27PmgB74LW2664Uq1mS+/s2R01xSkbvTLoBwMoXHZYCtSh6tONrQRYBv2B5mfnwuhOCxgqNbVbJThQpmo0Yk2kFJ8GZBvvfY0GKRZpGNech7UBkDE9PbNahBaAl+Abcu/0+ZPtb14X1ilmPLK/ej2ic7w/ed0bXDewvtb+Y9Z73OuYPQkATe0SAD0lifa9t1/7dr8XgEqjBVDSVJKSUjkUGbM4RswTAMgwCfgi0mmZgzLN9oN0uyq0EHXSpmd06y236PfP/q6sr0lnvHH1Yt/P2QJapTyVrNZRFFWnzXxDeTaUslTT3Zb6i4uRlsZ99FYoKN9Wrd7UkPb0fC8YVGUtGPQxcwYw6Tb0BrbQv2aaVFmvwV5rtaPeU7PeUG2UBqDVnunGeMEQPHT8uBrzs5rCtjq+pHakV5aAVUYOHUWbu10tLy6FHPIiNZPi98jmaDgQHREBb1r1hpqwFTmmLq2wTuqJOvyRlu9lTQAt0hkztWBp5fyvj+eLZVKItVfUcmXNItLPoqZfva6eBuquLOq2LNfn5mY1MwbUBo2ufnv0kF5d39VCs6V1WVtFf6SRMrUaDXVVVy/PtdAqWX7NQa5Ou6mVek80WJulNlp/GG0Ut/YH+s70Bm1Y7CmtFVqY6+o/HdqtI+vndGhYqKh31ByW6VS9ehpp2iDOSV4EQwt5GQJooRKQwE83nrWaGs6+iz7xPl+mIiYhW1/96ldj/cPq5m8YNz/4wQ8ibRhdABBBwy3AB5MGANij8cauXQFkoZewNwAqsCHQn6+9/rq+/e1vB0DhzB8Hka3jHAhz6Q/7CWvprnPbeT6ab08yfSbtmQv5DCH7Yx846mlFLc9SJ5fdY/k807q5aaX9JU0168qHK2on0m033aCVwVBHlzPt2XcowPibb71VU9OzeunlVzUYptq27RqtW78h0qPZ0957b0+kRwPDu75j+I2D0gcMvcX+KAVAiv2KXYvuBBBDvz700EPBYkbObtqxQ7ff+jk9+uMfxznZV2++eYfe3b077ocGBk8//cuQT65zxx2f15NP/jzS1Dudlr5w1xf16GNPqD8Yxf5r+7hqZ3w0UvDZWSZH4IIBWnauiACCyiNcOB8fUKbP72QFejxOCzzZ4nd9MFO8XcMJ5YkyxVnCQSOlhe8b5ef3Kpvg/D7FJ/fsjKE3GjY6DDiUETnTzAnywkaHMuIzQCynNfG32RsGvJArnG02QBQRn1OzjcLxlkWnjfL3yebw44yAGIhwyoiZf9wbzgWK0g7JpHM2udl9cqXk0/tkdmKq+sbgpsEeA75mTxjoMevJmz+UaxxX1hIbPXXkiFjxN8ahWYysQwNK6EOfl1nwOW2sAhpjjPJdzmmmB+uWv2GO8N8MzGoapNONuT7HuPC06+fxHRdI5j1eHg+nHvI+wLeNYQPCrrNh3f/plaBP95NPBrKsS2NUCpzUPNhUAdzA9CkU7KwSPgl/q0ypIC3KgYWomSMVpMY16mE479z1TqTIrfR72njZZh09fkytdkvLK0ua7najQ1yda5GSRqt5GFgAEXTdy7P4Hx2hor5TmdIYhd2TJAAubozoNIWpqwEO7sMMCadV8Ln3jdPtEcFYgl2U5xHV5gV73szI6ncnU92q3z2dhHGc9ZRrRHq/J1Wu254KllEBwBNdJQmApmqkQIuF8mZZ442i34A3o3pZbylqoY1BrTGssJoeaHyB47dsvkyXbd6s1155tXR26qSOJgG2lGnNjbMGJMoabnSnLwNqzA31tgpYTzD1aoD1TQ36PSCkYJ4l9Vb8z0bl8xZJLQA2N4zB9iEIxzyg21wLiIBBlaEVHd9gTGV5FNjuZyMN06Ha7VbcFOypxcWlkOf5DRt0vLei/nCgDg1v2h2lK71IwVnsL6s+rslWltMrG/TEHpI0A1QlHTHmpF6LVFeAM8CtqDGWAPw01B42orkqNc7ypjRIkOdUSQBa1CZrUBmtXFU1XF8cT1KMSNkj5RAgpKGslqs57OuqmrRtZkrHDuxXu93R1PpNenvphN6ZamghS7W+aKk9StVOCrVW+tqmNuW69E63rpVOV+mY9ZEBbzVqIvU0aTTUbiaa6vV0e7ur5OhxZTAlt12h51eO60jS0L4ji5qemlczpb5aHt1hU+iDuOsAeuDPRU0Z+iLSVT/daJbBI+/N1cYLBr3xo+67775VoBz7nZp/BNJuvumm1QAuASls9+eeey7kn2NYswSjzcCBYIBdgc2AL/D8Cy/okUce0ZNPPhnvV309+36fJECrCpZ4nV6oHb4EtMZEgjGgRWOaALTGeyVp8spTtVsN1QD681Gwth647x5NTc/ot797gQ4PuvW2z+nw4SPauevd2BcBiWAfM+8bN24K+5KYUqdT1s+KQM84e4E6Wt6fmHN+Z49xIy+O5XdsXz43aIp8kb6+Z/du3XTjjTr0/gEtHj+uEycWtGnTZh0+eiRS1DePfck9e3Zr6cQJ7d/7ntbPz2mabJ/eQD26pA4GqxkCf2RjXKjJ+YRf94IR7T5wAAAgAElEQVQBWgYHUGrUCWLiaVFtg+h8R9ANEPh6kxFHFKPTXqycuVcinUQDUNA4ftQ0ckcfO142lj/hsnNeH8/zg3HlVEOYfMwBBvqLL7642nHJLC4rr6rzynl4n7lEUeFk8H1oobBFfG7Pv5XOyeTv4wS07DTwLLSatUIGYKB2gAHUSXbXeZ2Uz05+0YyA5bUqk7zHi42a/8i9ZZ+/iUYBLOEQAezaqXQbYwBe1wG0I1UFdkvnrEwjNKjEe05PMkvDgBTXYm0iswBTpBXxHgaEC7xSZNOpvpOMQ/7GOCXFgOuScgCT1w6c78HP7JbIHge+h45mjVsn+xrne3+5aATlsxs57QicXH+WXZlCruiSCGhCyiFd3cbRXkCXALSiOm3JxojaQwEw4SSXaxFgJPayLA/goDszrQEpi21qXfU01WqpTme9Ua4mqWSAEKNURXdKS2mqldFARaOuaTp+wUgeV3RqBBRSC/AsGF7UO6IAPmmHjUasr97yympTHtYMwSAAXhxH16M8VWTfa4zUYtYua9zpioArrGmnGHv9WScZDDvdwFfBMbMvuacIDq70NZV0S4Agz9VXpuViFKBGp5GoBcMmJaBTRLpXFBEf14ELEkBOdztSD2EHuKD8B6mHjNcVWy+Por7v7NxV6oYYxLLN+qoeOktMgnvBnUNGmB8hDxTKhz1XpNEdEcAGoItUR3hNGXVi6AyWKhy3TCWzy/YINifjjrMfmOu42LgDCOhc5jV0M+mDRRIymEy3tJj2VXQSjYZDzTVIT82VwTJEVocjtbptDaNpRKEMNhyF2NvtAFL7ND5otjXVLjvIRb24ItfCiRMB2DVbNH4qU2mjlhh1uAAFm8hnQ+1RU7UcmKpQ2sg1TEZR3yxgLACrvGxakddhZoEKjVSHnTgYqp3AZmypAPhC2gtSUIfqgCMPRiUDqNXRYr3QQqdM9ZsaZpotMrVHS9q0sKyvtDZFgfuniyUdnJnSMJlRmtejYH04tLDBgsWWRG2xdqtQ0V/RDKBos6UjdLVsttTvpUqUBPur1WxESmRGJ9hamXaJHIa8BVvz0w5nlWC67XHkld8dfEM3AUTAyCRwRnAZ25793amEyCqBZ6eBobtgcVEj9+GHH47j3AGUn5AiYISHjDYaUVsQkMuAVpUoYUCLn+4qa101yeK6FLZP6wJ0qlM67R9ciPtH+utj3YUGi/YP4+APYBTjXu4/ZRp0u5Uoz0ZqNhq64/O3azjoB1j54ENfDgbWgYOH1Gg0tbS0rO7UdKTdO2ugTOkjuNooG4GMGVnowUG/zMhBFssgRdkEBvlz53qO95gxVgFm1WpaWFzS9NS0hr2+NszPa6bb1VtvvKn9B/Zp82Wbte26bTp67JiWVpZ14viCBisrmgYwBzAbjtScntYwLW1js8M+sz3PvzReMEDLRgzCRSSdyX7qqadWN/Dz/einA7S4thkHKAtAFQw7jAoWEgJKpAAFa4eN422kXUi65/ket4/r/KbPo5hxhNncAKMYbzOUrCDchZB7c5TXTq03L74HrZTNE0DI7JBq7Q/OM1kw2waln3uSDXUu4zHpTFX/tnzi/JNqwHW5d1IOSDk0M+VkINtngOq5zMql8d0qE8JGmKOQZl6xaduQYz2xjviPfCBH1ZbXnMPHutC7I1h85joY1cgr13Pao0Fkpw1af7rWDt9zYwOuD4OLY3gP1lawTprNGHwbpQ4QIPcAW6RDurgn9w8QBkuWF/eCnnYEjnPT5Qgwixoadsbd0tn64dKY7c/u8qMegVPt0QHyBluEWj/R1mwVDI10K5z9MXMl9oYxe8WAVoBM8b0yHXHYG2h+bp3uvONOPfPss+qT9t5K4hi4HMWgr9lGovZwpPtvv0M3X71NL776mp7fvVuH+j2lDQpp19Wk5lGWxn01KHYLqwc3vyT0qKjXokNf1G5KgAvKezOTknuBsfDoo4/GUDrl72SAlvdVsxmrKcWsUTqPeV1VmY6ueXmm9g/HGfwymzRSkEnhqlMUPgtWXNFsKG9T4buu2iiL9EreCzstgKuAeALsc7pXCTAAdJVg1Qc9O8ti75dv2So6Xr63e0+AlTXYR1xrzE4LJ/EsAS3X0ALwDK5OdLyrxfXKLm/MEv9Lllqp5yiiTFoicwOwNlSRl50XuRfGHH1OmpWBATuy6E6ndGGnrpud0763d0dXrqxLR8ahRoBIyE0/11x3Trd//k7t2b1Hx48ciQLxGY07u61IvwvGW9R1LsruhoORZqamtXB8Qe1OJ2q9kT6bNCnUDCBFCm3JyOCJkUeYbjQ9SKBlwbuik2EtU9YoXdyQWzoPFmWdOgqsB6BVlv9XLWXPaWtYkE5bqFULSCtq0dXo1tme0ggGBEXGW4kGDQCURPV+T1tqua4erujaxZ4ebK6PcX1quKA32g0dmprT8ZwmlCU4nSd1DbJUozQPQFj1TK2krulWNwDkFACPeRkW5BzTaUitSF8EmCsBrbLbpmuulef97FXqPwfW2JttT7D38p/9nKATL+oov/nmm3EMwBYpruz1EAggOnz3u9/VL3/5y+gyd+edd66WEPE4m4DAeVlPAFoQJehySMqhgWqzd/w9N1ewn1Bd/xfzHFZt/ElACx1qJu6FeYYiOJel1q2VMZ+Y88a4mHs9OgNv2Lgxuv5Gx/lW2cn9gfvv14t/eF7ZaFTqSRifGYAUfvh0rFHO43mLjsHpKPQqgJb9t/AJm+3V5kScBxlxijx/R9BnXPc1Ot2madil7P/Ts/OxN9F4gjqCczOzmup21EwaeumlF5Ur1aEjh4KphT4kIAHoho6NMjewP8dAmgPBH6XveGHm9eK/6gUFtOyUw0ABKEL52Dk5U6PobIe4GiE0qosA2mA1LZEoAh30cAQRTJSjixRWGQLcRzW6d7b39dn3yhHwBsPcsPHdcsstoSBI8cSJdRpFKLy0ROZt2LlDk9F5g0EAWswrURtHk81gsYN7MrpuVRY/KqXk5wsjcMyssXNQZdqQtnXdddetFoDl2UmTrKL+n8nMp28EnE4Um+c4Aops4wBhBPK+O3Y6UuoIXlV2zMSoOklOr8YAMOBr8MrXsmFQLeLuIIWdVANk7lJodpejVhi5EUkbDEpWS5Ks1r1zmnE4rQksgJIVxk8zZV0TC+MNgAuHj3NzXu5lx44doUdgNXBtA3Ouo/Xpk5rPntgjcDL7wmsBg3aQ4uSWbB3WFE5sjVQw5GjMyvrAgR+zU+zQJ/Xo1IcMb9+2PQq///7Z32vxxGKktZFK1uuvqJ5n2tDtqj0c6q7rb9T/9D/8j9rYmdau3Xv0v/z7/0PPvPW6UsAcOis2KIxdAlEBjlB/KH6WYG5UEKGuUFJGoYl8d2D6ZNnquiFw+Jvf/CYMewO8p5MIg2EGp+1EEdjDJoLlXHWcnO57JmAxx+JMeHy5j1XwvV5TNhxE1B0Qi0pmvTyNVK9W3gg2TVpCdpG2BjgCgIX7NGrAyKIWE1Vb6HRY1jkvQa2SdgfIBKAFQ8uNiMrOfWWjDV7nAmhxmQB5AMUo7F5EFuAqoAWjrwVzIEvV7/fUbLfimAZNB0izJIAQ3QhLu4b5xYmHnYpOrwbpmBs7TNg9sLg2bNiodbPz2rV3t949tk9FS2rW67rx+h169eU3lA8KXbP5St1w7XYdO3ZEr77+iq65bpump7p645XX4vrZeNy67Y5G/aFajaY6rU6w2kGsmtSCY6xq1NVKA8ACsGuMa2nBOoxuopGyW4s0ROalBH9g0f0xYIjsRgcEwKwoI9aKRgDLBUATRfVhdtSV1eolUNbPyAzWqFUP5zEbDaImVp72dXWe6pF2Rzcvruj6HvXLWnqj09DzjULPJjW9RUc01ZXAGoI9WZOWs1xDApqFoovakJpPSTNSXos012i5H8y/VsJ8ACzT4bS8X7MmA8UuSvn5l60IPl2617rCwWb2bOSUv9mfaXSEH0VKM+8TtIVNjTzTTGPTxo2hd6mpxd8cD6CF/KHHkHNSCXm5/IBt+rD7iyICWk888UQEtKo1dW3r8N1LGdCynqpKlllItgsvjNRFBcPKpcs6k2ErUquw3tDV27Zpy5atoZP37z8QLElSC0lBffa3z2jQW9KImpOtVqTZDyLgSar+SrwXQRdWMazXjH26BLSsLzlmabFsQoS88WKvQm6QC0gNpBg6CEpKK3YzDEBYs9wPNShHI3ZWQPpa1Lh86IH7tG/vHu3fvzeCDuxjKzDGpmY1gPla1KMcQJH1ozsruhsZs29XBSIvzNx8sq96wQEtFBxCjKABaLGZuijn+Rz6qmD5dzuJKFJAFNJjALT4HGOCboZu++nCqhiG/M5CMrBSjVqez2f4JJ/bkWMMZ6KTzAEGNAado5H8ZD7YLA1GVhkifMfONIoL2jJOL2kXRs8NZvp6Ps/5BlTXArTsgFMA051cbGxjCKB4Q6l/VhT+k7wMTvtsyG6VzYSDCPAOTZ8Clxg1Zk7xGZtvNSo12aGsyrayc88xvJwyYKfT68UGhJ1fZNSpADjOBqEMZnEfHOO6OQayXJsQvYvOdXCAc5FezPdY57yIpvF9p1HiYJNCiW7gP2uc+4fRyXEAWhgsfr5JVsqnVoA+e/DVEQhmliOqkWYIQ6RVFr8eDSPNiv2mrAVTAltm8GDskloGowh9DEMKNgoyd8etn9dLL7wYTK0kaUYXQ2p9cI42KWGjkTqjkf67/+Iv9e+++W11k7be37dP/9fPn9D//eMfaYVCt/OzWspGSsd1nmDM0D2OOkTUpQbogaFVbzWV1WE49tVqUiW9jEI7ffiaa64JG8YASIA7eAKVl9eGQSwDyQaD+YnNc//990dgxcyqalCp2szhVCLGeex8mQFmR6U/QFeRnlfWLIt0Qp5dNbWpuZSPO2eNQS3ArBa1tgAikyLYPlGve/zd+P4qS6t0hK68/ErNR4esXaFbDGgZlIt99SypNlw3AcSBYUDtmDrpMCWgFqAodV6yVJ02zKw05mgwGAa4EnXA+EdNtHGXPMbqrrvuCsectPCqrJpNy5w41Rsmw9zsevXSvg6vHFW721S2vKKvPfx1/fKff6d+fxRdBtfNzuqaa6/U4tJx1RLkPNWhvQejk1ej3VRvMAgZovshgNadn79TzzzzjIajkYoGuZ0w22BgfMBI5Hi6hJHSB2trVGQqINNF84SgfQUgG3XnohBdhTvHn4EG1iLdkXpUAJR5vaYkulxmUWC+3WjFz0hVbDWiRhg17zpJPQozX9bv6+bDx/SVDZui5hYA3M481T8vLujlqY5OzM7G+Wk0sNRbUtFM1Fc9GF+ztTKo0ov11FJvYUkz446KzFu3045U4Xotrr7KDIx5Dl5KCbTy2dnKzydBLaNj0AO2IwKIr9XCr8KmJQCFLoKFhfx/85vfDPDJzQ5gaBHMZW/nWOx8fsKgAdxiv2c9mGnKmPn3mD9k4Oab9dOf/jSOs30yaQO4oRffrwbpLgUboRpct79g2TmToML5lLPy3gzql34KYLczmejE2+p0olPhho2bNDs3FwwsQOunn/6nSC8miGTmfsyNaERBPcB2vE9AItKsSX0OEKoMQJmFh1qyb29cgT0Z+cOGpFwQ4wSoijxZJmFPo59jPxnvpbBmux3Srvt6+OE/0W9+84wWl1aUNEkPrwWYBXDfaLWjs22LoEoF0LIdfb79yvM5p5fCuS84oIXwkf+MoLkukg1LU1OrQmkj7EwUThU0MPXVLAafh2NQqDiCTmmx8mXxoWBRvDYkzPq52EErLxwr6VAojbK9OGNRZVM4Ta9qxDL2LEKOr4I+nosqi4ixNNvOkQE+rypZAy9+71QLu/o+x5JyR349v2N8kifvOeBaRtj5XjVP2hEZ3xfyBQWZqA7AmJWeHXB+OtpZlRtkw+wUj98kym5ZnLz3UzGvwhmKlJZ/aTH7HPxk84WSzRhgdPMMVsyAco4uAfq5rTa0badr2uk3e82F8i8FxfRx3KNl1LqB8TYIhBPoMbUxZOMHmfMGdbb36XQ7ooteZ9wP8wy4z32YReFilsyf16oNMFPsLR/ICxs1m7PXmuVtUj7P9t7P5HuTxlZV3xog41kAqQBsCR6QQkhKAUaKuyCy9szgshNc1WOWdcaRtAXGA7D3XOfnTJ7xs2Mu7AhUGa2T8raW4Wgdb4drUocDPoVjioHsPbPIAvgoU8TKrklxnfHnpESFPMIOapUFtOtZLRgl+L4Y8XHP4yK2aW9FG6a6aqys6L4dN+u/+Xd/qavn1+vtPe/pf/vh3+n5d9/RwmigZHZay3kaDC1YJQBarVqyCmgFTkCEmv/jLlLQVwDZ3AHMRd1t/1T34ep6smPIz+qYeG/l/tFHlADA2YTxxcvgVBVkP5102L5Ax7o7sffyelLXFddcqQPvHwgHAl0ZdfqCqdNUPsxVb7aiThU7aEJZiBGpKFKvlWsI0yqjWD9phGUKKeMD24sXxea51r1336unnnyyBJSGwwA+bHNGYOssAS1gjSTHzWFOqB9Vi58AW2ViJKSiQiM6GLZbwWyiIxddMfm0HOuyvo/tDwAt1wNkvKp7O/dsQKucMyQxgZ+mQd5Tuy7N15vauH6TDq30daI3CMcwSWAf1jRMe3rw4S/rV7/4taYa01GrpjXVCeYVANT6uXX63C236fVXXw/7aWZ2Vv10GHCO2Whl97LyypFmmVELrKlRPtBw1I8aW80GhaBxOMtOiu1uW1k+inFoNygqnyinPjToIwFi0W0xU1qn/paCkTg1rEe64BD7aDynUe9uRI2rssvi+t5Q248v6f6rrlTRP656O9FxNfS799/XnplZnejghAKUSVlSaFiT+thko1xTfWQn1yApOSbR7BGmWbD8SIssgaxGDtOshK/iHZgi/B+zAAPaOol95zXhwGl1LyyBTYDvDzoC2k503R/Lg9lItqurDBDkxzb7hdLQ2EwEtFxfmN+RWYLK2PDYJzwD+gl7h8/Z911+4PKtW0OmsW3pXshzo2/ww8ww51jGq8rM8jogNRafjnNiUziwVh2P6phNMmku1Lh9VNc9mU9SPXfVx6lmKFV9E2evVH1A+1UmfzjwaDssrkvwoZGELdvtdlYbllDTD8angx8EjNA11OWL4/t9fetffVtP/OyJclWxLvv9CCwFo3dlRbMzs1pZLplXmzdvimATWSshA0W2KkfcT7vVKdP/JurKIkswXrE3kS8aa0AS4DzB5mL/YA8vUjWTQr2VBU116ZDdU6c9rXvufVC1Rlf//NvndWJlGJnI7anpCJoM86Ga9Zpaqqm3tLSqv12rjXE/WVmbj2reP+3nuWCAlg0mFgBOGFF5In4oOoMNVtbVY6vAyFoGkxWfo25mVaFEXSAZxJ+/vXHYwGXjBsxywWJHxQwQXWgEfC3B9Rh67KrjZmVkB9EKxuesAi1VMNHKzkBAlc2E4rDR69o3k9c+2flP9Ry+LooJpgUGNPNItIUN0fdsRpZTn7xJuZ6HHVs2NwNayFkVpON5uHecYpQwz+m0jCpQZqVtVspac1B1ssL2G0fDq3PjMZocG4OLOPqsD4N4dkQsl4CwbOooYjZ+mIQo6GoU3savZfszhVo6a45ou/6CNxtkCllw4UjLgKNLdijWmv/Tfe55rM6r143ZVFzXMhcRqc4HG7SNXgw4r0Ozs3Ayracm1/KpgNRzeZaTfbd6nUnjis9cwB1AyywSKOBe19XvWNd6zLzG+Ynu5uXz8Tfnudj180c93p/m861lvJ9qbCxPk/tU7JVjbz3keGwQU2so1mQTFkd9lX2ArDkIFqB4MFNK5g11rnLSFsZdEUlj7A/70XWOWj0dPOKVFW3pTOmeW27T1pk57T1wUH/Yu1cHlpeUUyuq29bSaKgMUIAAS4rTXTr4q/WjSBEb/w+QhyL2Uc+rCCeSDtK8zFh2UMu6o5ru6z21qn/sNPonIDRrl3Qg7598z+yskwVrJh0qjrEDGikiS0vB2Lhq29XRlv2tt9/WwUMHgsUDkNhpttQuGlE0vt5slilsRabprND8Uk9zSV3DVqaVmrSotrKkrRrFgik+TOrauBMkKS88N4yjXTt3hp3H+QEmAsQJZ+rcGFrhEBnsiIrzpIKO6ysBitSKcPbonFXaHlNR7DipJ6pRqJj7Hgc1AP3+5E/+RI899li8Z+ar94YqE7dk0DaUFwToGlI9VSNPVe+NNDM9q6VhHh0H252mhssL6mR9Tc92dc3nb9Gvfve8auoqSTraevlmLZ44oWyU6s7b79Bbb7yl40ePlYDsuPNn2ZnQyXVjptUYUEtzWFa5avVCiHCLrpuDUTDnpnFK85F62TAKyDP3LTo8DlKRm9hKWlHXi5S+vA6gVYJagEvdEXW3ahom9XgPuDKAZKfh5g11hpk2F7m2TrW0cvygWp2majPzOtAb6ki9paW0CGyT7MBRogDGSGsktbARqZJlMf6w2cagZoBfAWiVkFUCoDWu3warDsAShgZ3E40JKgy7k+kfgwQ8O3Yb9gZ7GH6JAzh8z7ab7Ud/z/sdf3vPtF3OT/s+F2pfsK1r4ISf3Bc13igIXw14W/f4npFv7H2UJimGjAF6he/CwHanT7NDq+l12MGkdcPiwofDX+A9+4BmaFXtbtt3DmhWbfULNX7nel37aqfb+zwG9kdsi1bZ9vYjqqDXZKDeMukgBWmF0WV3XHsVpmYAW9HApFxQKetsnM4PmE8tPoAtgPtf/PJXAYoF6N1uB2MUAB7An/1idmY62HvsFb/97TOrJSl6dI1tlDXU+j1A9EYcjzyRZsj1AK54XtjK3C+dM3nG6jOTrt9UrnYjVzFa0CNfe0D/+Z9/U8NhX3//wx/r3X1H1ZreonWXXaNfPPOCBmmhwaivvIA9pkiVzEbS/Oy6eFbuwSzp2GvGGQrnOsefff9fjsAFBbQMgJBShgKDXYKysnHo260anmcKaHEOK0gvbmoRQS1EwB2J4xjohwgaiD//nVtrB8u1ZBBMzuUoycUsUJOgyeoGPWYGMY5O7bRz74hgREPHRjrfs9HreTCg42MMlNjJdspR9ZrVDYTfqw7npPHr+TKLhc0IWij/GfsqUwvQwcWkzWSx0e2NyQw8gCHmGcCHTRVQiHFAufFd/sNu8TmdXmXDgp+u+2Hm1+lk4HSAlj+b/H51LDwPGLTILgocgIt7cETL4+j0K9YP+eE4G3ZMvOEwTwb+qkbAxSzH5+veGP/JdOHqONnRquoiy39Vvs72/gzimJrvPHuML67jvw1yVQ1AG6xVQ4LzkGqITNMZxqmGk4DW2d7vh/3eWoBWVW7NkHMBefQHMo/+9R5hnWDn2QYq88N/5stR2M/ArA87W5fm8V4TVVbwhwFsTwa0xt7EHpnC0PmgzThpVa4VROg49hwYUXT+HDueFKwtZTmJroMBNtM6fMz2GqVlkXMYSP1hT/OzM1ErqkmbcepwFDVtmpnRwvETGjVaSpHtTkujek0r6Ug5LGJSK6IgPLWjXLsrKjaVqXnuzkhkOtImm+HccV8EgqqgsNOInfJXdVS8p9pJcYqw91hY0+ylOJjWhzyvi5ivBWhZdxmMYd64D2pl1uuJXn/5zQB4YLol7US9YT/SQGDyAGBkypU0aqqlA20YjnT1ib6un5/TsFjWrsUT2j+9Qccb7Ujhi+6FKjTKy05X0X2wKHTj9TdGgXlAuU53Khww5rncm8+lKPy4HlSwe8q0UGqeleylsr4Wxc2TdkMjQFIKJjeoE0hnyp7a7Y76OFXjJhnuDPvSSy+t2p6T+rWaWkp6o4KrRA2vVDWee0Sx8476Q9g7gGsjdYYruiqpa8vWTTox19Fr7x/WzKZrdP0NN+vQwX06cvCgbt5xk1575TUtHD0WepY5adPNKwrbO2UwrLvSWc2RwzqUhejyFaS44UAzkS5aKAWMpAB0s6ZePVeaJBIA47BQLaurVWtFaikwJHmFAFoUX480UhzkrGRMDps1ZQ3ShMtaXUm9qSRrqjFMol5PRomvRqp86WjcQ71Dd8NE9bxdFpyPdNCiBLR4jBE1eOh6OAyQtBWNKEuQDtYjNcAAtLiPuB417ALQKtMMAZtLQKtMrVwL0PJaM8Ayub6wL22X245jjm0T8jt2oG1TbDvrQQesL6RWt96wHeJ7st3L8/J8J2OWAe5hn9tP4xywZ7DfAfywbzkPn7vWMcwtMhlIM+T7FJYH0DJLzEwu7GJ3A62CPgY1PIanss8v5Jh+lNe2D2eg0c/PvJkM4PGZ/On7sN1mlpaZtAR8YGHS0TDOOxpq3br5SLUG6QJoJyV+SEdKCrzjb1Jfq16PbK23d+3S4WPHYi2hC4eDoZIGNQfLOqs7dtwY7C3ASsDg1fsYF5G3Hxo81XH3V+QG2xq7EhILOpXvApi6xprBpyalAPJMM61c93/hev33//Vf6uXnng7W1ue/eK/+/X/4kd7c19ORlUQbr7xRr7zxpo4c2a9WY6R8dDwaGgzSptatKzNn8DeRc5cHuRgA549Sli6mc11wQAsDCAYOoAIGV3S4oGXwmCpow2jS+FxrEI242vHhnDB0AAVgsQBi4TABYBmkMAjGpmFH1sg092Pnyqlpa93DxfK5FZLBQAM91WgFz+m0pWq6zuQz87fZQ1VgigVrA9m06eqcfVhQkuM9d9wPigElRKFnFMKzzz4bzjv3bWPACtWbZfV5OY7caZQZig3gB1njeSg8yfs8P+1iUXJOwzC4UI0iVaNmp5rjkxn01fsxSDj5fW+kRvFN2eb6X//61+MeDVYyLihqv8c1OR5gGJo153C+uenDlvFP+oZ9JmuP8YPVZMqyUzIZGzsIBr5Nta6CpmdyjVMdUzU6J3Vc9TPmHTm3cYe8Gog2i4zPMOaIYNIBlLVi8P3D6s1zeabqd08HLPCZWW6Wcxi63L+Lx7IXIMNOseSZPS/WWzbieb+apnEqMP+jerbPznNxjMAkoFXdq88V1MbfCYgAACAASURBVIShFdVwxjUKzdIinTCM03HtzLALxsXEDagiy+gS0hnQI4cOHdahw4cDBCAFjpo/MEump6c06vfUpQZnlmu0sqK5aP2dRme1WiMJdtGQa1KviALhQUrKwxEwe6TEsEpQy4wZ0u04xi9sHwARbB5eDm74d9sIVaZzlQlpvee9j7qnMJ1xChgj7yv+fK39pcoqcSo3cwb49u6u3UpEnZRU9XZDjVaj7MSXpWpG50CAxFSteqFunuraoqZbj/V029ysRsMFvdZb0utbr9bOohbd+EhfA9WIwvlRu6ssvUAdLfQNzxGOE9eD2QY4QcrgWaYcAipGkfMxwwdZgkkHUFPOVS6yUJGlkmNECh6yRppk2emV8WP8nR4DcIjTXq0faEZczP6YqRNdXPsDtRqkDI6UJ3Q3LNRKSX1NNMwKzdRr6hw/qm2Nmm5oNrRx4zqtbNmgpXUb9Nqxvl55b7+GxUB333O3Xnn5lWBpHT92LDodJq2yMHOstcj1K4Es0uucgsejI+cpc9VtK+31NUPqYiF1lpc1025FSt9CUehEq61+o6VhWqYktgGjRsNSngPIgnFWROfLIOSVpf6V1TMlgFyjQaQ0Fa22qH5fH7alRlMrjZGyeqp2HdZXqnQER65Z/ms0VeSkTNKrjHEO7Czqb0mDcUphuXYAsQC0SOctUw5L1lYAlQEog9iV1bSqHTUj+XAN+WF+bdt6PTgYbHvN69OserOJ/Hk1qGVW9plmEJxPLW6wyn4U94a9wn7uepaWWwfGGQPv7WYGYaubMQ/YjZ0OUEX6LedCn3FebAdYO6xlbGADCAZsDBByTRMdqgFnAzpVgO18js+FPrf9D+9vlh3rcv9t1hbv2wa2TPrYSWAybE50GUzOcaO1eXTzuIRNlo5Cx1IDizS+drMs8o7ss0+9u2e3ji6cCEC8LPqea2Z6OvwcgrbM3549uwMoIg0VZpbZYMyj7z0CCONACevFMuCMFrJb8J+QHfQqfh9A6grM6GFfo8XD+t//1/9Zx/a9rr/4s4f02KM/0lI/1zU33aX/8KNf6kc/f1brL79BV2+/Xkk91a9/8VNtnGvEeVpTm9SdXhflNJB3OtNz3eped6Fl4JN4/QsGaFnQbPhR/wQ6oDtS2Tg920G3QeBFheCyWFCAFLY0y8oLgOtwbNURqxrMdppsOJyrwXy2z3Wm3/NzVMEsg0r89LNVlU41wmo6uzdMzxfXNzvJG4OP9aZsQHJyc7BzvRbDpXrvNu78HbP5qGuGgc688jKIxnxadqqRBTY5wEyUGGxAnoHND+WDA0IeP8eg0Hw+zmPwrhpR9tyfDLTy/VbHugoqeAOpbqbVOa2+b8XMeBJVoksjitk1nOzkO5LrSB4/eS7GCDCE+zXjxaDAp52hxfMzjugDA6LIQWxG40io2/warDWYdCZFj9dap8gVMmujzm2tmWdYpMwXMsl8Ybyx4fKybHuN0JkFQ477Jq3IILAjo6eSrbXu73x/XgWgGAeDeF7nPDsMEJ7Tz+Q1aL1jI9+gu3W+19j5fobPzn9hR2Byj7PsoBetEz/sHa7uURPF0n0ts5E5LvSD62eR5kOh705Hl22+THNz8wGU83+l34vPALQILZOSQX0hjHoYQiHjpLzhWeekQ9Uj5dF7LtcgHSNSvWBzjX/+0doet0kvneha1COh4K6ZCTiDrBuCHQanvJc7QOdAlp0YA3RV8MvrkdQQjPQqS8R7ryP2pxv7KvMVuwP9h46LvW6pp41zm4MNNKCoEkws6lsF8yXQrOg21xj2tb4u3dWa0r3HB7oRoC9b1LvTbf3d9LT+UK9rud+LTnuAWqMx+AhwxGt+tqzdw55PzbTBcBSAFm3gmZu1AIlTPV+Z+llbZcvRFXMVHA3eQa7RYEUb1q/XKB3FPFFQfDAkXbWcv5yOrvWy6Qf7AXNR1qTphlwgVwT4GGv0JPsFwRn2gcXjJ6IbJOl8moUtkanLVkPh4kZDVzSauqU30BXHjuuWpK7NG9fp3UT6Q3+kl/OW9nD+fFmtubIL7dKJxSigH7I07iYNC6N8lUAW/xvjn0mRBwOql6YazPFsNU31BppbXNTVg75u2LxJQLpvHTuh3fWOhvMbNUo6waBL8gHtHQPALZlRWZy7A0WK4ssNmFDUsBpqSqlmRiU4fKLd1KjWViOdkmp0Bc3Uz/tqteuq4RgPpVatWRabr8EMK1NQi7SmPCO9qVCzyDSV9tWAjVlrBSA3ggU2BrN42pC/oEGOi7+v/v4B4AVIGZ+eBtBiDbNemE/k3uvBe5xBAtvQyCm2igM+2AnuvF7NUuCcZ9rF9MPqxg9zvMFY2+X8bXvKZQI4n/WpdRr3j3xjizsbAVsA/QWoSwYFNg9AAevWNi7rgHXCd83uuvfee6PGn302j427HNtOMFmh6gvaDv8wz3wpHWtdzdiYpGC7Fj1j+7EaqHBdU/vJPG91j+Bv5ji+32yWDOVxVkhrXBoCXcfn1L+CqXXs6JFgaJXNIAptv+5a7T9wQMO80PJymX3ToA7huOTGl7/85SAzoP8CvIcV3C2ZetZNXJt73H7NtRFw4b9lgJ/eawzIcZ90znQwhxTJDvpk8Yj+2//yz7X/zec1XeupndQ1KhJt2naT/s+/+5le2nVYOw8swBXWdJcagCMNF98PBmy/aGuU1VezagjUwAQmu+hSyPC6lGT5j+yg66697izjUOf2yAiPo/Sg7uS4shljcCGAVaUXW/zYwDwViDB5N2br+LsAHzBxUP44fl6c1Y2kem6u5ygBv1/sANbk80+CKNXNg9+9ePndCs0sLbOTquCQf7fxayffLAk7qAZVDARZoU0ChUbu/0gYJ5yIqqNqxQsYBUuLz55++unV2lK+Hz+PASWexbXTzPZw1McUUANXzslnA+VYU5MtC6aKcm6zwE62CrxRVp0f349lqQq6hVk4LiBqOedaBhidCooxw7PzwojFwKHmHCAf8o2BA+PQsspc8DlMNNdc4DMzfs5tBV/a37b+YTwAsoj0kE8P6OlIFONn4K+6iVcdvHMZBc5tBh0/DTLDJLSjwnwyX5Y319Jirrdv3x7GsKOVLmRvvXUyuaq+dy73fq7frepXs7QMSNkhdtpnlRFpR2AStLbz77X5aQdsz3V+LvbvV/cT7/HeI5h7dP6ZvqrOSxldLvlOq9eI4s9ltDfWDx2XIghdAkx2Qr2nTU9N68jho6GTcfwXlxajblar3QojPkszNRP4OpBcGgFqBNDVSDQYld3qYL2Q+uisrihwTvR5vPfgjMe9RIZTyV7xT95vtmC556sMR7crZ22h43gWUpMxsFlnONasKfQLx7heH04lzoP3NJ4VXcU+zHe9Zh3Uqtpqpxt/zsN+ayeXZ/Y+x5MAakVUvQVwUkS6CV3uGrUknKXBcKB6MVI3H2hHWujP8rZuhV2VLertpKa/SWt6Z2omWFkF7KzoOpjHeMHQirnNnPI0tu9gtSWMQdmF8mwBLYMd/ITZAwMLdg+QDGkrAD4zPMPysrZddbW+8KUv6Ymn/kn3fPnLev2dd4OFd/MNN6hI05AFAneMDfPw1a9+NRwj2FrYs2QbwDaHZXDrrbdGd9sFimjXEvVHA2VTyE2q6bwlDWE8SVvyXPc1mrojz3XTcKB01Nee2Sntnt+gY9tv0eHulJ78zdM60Vsqazr1+jFPyAWy2qUpCjIboA0FlKkn9UGh9Lk01fX1mgZpqrfpIJg0tE41XTXs645BT9uSZhTIf3eY66VkRnvaXR2qNdTXSO3aSjCycsAnQGJqZ+U1dUcwEutKyR+s5aqnK1o/GuralDTAXDtbmY7X4V/NKysaypo87iDq1AFC1VMYi3WlgFm1VMM6e3uu+oDuiTWNVFejlqlb9CJdMAtAqzEGtEoWGuch1RAhCsByzLdjHMrqaB+wJFfRzFMsgqqtze8GDliLyL3tDe93/AQIiKLVY3/IbD2ON5Pf6WLnSgg4U915quMcMKyCI9yb9UXoqGYz9KfLKzgAbcCdZ0D+SEMDuHJXumoNU+xgZB82Nz4kn2HzAlCwTlgzvIfOsq/i5jpVOxnZti4/Ux12rmN0Pr+/lr9sFp/9EZ4d2fO88NNgqjNB8Id4oZPsBxqAtH/oWoid8dyGb0XdxwDOcs2vWx9+1V1fuivm8+jRI1ohqJwkoXMBgzjHcr8f14JlFb7QeK/Yfu21sVbe27s3fB3WYDO6xZap/8xj2Mp5ruuu3R6yha50qq5tBPY7EzA4hnWF3Q3ra3HxhGCRXXnZet13+w36r/7tn+vV3/1K6aCn2z5/p/6fH/xIv331XW26eod+/fyrarSnNEKPDlbUqqWamuqqn5JyWQatuX/2X9L00ddkAX32Oj8jcMEYWkyyHUecM/Kj+RvFhACiqBylOBsFY+qq0+AAA9jwcQ4RKDtUXrTeQKwIqu97cRtguRRSDicBLT8P42FGig12PmN8mAcXXLSBGUbzuNMhaU0oExZlNT3RhihjyPdYvIAtLGY7p3bWvWmtBUz63ryh+/5RPMgK90tXTOTFnxmkc4Tem6UNBju5VuZVpWxHGHCV8yODdEtz1JhxqEaVfa7J56huJL6v6jhXZdlOwr9wqMaRDwNvzgNnI7bhw3mccgAgA7jBefiOI1CMnR0N5tX1wZySdn5UyqVxVo89awGDifFBrhk7g0yMO6xOxvQXv/hFyDQMP4ykD+Mwn2xEzALjPvid+nCcmzmCpeoOiwZ7mGtTpdFjvKDeu+sP94rT4U4tp5PLi2GGuD+ezXqX9WRdMQn2ev14znz/prB7fX+SDNKLYY4u9nvwXlJlZoURXKn/+GGfIWStVhYRhxUUSVUwp0gZgzkV+yG/U1i8iM/sFNhYzrNC7VZZzJZaT7B+YJEEUEIhXACrrAShqK9Fba0cBhIgB0XJIz0ujWOBvajBRJoh/0nlgKpEphPgTBmNLMGSatpXmhM9L5tbeG0BZPl371/oDQdq7AyY4cFn1KQhAOh9hGfkffQmjonH3nvqmYL9dsINnLkRBn8v95bVnuqU9YuoHTZK1VQj6hXVCtIHG1Esv6ilqhUr2rK4pO921uma0VC1YlF7GjX9aEl6f3qdCsaKzpOk8JUI4phdIw37gAc42fWyvkmSBKAVKWxR1PvDSk95PKlozYyUtZpGDWlUAyAZp/7ReTLL1RyMdNn8uih0f8PNN+u13bt118Nf0d///Aldf9MOzbTa2r1rl+6+++5gwrlEBsXhcdQJ/gJoYf+Q2cAe8uCDD+pHP/pRmYY11dFSf1lZuyYaEcw2p6UUGcq0rr+iHSuL+sr0lO4YjqIi2R+a0mNHV/T2hq062p7WdLup1jjo7BR3xiYYER3YB5GjtwpmJYA90XFS2trr68uRFlvXk/lIh5uJNnfbuq1e6BvZSJdRGFmJDnbn9IvWrP55lGtXUtOgU6hTX4z7GeVtpUWZctvI6+qMmmqJRgANNWq5knRFWwd93Zs1VUukp5tL2pc01KytU29YaFQSGtXKCiSHRy/TBxu5soROmAPVUqnda6lIGxogU41U9TpMaBZci16GGjZKMJIi8EmuqOHFvzRqZn2w/mCnlRW0yj6WY47WKQWIdeJC8Lb/WH/YtTjfBliqNqrr/nC8GxgFg2U8T/wM1sqY+X120vvRfMt6wjaqfQPObh1kFpD3cdvGPAe6heflJ/4E8l+1Gew7oi+chUBJjn/6p38KYAuWFowu28Jm7LJmAIjRNw7ccy7fQ9UW/2hG4sKc5WQ+RfVO7P/ynlPx7DO79IZ9P+YL+5RxNiPXLF58QubIZVoia0SF2kEkaAbzkVT5ZrsbtfduvHGHpmdnw3bdt3+/VlaWozZi3EOeaenECc3NzUbAotNpKx2OYt7N0k8ajehQSNrzSy+9HB1Xe+juaOoRBOdygy5yXb5lawRe8BO5d+TNYKaftTpO2PkwwN7Z/W6QAJQONNes6aEv3anvfONhrZuZ0n/68aP60eM/0aDe1uXbb9Qb7+xTWmvGddELG9et15HD76vbbcWzOb3WgKGJH2ZDXxjp+ORe9YIBWo5mIogYWuTGOpWNxQHoZETdhuuHUTZVR4kFibNItx8UHSmHVnBVAKIKApm1VF34VoAGti4VsbChzfgy1myaLGyezQsbUITFj7LnOZdWloPyacbV/Oycbrjh+lAWL7/80mpsCmOJyPIwTXX02HFtu+Za/dkjj+jxxx7VoNeLzdWOqCm91TE9FbDlY6pAI8eiPJEV6pPgvLvLkg0AszkcpbcM2eD2HHpzdCqi2Th8HyMS5QddGQUOldkGOIqxSvE+FXDgceM57KDb4ea9auH9KlBmJpcZbnxmkIV7ICrhTjh2RGzgcJ+kn/majur5/PyNoiayvmYEby1r3tWHL5VFMHGfzAVrAJ1ARA+2QkSTkrLdMGPtOlrMJQakAdKPIuUQ+eQazBcUeowv5sXsKm/iroVVBbZYq+gxF7U3WOz6FNWipzYSq49vfXqhp66qbyeNLcbc+0H1fqvMqypQ7WibAd8Ps1dc6HH47PpnNwKTDo6joZPs7rXOPqnDowZSAFEli4oaHux7jugHTwuWhsGscZ0tfx7rEHZQlkftJ6LT4yw3wt4BgjUBxFI64ZWF52F81OicSK0SwAIAK0AViFgElIhEN5sl+EKKRqPsF1UytMpjAq8x0zfqZ5X7e5XhWGVje89jrdjQ5pn8PsY4ae4//elPVwsFW9dU9Yp1me0J77WnG3fGHP1qUMwMoFjHSckqik6SMNE4ttGMh83oRkcwtCENRj1NtWraUkhfaM5oeecuNVvS1Lar9fzSSMeTVoA5Ebun5lOwtErgPICsQrr88itC52JLME+khobuGI/nWrJz8s9JGS1lR9SBUlZ2FiwKzQ5Tre8PdPmwr2s3bNDWy6/Q9jvu1MLMnPYp1/v1kd7ct1ftpKV33tqpB++5Xz//+ZPqF7luv+Pzwg47duiQFg4d1pVXXB6FzHHodu/Zowe/8hX9+PHHtdxbUUCi2Uit6TIdpw3jaUgaY13zRab1iyd075Yt2tqjM1hNu+uFfn3wfR2e2aBea0q1SBWqB8ur1aa7bqFGraGkTjprT7VOmbYJa6oJgFdI6/Jclw1G2r68pK+3EzXqNT0x6GtPp63FeqH55WV9q93StUh9vaE30kI/HUmvt9panpvVEMRoCMO8UJ60lBWJ8oJC7hR8T0S5eCCuuXygLdmKrun19EB9OkDIp0cn9FbS0OLMJh0a5QFowaDMen0160kJFqcjpbVMg3SgerMeoHJCEfm8rlG9rqIOgw9mCGBmEh0LMzop0leAVGDEKC9B7lWANEbB9cPGnR7PANBiHQGu8CKFyiACDDyCazBFzESyfgKoee2111btkAceeCCABBx2p6LaPkTGL9QrWJD4BEOKedfVbJRdYUnrJeUTTVXqSuom9cfrMQmWzng4o44ROsGlMjjeYJ3BFNYprBfsY174eA7Wk+nDmuZlHxMgBDY7Y+u9g5/cpwGGT4rdMPkc/2KPGzNtkTHsXcBDalmjC7FFAZdCj4fqbOjGm3bo+PEFHTl6dNUnZKyRYexnusWSWn1iYUHr5uc03Wnrmm3bNDU9E7qX+oTv7d0XDTnYw7B5mc/9+/fp4MEDIQcBalHXjm65rWbJoBoXjXeWTbnVFdEN8fjCgt58860IUnhfCmCJoFSe6dpt10T2Ct1hbRO4oZZ9JxNr3GDg4YcfVn9IXb5CLz7/nNLesjbOz+r2m3foyKH3I4MMdumxpRUVSUtJZ1o1dFUGQD2lpcVldTttFUUJ+DOetum5L7OSL+T6vFB64eO47gUDtGxYITiwYhA8lDLphgAuMLSef/75VRTdwISjrwiEWQ5WWgZnrPCc8sXC45wUMrVD/0lPSeHZGR9Ha7ygGYdvfOMbsRGSZoUTTQSEeXAxxa1XXK4//OFF7XnvPT3yyCNh3NFp4orLL9fiwrEAqkiZCDS+3tDuvXv1wsuvKml1dOPNt+rWW27W/j3vRAcnR4BN62TzNQvsdAJuVoYVsYEovsN83n///SEbP/vZz+LeDeI4tW4thWGQje9W00YYM86PTAZKL4XyhL1mkA0w4Q9/+MOqbBowshPu81Uddjs7nK8KbFXvo3ovZq9YgVcZg/7MdF/fF38zv8yn0zLN2GL+MXZQ3KTW4UgYBDBYxzUiYo4TFhHETkTGHEnj/sqIGwYuHUvGLbXOQlM5gsdXHUWzvPI8VcfJzhPve01X5aHK/vOxvOeUNa7FOkC/MA5EsHlOmHhsxkSLHKWrdsE5i8c6469gPADKoudYDwZAXZPgjE90iR5og8LAauiScRtnA/CX6KNdFLd9KtDyZCBiNahjffNhDfu1DOiPelC8P/ingyUGpa0vz/a6k6ptVdOdhLWDLBMoApyGzUQKDBFt2Jbolqqtw/hXAZ+yrPYfv/7FtU/GFFplh3zw3WoMYnJOJ8fBhjxpFtwTe511soND7CMwtNizrZ/8LNW9xzJjmfNe7PPwuQM0Bs94jz0Ine+aJuho9llqS811p/Xqq6+oPdPVEIBvPE6k78GMyZoMQK6EzoepNEVKWQYbKxGJM6OkFiy7SD8Z19iMoECr7K5GW3euDShAgNMBJjPMJh3AyfGr2ifew70/RaFxOixmqWaTTKPecjg+0ynspVTXrizrtv5xbZ/qqNbu6M3lgS77xrf0wzdf0+v5Cd1475eUpnT8a0tLQz3/wouqr5/Tt777r3Vw7z7lyyu6jJSZfk/Hl05oxy036+dPPa3P3323fv7b3+jQkUNqZCPVsjSedaY7pcFKLwqrAzA0YOQ3W9qybp0Ovrcn9tQNl2/R0nCoReoZ1hpKs7IY+qiRl10LA1iqqwkrsZZrWT01u20mQsUgDSbU9lx6SDXdW8919dF9wZx6Z8NG/T4v9Jt+T0ozPTK/UetxovNUx+Zn9ZOlZb1LYlGnE0zFbkIDgKFGDYDAhmr5lJR3lKuppMjUzRe1pXdcX1vX1S3Doa5bHFJySwfn1+v5WkM/6fe0v9sJALBOt7VxcynX14kAUYkhx4tOpvxbhaJiEZUpxpPLrgSOP5CEcbm68Xn+WEJYH1Wmt8EpZP0rX/lK1A3Cqed+sEEsb6w3gJj3Dx0KvYEPhL0JEwYGEt8HYMYx/6u/+qtg5/Gf74esjzsks57RP7znOl0OinHNNQOaZ6s4A2SvKStqpT5BdGjgQICw3aaMW6RijfI8AK7hoK/lpSVtuWxzjAn3Nj87G+wWOuEZDLD9bIDevh52HEAW48N7BJyRZ+wr7F30DjoFO5b1CQuf8fJ65zGxPaqgw6n2znMYkg/9VesSf3HSX/Ee4kCEf9qHsx4zE5Bx4Rj7KtbHZvAyvuh7Mj2ee+73weSMeoZkLHS7mpqa1jXXbtdrr78RNSHNDMSX3LvnPR16//0I0OzbtzcYV+tmZ/Wnf/qnWlxcEjWuAO4Z940bN4X9vbiwqH1739PCAp0Gj8aa7A+4Vif8gagzRcAHcAoQdBxQctAEOx1iA9kMzClzvNJbieXJs7SSZhAR2N9+9atfrQapHbDhfE7PZSxc3gW/klI2kDvYw5eXyOh6KcBW6mAB/LEfHj12TGkUPKwpITW+SZmAEuSPLsnU4Rs3OZjcSy4G+frQAnmJfOGCAlpmOvATQaJIN8qcNB+o1KChdtZZiAhqla5azTdHeLzoTUetKngMThcWpIOWo/+XyDyd1W3aeObLTv9jkX/ve9/Tj3/849ggqbmAIiN6AdsJI5OxPvj++zqxCP1zPsCsu774xUC9X3juOd126y3atfPtUBLRsrzd0bETS5qem9fXH/kzPfPPv1GRDbVhfi42GBQUmw6F/5966qnYXHj/dC8rMh9TVWrIAWlXyILrQ4VxMq57Zgrt6c5fNb4NJIUyGjcGqF4X+WTDBADEoKDNK5Eebwqmw3q8rXQnN6PqM51MqfkZ/SyWZ/6uOmh2VqosR0cCnHrGpoG841wZ/CXaxZwBAroeA/PA2qimR47S4bjWQbmhGNDy/VODJI4/B0CLZzLDiN9toFTnwONRdcLXcrT9HZ+Pe6/qDY8tx2FQRtFmd22SVllZ59Pg4x6QIztypkMbhKuCn2e18C+RLxm8swPMbVcLj14ij3HJ3GZ17Vh3nO3Nn0w/V8+11jo92+ue7HvW3zwTa+dM9P+5Xt+6Hh1mJgHXRp+wn/JCr9h5NIDr760FmJzr/U3Oz+T5vFeyr7EOXXvR92ediWHPfje5X1qPTu7PnnfrdvZOMyg4Fr3KZ8wVzgG2ALYJexMv7oXf4TdFR0aYNOzrg2GkBA6KTK0OTVKWNUXwhTTOrNBUgiNEbaS6urMz6q8sBhvJbPpqAMRywvywP5K2XdVBZzL2VdvKwB3niOBKvaF+RjppXV0NpDyNLn7JKNPWRl1fnp/Vl44e1FUDUh672tPq6p1bb9We9fPqT3d0pL+s3miomc602lmiP7z4imYv36qbbrlZw6VlHTtwQPfceYd27npb+44c0o6bb9aeXe/p8quu0j/+7Gda7q+omVAjLAtQADCr2wJgI+2RElSFhv0ywMO8kxo0NTMdLAmQHlg09aQV9bbSugGtZqT+NaMOWaasmZVAY95Uu9kJ5uG6heO6q9fX3Z2mdnRhZQy1U3X9+tiC3pqeUXNmVjtaHa0c2K9kpqPR/Jxe6Q90nNplraZGo0xJraUsH0nNUcnkyboqinYUXm4oVSdf0qbBgq5dOq571s3phlpbrXpbb6wM9ZvFZb2+bk7vt1uqU0NvzJx0Cp9tpCpj8Uzm+myO8fpz/Sb/DbsaG5wOb9ddd13IJ/6IA3UwjpB7GHfIGM4zMsV50CsAsGRRkBqF/MKmwX5weQpfBxYSn/M9lwSx415dC2fzbGt9B58AdhzOAd0e183PBuOKZ+1OTUcaWiNpaWllJdLQrCsAQlow5FeW4zjrVgflsITSdQAAIABJREFUseXC53BDjnH9LZ7ZGTdOHeRagBmMq0ukMH4cRzC/akMb0Po496y1xvBk+rqqaw1OonvI2HDHdweFGSP7yvzOs3vPN5nDbDb2L4gk/ATQol4ZLOKwgWu1YICiK9Zv2BBrsjvVDebUcDjQvffcE4y3/QDtgGBBouiHfgG4fe6FF7QJwHHz5rI74e49cTz6CBYWsr60vKRRVtbmg21VZiWMu4miTyuAlvclnoW9C9mwb2tQyv4X/hq/M98cYyax9yH+Nlbg/RgiA3uS/QfGNti744wOvoMMct6qvVHNJuD81jVVoLQ6fxezrH1Y2byYjr9ggBaDYJQUAUJQWVB2ajBqWKTVnHAbqnb4WJDerFDonM/ortkyXtQsThcGPNfo7cU0gae6F54XZeG8YRukjCvIOel0pFv9+te/DhYWYBZKjWKKpHu++cbrWlomB3gm0OoHH3hAjz76aBiRX7jzDv3i6X+KmiCcj1TDzsysHnjoyzp89HjZlW1xQZdDaR+zwIg8EWkitYuIFAj76V7emL3wDVh6M/4AXClrsRm8tKJZa46qBrplsQooISvePJ1+xnjyPnJoijLyZtlDLs2+8uZxMsXl96pOzaSDUwWzqorQ91plMFU3Zz+XgTnug00KQ4rnwACiNhhrzRuZ0+k4D4p/ZnY6PjtxYmHVkbHyLjeU0nE8F0CLe8Hg4tqcy0CG52/SgfL4VJ9rclyq44B8ITNVA4hzVCNzZqZZD/HTG+bHteFYjsygrALza8nwpfy55dsgHs9iYPhi6NJ0KY/tWnrVOuRUx60Fhpzse5Pr5XwDNn4G36sdwo8T0LIRy76J4eumDKxhOw0GObjfagDiYrBBmCOewc1R+L3KcEY/u+5W1YCvAtFVHWydzXvoddinES0fF+g3uGd96w6zds5WHfNKN0jSK0n16hRlPchBnTophbqkg42GGhZ0pGqrGGZKC2nUaak/GqpTq2m604k9hnt3NN7Pwblcl8e6txo0XSuo4P3Qz8/xfJ95H4xGandnlKVDpYMT6lL7MulGKtvy4vv6XD7Svy0K3ZHXlS/nem/DBr3/vW/p0f0HVPRrarWb6sw19PvfP6tvff3b+t3vXlB33fpgHdx49VV66YXndccX79ShxePae5yuvB1180Q3bLtO//joo1pYXNSonkV3yGxELTYaB2aa7nS1fGIx2DK8X8pkpumZKaVZpiHFkaenNCJVtqBTI/9LFoKKZtQGo5ZUTakKAK0RpdRbSlpd9ZWqtXBUd2ap7lw/r9lw6nItJ229cPiY9s6s03LS0lRSV29lUYN8oO7cnE4M0mCANZo1DUfYFVNxT/V6P8CQGsXsi0RFjeLumZpFT7MUhF86pi9ff70aR46rlXS02J7WM/sP6L3ulHpTU0pH5RpEDpFXpyNbds/3+rMtUWX8cQ8AVshKt9OJoCz3A0DlwBt2MuvgnXffLYthD4cR6GcdIq/8TVoU7HKCw9VUKtupgJQwV1bB4XHZCubbwO35fP6yXH4RnVtJHZ6Z7iql2QU1zdA3wZJjdutKi1qAW2WaWaJaXja+UKOplV5ZrsSBY9vZBmu8RnlOAw6sQf7G/oMU4fGxzc4YOTPBbJ1q/ayz2fs+LlvBNpPn0PuP915nIVjeGS+OsZ2NvmXMHGRgjFwTq9pltsxsIL29TIOnYy6gNyyoa665pizBQj09OlGuWx8gFqmGg/4g9kGIKHv37gsZpR7VXffcrX/8x3+M9HXk/MTxBXXb5U/u+aWXXwrWl1PoowQWTObauHlHBdCq6luzHo0DeH91sMEywbrh+Xh2N8SyDHhMbXsa3OQ+0R8u72IGuMFV73WMr9lxVf/RMlklCli2qvvkxyU7n5brXDBAywoGIbPitkFQTT1yETcmxGBGLIoTJ0JIq6izmShW3Fyj2mXDhQBdiPSTPMmOCHucWUQsWjbGb3/725FXDLAFpZkxRvlgzBKthHIKFTi+02oHowtEnvEDVe92ulpaPDE2hvv62c9+Hl0prt1+nd7dszvS3UDhKcqH0kTBAaoAlKEsrRzWGn8bBSgCpzhUEXrLg+nd/OQ9gwJrnd9y4uOqm5mvyfl8TqP2TrtgPG3YosCsJKugiDfdScU2CcZM3uvkxjoJglXPezJwjus5AsOcM7dWuFbWVfYAz8T7/L9xxw1xLIAW0fmqg1au0XMHtGx4eM37fqubgufHz+rPqhuDj/FnTjky6+lk0Uifz9H7KohmPXM+Db7qPXtDNRA6KZNnIsOX4jE2OryuMRSQPaeLfxyAyKU4bmd6z1X9cbKxrAJQ/vzDgLgnM8pOds4zvd9zPa4KaJ1vBoJ1hFOa7QzYecC+8Pg7Qst3qnrsw4z1uY7N6b7PPJZp5GWXVdtL/o4/4379vHxmwO5U564GdDgvTgX7EHPDXsS5HHTg3OyftvWSVlODUVmuoFlLNOoP1W62wrHqzEyXjNpCUbRcWRbBF2plFc2GslaihcUTatcbAeC4hifPyTWqRfJ5Nl4E5Zzy7L1+LUCrGryq6myuQx2XetJUno3UqJf10IZpXdOkXa0c13ULR/Vvk0R31JvKe7kOb96qpe9+R3/37m69+s5e3XDLDo2KBe16Z6c+97kvanFlpBdeeVUzU1P611//mh778Y/UbDd15XXbtZCO9NbOd7R5Zr3uu+tuPf74P+ooIFe3E00LCDrOTE2rR/Co1daw1y/rwY1TeahtRJF3QAbGozs9pWE0Myhz8uj4Fylk5A8WNbVgbhSZVCtTxNMc3lRNo0SayYa6IR9pe6uplX37Ndfpam7jJr186Kj2dGZ1kK8122p22uoNVzTV7SijsxqgWZKTkahaba7sKKpeFIdXQbFnassxjJkaxUidbKj5PNV1mzbp6O69JaC3eYveWVjU4VpN/XojCtL3YaaNu5k5m8MO6Vrze65rzoE3MzWsM2BYRYmPMbuIMUd+YdNTH8trkDQm1hCgDIAX3yOwTHMa3sO2+zf/5t9ESnM0Aeh24yesR1gmf/u3f7va0Ih58v7qtXY+nx8wKx0N1BkX4VY+UhuyT9pXPe3R8yJArJES9QFK29MaZeihkZJxKjVpr/VGSVhAv/KTNWq/hvFEP5ikYN3E5wblbd9yrMF7PmPsQnbHKWG2QSZt7HOVgXP5fvVeqvuz0wYduEFG3KCL5+CZDQJW7Vr0mv0Bg1q2ka3bXVe5PygZUoBa1IAEzBqM0wxZs/wdbLpmS9/78z8Pufvp4z+JMUY3dzpd5UVNDz70kN58+y3d+rnb9OJLL0aK4OFDh7Rxw3q98dprUcIG9tzOnbuC0QeBop6UzVYiuMC6z/NVH6tq9xuYtM/n8TLYZ3kwO9EAk4Erg1A+v/dBACwzsDxeVVuH99wUymDWpH/CvJcssw/yky8m2ToXubzYv3vBAC0MHIocwhxBYXtR2ViyY2PDyQLoSAsbAAYR9YBwhEhT5OX2tSgrhArmET95mYnCMedToV8Mk85CNYJfjUiwOXz/+98PQIv8Z9hU1P5gTGDvADzRPvXVV14KMOPBBx/SYFBuKo8//pMw/qhFxsYK6PUX3/ue/v4//seSzTUzre3XbY9c6yeffErXX39DbLC//e1vI72RqBEpgijAM0n5tEKYnCveB4DjJ0aAI8zV6Nta83sqJ87v29CwwmNO6YbH3zxHpENUUgG9sVbTD23UeEOtAk8nu77fM5A3CXIY/PAamQTLqtfz/Hs98FkVPDL9nPvmegbpACOv3nZVvEeklJRUp4x8EG0sDYRzYWjZwTOD0gw77pPaUhhtTuUw6G3QahIMsa7w5oVe4DvR1nfMQvAG42OrThT34jVSHfvzuY4tC2adVh2q8w2mnc/nOtNz2zBlHEj9JEBhZxrGC7r6s9f5G4GTGcy+2pmALScDzKoG3Fr691yfrHr9quHO71z7fAOidpxwRm0Mm2Vhe6M6xtbNZgWcyf53rmO01ve9R1ivVscUHcqz4XD4OIMC1qGT56/KjfcqfmLjYUs4ks7Pbdu2hY5nnZMSEmmG47ISK/0VtTqtAF9mm7Btci1nI3rPabrVjih7c6qrm667Xkd2vacFChV3GsoSaUghdNIce/3VLoWutcpzYMega51K4n3Re63l50x1sOXc+ht7h1SYd3fv0fLKkubXTUXnyoWVkdbXGrqp3tB1hw7qO0ldG4/D3prS8Mpr9Q/LI2185Jv65YF90vop1bWoTreluU1X6pkXXtKRpWVdftlm3br9av3yZ09oOOzrC1+6W4tZoT+89IrWz6/XAw/ep8d/+mgEGxtFotEgDSZQMNgbAFKFNm/YGLVruG8c0xKAKx0v6pNFg4LYnBPVAQ0pwk/aUUKnTkWHxhYFows6AtY1yGvqU8O03dRULdO63qLW9Xta1xvoytlZzc509dK+Azowt0kLnTn16h3B6+JqrXqh+nCF0uDKklRZQaLpOhU5zuwgUhujQUOt7DTId4LXQ8pZvaG0N4i0tlarrX6WK6OpS3dKi8vLWjc7p95yWT7DaUlVuT0THbfW+jnd5w5+Wqbtm2Bvsbbuv+++VSCZ92BmkTVhm7LT7YaNDUBgWaRZESyZxx9/POznv/7rv9bf/M3fxFqinAfvUzuKc/3gBz9Y9Xc4B9cwI902x7k83+m/W9bOosYd662WDdUqhlrfrekrX7xN62Y6OnjosJ5/9W0dHSVayhJl9XakIt5w3bVhB6Q5zK2yIzs+g4uC87dBZweTuRcz783mMrnBLB2DN4wVushMHIPak6DE+ZaPtca+und4/g1KVYkdblAVYHSlRqwzTMxMdYkRs2VdasQ1crHxkcvQY5FqmJRNNAAm261IL2ygG7JUw0FPMzPTuvKKK4J1tbK0HMQIMm+WlpbVbHXU6U7r/gcf1JtvvRm6/KptV0edqddefUW33XKLnn7qSf1nf/F9/f3f/zCKzff6A02Rdl4HaMxC7qe706tddK2XmX/bhowLfljVh0DenNnlsjbsP+wxDqAY3OX7VRZndc5tQzBuziJxANzpnZbFyf2Tv20DTM7z+bZL1pKrT/rnFwzQQhgAT1DAMHjII0cITBH2wjNIYQfQf1NEnohFGDfNUvEhfI4Ccrw7gISCTNNQrnZez7fBfbEIjvOKnbqJIfed73xntQgiLaEpdudcYjaEw4cPae/e9yKqt2PHTcG2+uIX74qWuBi5X/7KV4NCyhx965t/ph/+8O+jeN6WLZfpT//0G3r6F7/U/gPv6/OfvyM2YwrPc13y/v/hH/5htfvImYyRI71V5hUywrlQwhT8s8KvMm7WUhwGLqzErNxs2DpaUd0ov/a1r4UCpSsN12Is7KD4Hhg/R4WrAFRV6fHcVXDL41AFtKrRiCr4ZcfIBpMVb/UYn9vv2agyqMOzecOvKl6eiQ0qaZZUX9rmYmSxjniuDyJZY4fxHGpoeYMyYO0NmDGFlo9OcCT/ZE4q7/l+qoAW58E5ApiDEWhwpAToyroABq88hh5/dIgjqh+nfrBsGLSvRhbPZI1cisfYueWZqXWB44yDa/bgpfhMF+M9n8owr+rHk+nKD2vQTx6/lv4917GaBLS8hsIX/xgALe9LXNeyzB4KO8KGtPWugyLV/eBcn/9cv299aLaCA4VmHZNWgr1EId9qGQfr3eqeNflcnDtAlGaZpoKzTZo7AQacCpqswARnX6GrmztMoXv5DqlyeaPQYKWvTpHo2NEF/eaF57R+48YoMA3jqJYkumn79Tr0zl4tUaezkSlNch1dOKrjx45JqeL7zIF1StU+oGYogVQzxu0wV9nepxtjy7eDLd5bYN8gA4cOHtLi0gltv/EaXXb5VjWaXdX7A61bWdb6nTt174FD2rbcV6No6N12W0+un9HLNLv51rf10s63lNYH8JM0GCV6c9d7arQ7+rNHvqF/fuqnOnpwn7rtpm67/Q4d7w31+ltvRyH9e++9Sz9/8jEdWzimPIOl1BRt7iOdv1YPRsTs9IzefuutCFYBmrAHjmDGMO44sNTFiorpNdXz2rgIvNSjJldNamaFWjAoxmyZrJEEkDSq8d5AG7NUN6qmHUvLujqpq9Yo9FZvRW/Mr9OepKujaVP9oh5pSipGqhXU7RqqaFAzK1GRzkop3RQBs7KyhhddD2FxUf8L9htdFWukx1LyYiaAkJVeXwkpa1HbJgsGFFQ5g93VgJbtr3NdQ6f7fjUzAlkx0591AajyJw8/LGxv7EnWCDWE/3/23jTWsutMz3v32fsMd65bE4vzTHGeRJGiKJGt1iy1W+643Y5jJDYcI0AA/0h+BEYQwD8TBPlnGzAcJDDgdOJ0YvfcklpqjRRFihTFSRTnoVjFIos13fFMewqete9bWjq5VXVrEkWqbqFw7j1n7332Wnutb3i/9/u+7373u8EuZN/dedddwcZ2wXcD5+xT6tGyXglMf+973wvOP/W48KHYt/z+7W9/O+hT+0vcq7MIzFI8n+OHacMP667bqjRV9/Xpj92if/Zf/+fqHzukn/38Bf342Zf0zcdf0ErVU7/uaGH7Tu3asU3trMkkGY/zkOL2p3/6pwGQi+0kyxi+wwAdz5p5tr1oAJ69ye/Y79iVzKkBLYNisR/ANU9X/53ruYz1m30VryEDWtZBsW1O0B255iLw2NIwivjPXmftsb4o/WJGF39zTeYYW+yFl17S8spa2FetpA4gVhdWGyB0OwuNJQDDIUQwnzCqkPHf/s53Axi1ttrX4uIO3fOxj+nnL/5c07PTuu6G67RtcZu+993v6LbbbtXhg+/psksv1TNPPa3BYKjllVXdeNPN2n/gbR0+fCToBOpwIbvwHfFRAaZ4jgaoYSeiQ1yPlvI2rG3qzgVAbGYmPEfujbHjD6B7qBGG/jH5gHM4FmIHwJwJEl4/DljxPc7yQu5zPq/W7/YZPK/xmjjf9tC5Xn8f1Ou9r4AWLBs2I5sLhyZQx/M8vDpab+aIDS4WjR1YNisCnHNYoHQLc90oruGc89AxYUOoWdh9UB/YVu/bkUfXJjLLBoF23333hc4+sNwAhL761a8G4MI1otj0MHNgTbARKZyKAUgxcYrE33vvffrJkz8Nivimm2/Ut775TSV1qd966FM6cuRwuHadZLruuuuDYkLA8hxRKAgTnndcKHazMfG9Ngr43PRPXnnmCCkUNkLKCm0yynKquYqj5tyfQSkrMytRAx/UHGNOYP0hZAFVvc4QoqaqukBnLMQmFdRWFaaVuO/NBrTHFjsTcVTZyp3zXRDRNeosoB29saLkffbk4vZt4ZwsSwOYidKy0mycxQ2FfxaAVkzz9rO2AnH03gVN/Zxi0G6SJh5HsayczdDieVjJWH5sNq9+Rga8TrV+zubzOAJnANLK0TTqs7n+r/u5nn+eFawGdyeKa/j8uo/h1/n+vKZiOeM5j/fRmRrvvn4sh+Lft8pwOdM5fL8BLTuejJNUCnQc8godCqhh+cT4rFtse5gpe6ZjP9vz7OR7bRikshy2k+ggofUfn6ND3CU2BhEnjXenenk/O9XHgRQHGJk/dCl/4yDBStl+0U61ptvau/ctVWtjtSgRn2X6/Je+qL373gwgDYXOt88tqn9sTTNzs+rXY/UWejqyfEg/efwJpXmiakQtpsbhcLACW5FAKDYETGvbIdZvtjdP5YDwDO3IxHstBMSqSjsWtuvY0lEl1CZPW8rH9OyrNdWpdcNwrL9bdHXl0TVta8/o+azQv5sdae/8lBaTGV191XU6Uox04NCS1pdyqe7oiquv0fbFeR3Y/5oO7HsjNNy57PIrtDYstP/AO1pc3KYbb7xGzz37mFbWVjSsUnV6M6HOTVhveaG777orsFOWjh5r1mer6eRX0kyBPLAAaJUhXQ92VloBHjW1tMZp88rfdDpMR7C+2qqpSdSShmWh1jjXpVlXH8+6+vSxJV1TjjVq5do329F32qmeLiodrbqqu7OBdZfXY1XtIoBZ0kgtZVI+p1ZJAfhKdasMXRYBtUq+GLC64t5aSmoAuw5VtsK+63Y7gUEyGqxrdpYUtVEYt+u4sQ6wLwxcbtX+OtO9ZvnkdcX69u+ANKRqURvLtgY2+SOPPHKc7XnHnXcGxhXBYK7l+kh33HFHyKRgrwCcYpth3/A544PtzFixsbmeQeSYAe7UvTMd26nOg9E3KmplnY56na56Sa45revvfeET+nufu1eH9r+mw0eW9NaRvv6Prz2iY/WslsuO2tPzWj52WL1OOzQv4HniizBG29aWpXHA0TaxUwgtz5yGiZ8Cu40OtOx3wA5fJ967lmfne22cav7iz23fOzjicfO+fWWePWuAYAFrC1/EgXnATXxrfGHkNsAN42QOzMLFRwMwCuB2nuvpZ59VXgAgJ4GdBaBVFXloCsZ/OlLeccftATx66qmnAxj14EOf1uraup4FTFte1dzMvD5x//0q6kI7d+/U088+petvuF7f+953tXvXTn3yEw/op08+qYPvvqv3Dh4K33ff/ffrhRde3GBdFZrq9o6nhTqDw/qD5wewS+AaPw0/hbXOOgELYJwudI8+BqjjGHQNcp/rOUuFNYENSsYY/ilAmZl7DlZxDOvI+4j5N6DFvRi0Zt4NHG8GaP06ra3TWYcflGPfN0CLjUlUgk0BUOJ0IRaGjR8vOL86SuGoAwuVwoosYlLP2KReWCwcrsM5NshYbKaf/yoZGO/HYmDMbDhTUV1Aj/m2scZ7zOEXv/jFAAYyN8EQrUr9zbebTnizM9MBlLrz9tv1ox89Gtqu3nb7HXr51de0a/fuBkjc+2bo6HPDddforb1vNOmcSaaPfOTG8FxJC+VeQNh5HggWBOzJfsyAcmSNe/PzRPiCxpMuybWs8B1tdtTlZNe3IuPV7CyDQE4HMVJvJN+UbVNQiYa49gisLa6FAeXzYwUZAxiO5sYOZuxc2Bjye5sZzjaOfK1JB88Kjfc9d/E4eEY8X9eT85pgPXzs3ns2AOBRGBPgpo2ExhkLSQlnlXLIdQ26xiy4WGGYveWomxWHnRTPs5XPZPqeI/M2JjnP17STE4NX/j2ey/O1d+M16ufseztRSs/5upf347o21BwpRcbgaJJe4LXxftzXh+07vZZjORcDFwZZJoGtUzn0k/LM8sYyzcV4z+d8TgJzk3+f7+8mNRqWOWsWI9isXjuMngs7XH4Gltnn8/5OdO1Y1jigYQAL+eeov0EvjuG+GRPjAwhyl2KPZ9Jw91rgXK7Ddf1sLPO9xwmWcRwynoY06NFLL780MLQO7H+bUk068Pa7orjOfZ/4uB577BHVqnTzLbeqLhK98OxLIcDC8ZddcbHaHWnvm2/o2KFltdPmuo7WW8/j3MYBKOvFOMB1KsfDjhVj53fr2WC/Uj8FeAaWSjUCplGrpNh7R6vjVe0pS315elGXrI81k6Q60K71x+v7NZ7q6bqiF7r2vdtr6+3BSDkd/lodzc5v02g8VJEPQhoQ6TvT03Oq6lTra33NTve0bX5KBw68pnavo7yVaVTWgdHEPc3PzQXn7ydP/EStpCnUT02ydqet1kYhbeJT1LKBW9MqqV/VqHiArKZgcwOAwZDq4O9ShL8qVbYSVZ1U7aLWwqDW9esD/W470Y2dllYGa9rbbukb1VivtLta78yqyHpqJRTvHqvVkUqNVdb9wChr1bMhXbJVAnJVKtJK5UbaIRStpAbQSpQCD3KLtQIIx1wDalFYvDfV1eL2xWAv4rz6WdnHwO4JTMDz+GObzfaV2YG2g3/nK18JgV+OA1igjAd+kPfFx++/X3/yJ38SAEj7MDBIqHv7b//tv9Xll18e2I1/+Id/qAceeCCAWdjZgOs459/61reOpzTyHfYHGHIMtp+PKWCdpJ0pDUZN06hWOdRCa6i//emP6ap56fLd27S0vKrXD67ou8/u1SvvrauaWtRgXGlmqq3B2oqSugppsshYgAsHxeMgs9mk9vkctLQdz9hI/8VOf/LJJ8N1AAid1eNnFOsyzvlVMHxPNe/2Tywvzd7nPAeLHOT3eAFFCfDbt8J/YW25xItrFFr/e10A8jB3EEQI1q+sraqVZg24St1BGmT117Vr185QQxn5GUrQfOtbWl8fhI6UnV5Pv/2Zz+q9Q4f1wvMvaOXoMX3uM5/Vc88/p8PHjmjn7h2659579I1vfF233nKLrrriSq2vrelHP3xEq6troaYaMv3xJ5o9AUe0SXVsai7b9zdBw7qL+XEKIbLeoJ1BPst89r67vHOcM1NcM4t5ZX5Yb/iVxhi4Drapa+/5XNcb5vvtfzhQxbEnsp9s957KvjrV+rjw+eYzcN4Ardi4jAWG32dxIWhYDHTa430zqYKvHBVU2+zWY4MjPvZXadR+kBeVc80BMHgObGL/7LnkEj37s+c1pDA8nR7mZtSiTGe/r+07dumWW2/TY0/8RAV1C8J/2jcXwn7rpEkQeLsvulgrK6vB2IcK3UTRuuErYgP3RHNogY6QQIhZkSGgaAfLWoFubYfYn1uQ2YCwcW3BxrpD4Ju26+9xDnmcMmg2j2sQ+Focg1HE3LkgI2NylybnpU9GBeN6CiczKoIi2SgWynFm7PCehbuVscdhgNZpu3ZOJh1VKz+DvFaQdrIYG4AWrxiIIWLz9NNhbE5fhQoeQKZQC+OX0ye5d8/9yfaHFQOvAJRQogEDDSKeyqH4IO+9C/feGGWOcNnYpvAtaRc2ElxsmzVi1i5z5zX/QZ5Hy53zNQY7Rga0JhmoBlv8akPLTr1f4/szyGHg1U6hGaCWb/H+R44YgPY9GTQ5m7FPOiGT1/J3xaDL6QAWlosG/BhbDFTxvoMZ6A4bwAZwft0DZputv1jmGqSJdTZ7EAAKAx9HiYg4chsGgOW+gwh2urxmYDNjC6Ab0ZvWT5QOgGmCI4KTjgNPEK3XSXXsyFHt2X2pvvu97+vw8hHNLcwoTQqVqvTQ5z6nh3/4YylvB3BjnI+VkMLJhb+/AAAgAElEQVRWDHT40EHVGYXim4LCMbuY+4OFTPkEnBm+10WnGavtiTjYEtulfO46XO4STP1WvgM7gToyR9fWNCKoV1WaKnJ1SaWsEtUtadAhja/QrfPb1N+/T2lZaPdle/T6ynvqrKzr0+liAL8eL4Z6d6anZaUapm1lXQotN7ZTq52JBL0koVthojADFTbYWFlaiH95K5WypkYW/++84w4dePtASOfhmYQgEjWn2k2tHNeKga1FWmcbp7KVaESqIWm1NE1spcphvFEwOqEgP/NbqkiqUBS+Xba0M+/okpVVfXnnjBbXl1VXtY7NzumvVpa0f3pGx7AapmZU5mVzDVIDk1LKcpUUoK86gp/VTarQxTKAaXRbYzzB1qBTXkfVOFedV5qdmg6spN17dittp1of9jUYNR3T+Hn22WePp8yy9swcPN/70+wZgwZ2dllLACtf/d3fDQCU5QhgAqALn7OOPvHAA/oP/+E/hL3l9/7gD/4g7Lmvfe1roTQE+4ZauKxD/v7Lv/zL0MCJPUndWsurOPh5rsZtO9T7JQa+YWal7a6KslbW7SlTqWkNdMOeeX3ytqtEFbX1wVA/evpFvT3ItJrMaHlYK8nayupcVT463omTvYY/QQYJa9bAhIGNWA/wue1ayy98G0As5hQAkPkysGOdN2lrWmeejX6KfdLNbNlJfeLnYt3JOQ5sximijNEgKcEUZDGgHd/HGPkc8I/9bBDM+tdzYx+A9/38uAaAN8HrALyvrWp2BobnKIBY/LDemEPW15M/fSoAUcjYBz71KT39zLOh9tZ9H79fe3bt1nf/+q919x13hpTDlfU1Pfjph/T8C8/r2muvCQzWHz/6mO68/Q71uj09+eRPAxBGmi3sw70QJNqZ0lZTDzPGA/zMGCvji4Mmcd2wOMDmgBLvOWUxBsSYT4OYzH/sO51oDWD7xIF2B9stb89m7Vw498xn4LwBWl4gkwaljUo2B8ULEdBG3y1ItoKQnwjQih3sM5+WD/+Zfi4IAZ4FhpgdTBTS+ohc5aE6KfTuUgmGTl2HmgV1kmpc1hoXdKZp0PS6yjXVaysfDTQ/PydiaEnSsICcd+yICkIUYXCyH451u9W48xKGNEoKwYTStlBx1A3Aimi5GwDEkVNfkwhW7OBxP143jmqYfusIGmPnOLOJUCS8h3G+b9++4/fBddzC3YqD88yW43eP/0SgjZWh0xqCQblR38ltdvnMziKfG2QzNddzHSsDg2AxKBAbBFYeN3zk+sCWoesM57A22KPMbePoNaBVDGjxvs/fisNqOcB1iE4SMce58LqwQ/Th34m/uSP0M7bhTUoyjqYjj8yMHRDLAO+jD9Osncr43UxOnCrg488t5z3XdtQnU6Ym99vkPcUAmPe69yrPzzIo3r8GyWPQ3QDH2T4/39/JgO9J0Mt/b0U+GfDx/XoemT+nIcTGtIMOPv5k93W2Y/9VnG/dhczHASeFCZ3owBH6Bj2KHsTBIeDhQBHzaxDI6wImPWxuHHSvF66NI898Anb97u/+bujOdsMN12t6qqOfP/e8Pvvpz+mHP3xY42KoL33mQU2NBppZmNFSJ9V6kWi0TurHjLKprg4feld1f0nPPv203j18LHRJszNnPUhaCfqM2it+jg6umMFjYCt+9owjZocwF9iv1AZjHMgp69wDB99TnrRCytS0anWoL0VtJ1L3AGfqSp3RWHN0GKxLTRVjLZSFrilrfaI1rV6d6KdrSzowlenttnQsbWm94txMdburtTrRqNtVlXZUj6WOUrUBrqpcaTdRWTfdngk2mqH/sXvvDcAOBZgZp522V159VXPz82FJBSYz3fXozgj9qSUVCSmbtdqhzEBL5cbfYTCq1J2mY1ylfDhUViXq1T1NDfq6cSGTjh1Wt8407s3plTrVsW5Xq3Uh4awmqZKiVlrA+ipVdMeqW7XSKlNNIfqqyTDopJ0AfjWB00ol84mDXQN45aFAfDvLArOsqCsVoXi8QmCMdLcjR44E28igpfXH+d6flnnYiwatrOfYN7fdemuwrexYGxxlP/H+cDQKKYkE+bgG9tjv//7vB5CLfQaIih1s5ojXN9/LOsVeI32XvYmNGjNdYtv3TGVJHEDlGnyng8aw5eiGVwOA1i0V1EbOKnWroWbV12yvHVg9bx9Z1VprVmVnViNKt5GS2ypCau64AIhtbEqAbu4fsMO+4aQMZ45tW8fPlvN49g5YM3cG+LjvzdbBuQS0TrTOeAYG1myz+7k4UOT3HSSwr4OsQfawNlx72kAYaXHIYgfMJ/W4g4XcF8eYHQs4xlpqGPJVCCrEvkqeF+r2emEdHju2FIq4U/tqenpGl1x2meYXFvTyq68ESudMr6f+sWPas3uXkjTT3v37tLB9UeMCPygL62Q0GOniPXu0vroWiA/94SDIoVB/EnkJkAXAvUFsMZDlZ2YAlWdpveOSJZP+pZ+nwaqY7MD5zuxhbvjsZAwr7xe+33sAuWmW1gX84Uwlyrk577wBWjZmGwe4WZixQUlOK7VyQM8p0udFYUPqVAb7pLF6bqbjN+cq3oxWBGxko86D8VjtHqmJlRLypvORZqe6Gg0GcNJDJCWvadlMonuDVOfjgaY6WTBE8jGUy0Sd9i8KOcYRCEdNTzbbjgChiKyAAIoQ5Ch9cp3Jree7EUAIcqIMjmYh3Bwdi9cg64zURyLNAFH8zvkYuDYwMDiIAKBAOZ5ro1RRHjjWKCKaGfDD3wAx1PMCGOR6nIsSxZCwc8598j7XiKnRm83BZs6ahbI/Yz5jEIvrWEHZYLUSmHz1XmRsVpK8Z8N+564dIYpNSoCBQSjsv3BM04YaT4Q1okD7e061d2Ohz7OklhuRId//Vhhevzk79cM7Uht1Xg+koD/88MNhbWE44QDb8WKts/7iNNkP8sxM7mePxXsoZriczTiZS0cPuXYMgnveDVbF3zPJ6LIstZyI06p9rzwf6xCzSbmmZb8jxja2z3ZcmzkkMZBn0DyWpzEwtZXvjwEqp24zDjunsfNzvp3krdzvuTrG9lsoUH3nnYEhYUfBxrudCncQQ5ajG9HZ7FODScwLJQLQs3bQORZ9CEOL9YAtiD7Gib/sist09bVXhVpP11x2lX74/e/p0MF9mivHumlqWnfec4e+/trzevHgEe1YuEL3f+pzevKlF3T48EHVa8dUDPpS0g6t4722zUgH0IIJEzsjLh4cB3ysT+3sOMBlBxBWEME1AC038TBjoN8fqiqTUG8qAXFqkTpXB9ClHeCnNDh+SZlrJpV2rvX1YG9GdyrV1etrStZXNZru6a10rO8eW9U+1Oy8dLSQ1tOehjPzOojNlXVVjWp1AbQq0gIraQobrJRGY/U20oaY3527d4Uxo8+xoww0PvvczzQ1NR1sHxzDhrXVUp00aZQNcJWE3/03wBLpnONyrDwdqpUPtVi3dMUll2vuosvVmu7owKE3tO+N15Wul5qf3aWRprQ6ztWZbas/WKeZmTp1pum6p7zKtZKuS1mpGeHw1hoGBlqmFtNXJuq1GxbFWIXKpFQCc6wqmmAroTVqmilRHuRdFTpktumEGNk4ljsGn8/VXjmRDef1bznEHNuWpEA/KYSUzKD4O2uIPfGP/tE/CvP81r59wa6EHQ8oRaohOvHf//t/f7yelOu3uhEOzxYW1x/90R8F0Nay1/KZtcsP+86/n+kcGBDhfDNzraspJK5iqB4dDjvTKtVSj+8uRxouH9HC/IzGeakq7WpQt6WsG1g79bivnppuenmdKutMHW8Uhr2Or8hc2iewbHaQxoAF7xtcdr0/M7Zitk6sP7Zis57OXMX+7mbnmWnmZxHraKeu2zbn1aANKd+sG3xmakRBCLFtZJntkj0en3Wedb/lt/cD73stIqNhXdJ0Inxn1g5dRPOiCK9FqBFVBJYm7KpQuy0f656P3RNk/7633tLc9LSOvvNuALlHpJsDTmXIlU44n5Opxbxz+w69tXdv+D7YmaRA58U4gF5TAKLlLwCtWJfbpuEZA+ziBzIP9iv5PGajGWiNbRrPlUkcxh04hmdyKl1uveDviu21cwGIns5au3DsL2bgvAJakwalBTyLBiMJAAKBzcYx9dER3lMJmAuL5uyXsaMcdiyP/w0bidajo6FmupnatE0eD4Ki6XR76g9HQVEZ1EJQlcVYFDUgVaBxlIKZ8UvOlJ9pHCE50ShsiDqKimFNgUieO0IUujb3y+eOvnz6058OIBSFEPkBUELQcQz/aWXMK8XdMQYAlyguTxSP70NZIAgxIDCu7VBjaMAiIrpMBIM1Stoj+eYcy3dikACEfelLXwpOObUMUKZ8vyO7AF50tuG6VlYnMobMoLDTaeXjdR/niLtQr6NkNtZjxtQkSMZ1uGc7mQGg2qAgtztZoLCjaGwAUKOOcfJDJ5Mg0KOUQz+vrYJajI+5JhWFsWCs+F7sLJ79Cr9whV/XGfBaM0jKK2uBdcBaZ48SZQ5O1kadAhvhv4oaKO/nvJ1Mt20Gdp/sXjczzGJnxJ9vdlxsZLNXzTaYBK3icwOrYqPuEudbfsVsra0wpLY6//5uyx8blpZnMZjva57KtrAj4PEjlwA9cEbdIcvpID42BihPZQxvdWzn87j4HifnI15j7D10H7WtvO9sxHMNgyQAPDC50MXoCVIHmSM7H7EtyO/sa/QtzAB3jwIc4prbtm/Tnj27Q0Hze267Sz/6xjc02PumrpL0wK5d2rFrUSuX7dSjb+1XObNHV9x2t/7Pv/zLkPqWln1lLYI7/P9FZ1vrO+SMO2cFgGSjULjLCnjNso7NJOM9nn9c6xF2DKxidJedbK91HD3BPAqNZsbKlWvUqtRSS9MF7KS2WjPTOraypNmpTIvLK7pjeaAHty3q2kyaJyA46GuU1Vpe7KjevUN7l1b107cPa2/a1htKtESNqE5XGpfqUK+rYqzk47WDXdQqcnXSJvBU1ZXSjdRfwCnbFjAuhkMc2Kb7b6vVFLpvdzMNikFwPLMKey5RHQprJaLZoIo6MKc6Wa3ZmUQ37FzUta2eRsOxXlhf12B2WguX7NZjTzyhdp2qVVMLJw11ecqqr5Ta7+VYWdJWT9NAVFpp4TzXmisSlXmlcmpKamVKRpXSUDOrFTowUhy+SEqlHXg8lUpq7BRlM76sHTpDYp8kpJvmTcAudnB5VlvZ/+di7zUsuSaFiR8AUMoroOfefeedoOsIhNq2czfR0NXtuuuON1QCuIDh6PRe1io2n9Pu2Ge/93u/F9Yoduv3v//9X+qq6HVrGWW2/9mM0fLWYJbBgmDXqlRbRZMq2pkW7RCocwZrK6mLAF6VdKrsTWtpfRjSSWe6bSkfaCopAjNnXGdSq328Y6xLhZgV6xpIlvOWNQ64MDYHSJE1vI+cYe74sZ8Z6w/Px6/Ct4wBdX8vYzBjiPdMBPHvPDdsfF7xLQzS+XyPyevOjCXGgyyLdSHzwXUM3uDjOAgBNA4oSf0sfDtArVHIMiEddqA2tRF5frCtyiKkBl577dUaDtb13sF3ddftt+unP25SXq++7nqtrK9rpT8IZWhefQ07H3+so+3bFsPxfF8BEaLIAzuLcbO+N8iWx+871vHMEwAvOoe0Yr7LjDfLNz9brsfnMbHG68RMKwOQrBn21al0uJ+fwUKfH4PXZ7O/Lpx7ZjNw3gAtK5J4EcVsEMAJhBT1s2JGiR3dUy2oMxvuhbM8A2bB2JixEA+0805b46LUdK+jpBgqKcdqlSNN97oajXIN81KdmQWVSab+GK4wrbHbysfDIAhDIdIAdtBCuTpe/NsR0NgZONETsZGIwCHyBADKPaKcAJJsSLomB8bCV77yFf3VX/1V+E7AJViAAF8IqM9//vOhoyNCnjQHIhKANBjUAEwIQwAurs3vzI+dM7eFJUrEMWYVUe+HNQxo5SgzkWa+h/WNwQ5Yxo/rhvzFX/zFLxWh32z8FrY2dCwkDQibCsy8cE8G4TjPhfOdRjnp8NkBMxvLtGYL5GAIVA3QdOWVVxxXBIwR8JnziNQE53YD0LIhfzq7i7EwPsBHnB8rXCut07nWhWM/eDPgtWyHl3XKemb9ei/xd+jKtbR0PN3VEfdflVNyvmY2Bg0mwYV4bPFnJwMhJu/ToJENL+9RXzt+3+fG32s9bHnBMzGgZWDRQajYAWjkQ1OM29fjXLN7LG/O1byeDNDiOwzIT47XwNfJ9A/3bacIMAsDGp1hx9O2TWzcxnL0XI3xfFznVIAWn9tJJDhD0xicb/94Xu3I8rcDKg5IeH6s77lm/B7rBGCI+aRMAE5aA3SPVVa5di0u6nMP/rZ+9s1va8f+d3TVSl8fn5lVVY51YLGnix56SO9M79Ar/bEee+klvXHwgLJupdW1JXU6PaUAIhSo3giesH5hiAEYxOmGDrAZ7OAZMgZsBO6RsWNv4PxxLeQSeh5mgNldBsYCMwDN2GTshbaAZSoNW4AstabWqBOVaL3T1hCQq1tpfnlFNx5b1hcvvlKLGuniqtRl/bHmVelof1XthRl1tl+k59aH+t5wpOfbbb3WzdSf6qqFo8n3AVyVBKV6je3SIVWwqblp0AFHcpznAcRyGhOOY1O3krlqOkIO86GyKdL6anXyMBrl7SoUiAfQovthPcr12fvvVS9fVvnG67r08FqoofPjcV/7Wi1dc9vdGqWZXnjlZVWhK2FHo35f2+Y6ysuBkl6qnKLu4yykCY6nSnVTaa5fqRgWAayjrEWrrDXbmw7paHmZK2mnGsEMq0mXaisj2AHbJ9TiarHhA7BXUFB/OArPip9g12aU5/9FUe3zsa98Tb7PwL+dXgPkPA/AWus7s+AdoA01Cam/NjV1PJjj6zmQyfewRg1s+XeOs/2IzWZGnlMO40DS2Yw/lvne04wryP2q0FSnCZhWMCWTVqi1ROHwEHxd7ytjfwKoDEYBEOHZp9VY02nTlTtXpjqULYEh2GRCsGYNxhmks56LAao4oBLX2rJtbD/EAM/kPPwqAC3u13XrvDYN1gUbHFblzp2hSDnPEB8E+eo0Q4Lr3CfzyXjMjuN3Z4cQWLAc97owkOX14jXptdcwm5KQdhxYrYDdyI1x0QDSgZ3JPqo1GvTV62QBpPzUAx/XE4/9CI9PN37khiDjnn32OV1zw0e086KLNchLra0P9fobe1XQQZEjYWBVzT7uD9dV1s13s0YBvAgAxHZLDMjxOzVXyexwx0bLZ9se3neMLWZn2S7gc+ac/84Q87Fnsjes+38V6+dM7u834ZzzBmh5IcaLx9EvFhwMEBYuzr83GwvhXAnc34SHdzZj5Fm4e4oRfG9s2kxXpIjWhdp1rqwaS/lQachtpoV2R2vjOkRfoAtDKw2ClQjaRj0q6lcgtAzKOGpgA+tU924hjVAHgLKQoBC8HSqnN2BUUjgSp4OoF+ARP6QFErHiWlyD+jz8TZSM9rYAWQAqIPywpxCIKAqDPShAAC+iz6RVoFzcxdBGOkoJEAzj4atf/WpQxt/+9rfDfKBYMHz5wWDn+jjnXMPzstk8TDqdNhgsMLk/7ofvIGWDeWBOAM9gEDitg3uxsnTUwvvRSjOOZvA9wbivimCo33//x493VOFasMsap4NobotA2vFU4tMFoG2gOUpuph33Y0fqVGvkwucf3BlwZDUGPtyam7XHesOQ45W1ZYPEDthmgMwHaTZsiMdGdbzPDbj4c4PajPF0DabNwL+T7Vc/m/geDDxyH35mk0aiZYtlo+/Z6VoGu84FaB0DgvFz9/uTNkU83q2sHc+79RVrEr2BrvC8eBxbud4HaW1aN1jPAuSxDx2c4XOntXg9xLV8XAMmZvR5bXsebOdhB5Jy7pT9hnlRBx1UF4Vmp6b0zNf/Wh8ZjHXN0opuWhsoaZV6ZbGjvfOzeiOZ1fyNd2jX9TfqhTdf1zNPPQZ8oZXl1aCn7LAZzODe0MWMCZ1NcMrBlNDVeXY26FIKJLMGSAmjvIGZEbzH5+hBpzWxDmLQLuhp2FKqVaeJKhhj5B+WtXpjUg2piVWpMzul9fGqtrcqXVuUum12XsVbb+mm+XldWhVaHA61u07Uqmqt1Jn2zc/r4ekpPZqPtY90um5b3fFI7bRW0aqUVwBa04GZ1goJeE2ZD+4nBABJCe52N2zspu4LtWqCTZc03bqwWUb5iDsPwFCrThumRF00xd/JHmq1NF0l+uR116p++ee6bHVFtycd5VWlx+ux3pqd1TvpjG584JN66vlndPDYMXV6sxrREKCDIztSBY2u1VZV0I2xVNGhTmupqXFLnVZb6dSUBuNRaDjU6WTqD/tK0iR01obJ0Wl3gkM8Ho6Vjxr2BQwybjXsWdh3w9Hx5xKzvk9me52rfWoZaaAhtmsCm3/btmALYndic7oGm5snwWhy6Qq/xxp0nVHGwHp1PVivYQdjmQ+nrnEcn7NenXp7uvbaiUCf2Fbl92a8AKo0FeqGEhx8f7BFy6ZmGAHwYV6o3elqemYmrNP11RW1W1I3a+nokSOamplv6vVuFDs3O5T7x/a1brEM9jo3sM79Mgc+j8+RWQY4LZs2m4fT1a+nu2YMtDTATdO4walvTpWDoe4mSYzXBd8NxDO3rvUUBxdYZ8w5PgsdD2M2O8c5IGjgxjVKPY+Nv5CGjqowsEakCXd6SlqUfIBB1g410fD1eu1UWVKqVY312w89oO/+zV+TkxPsgzvuukfd6VkdObasYVFpx0WX6oknn9Z7h45qZmYuXHN9jSYNXVV1qZWVJSUpRdOQWS11sm7oaGrw0TaJ1zAp7Owd0sd59Ro3UO/giYNSkzrb8togKfuDNbGZrbTZ843XiNdQbC+d7pq4cPy5mYHzBmh5IVqQs7DYLDgkGBHU6GERUtjbbCEvWv99boZ44SqbzcBx8GIjLcR/B0FH0dJOW6PBquY6rQBq/fYD9+l3vviFIHj/6D/+iR5/+nkdXRsom5oLygn0PvCynLpWNkVEbcjaoOReDG6d7MmwFhDMOBGOsCK8bGw7osD9AHrR3QUwh6gpRhmCirpXAFywuO64447gjFBbACEOAEa0HcFPa2dqc/kHQIyujxzPmnVE1xRfG+8Wilyfe+A8rkN6Buub+wBkYyysde4PxglAGsbMiYyK2Nk3COzot6nWnIuSA5BjP2HYBJruRkTL9HQcBeYqBhRjRoGZUozFRg/OBNe6+eabwhi4JnPG3OEMHDz4XjBW8nETAY6dcjvcFu4nesacw7OzwjWIyP3Y6Lqwcz/cM2DjzWwt9izPnvQK9jr7gPXOWmP92WiJu/58GGbIxmRsvMXRSANF3ttbcUZ8zKSBNml8eb96Hk90XnxcfMxm1+dzy0rLFwPrW2HnbuWZngjQ8rnxXPo9BwQMwpxK/8Sp8chBgBfWJeOL5d6p7mUr4/l1PMbzxb6MnUOz1ngPXejPnaZnHc/nZj35eTjFA+cSvUXQif2Nno4DKtgfOMZ3332X3nz8MS3s36+/c+XVuvbdQ6qSXE/M13oiH+udbLsOJTOavvgK3XjLrXrhp4/rnX17NTM7G56R0wbRZ+gYgCwAKjs6AcAZjcJ/0ldgPKOzSSfkXNfrceAnZp9xTdfP8ppnzui2V5M6A6sopPw14BYgS5ZkSml3OKo11etqbbiiTlaqUw60OM61/b1VPXj99ZquBrp0nOuG5ZHSpXWVswt6eXZafzha0zMwW3qzAYiaHa4rS0v1u5X62F/ZrGg6TTgRQJA1bOefOjjMcV6UQZ7SgTDYGkAKdR3ew4mGE9OjjEQt5Sk9BxN1R+NQu2p1qqW03VJvkOv3b7ldF734km5c7+vytb5GdaVXFmf0s+6Uvr8yVnrlVdp1+W498dxTWisqbacr9DsHtG1mWmujodrdGRV5GphV7el2w8wZ0LlwJhSlr0lGpBp9W1paXdL2ndt16823qspLdVsdLR9d0aF3Dml5mQBhw+6A1FFRS2xjj1q2mrHuYNmp7JNzsR+9fwyuxMAD7DeDLNiNBqQcwOl0m/qzDl5yjEFU24dcDxsQsN0MWNY113B2gVPs2GvIYLOCznb83tuxbuL67O9tO3ZofdSkgH3srtv1+isv6tDBd9XrAma1tN4fKC+rUBj+uuuvV1nX2r//bW3fviOM5bVXX9P87LRuvvGmsA9hSBr0cXF/6xfbx7YhuB/Lbc7hflxP1zZEzObaTN+dT0Ar1pcE1Z2abfliZhaBdFKwXZ+QMZml5iBwbLvzeVP/qknXw78hOyWuB2X57HVoprF98+PPNAEYT0KaaKif18rUogEFW7Hd1hhgsJOqnVQarh3TttmO9uyY19rSEd3/sbu1c9durQxz/eDRx0Pa8PTcNm2/6FK9/ubbOrZMqmRT564BXTsaDvsajftqd5GbvA83r0MFm+M1EP1cLc/uu+++ANgRlOAZI7cAttgHjNmsx0lAK7Zz7IN4Pr2m4n17Mv/FsiX2p7Zy7rmQLReusfkMnDdAyyCEBZ4FEsgqIALCjkLcpDFZ8MRG8NkK3AsP/OQzYAHIpjYl3XnGRdWg7HU+0K6ZVJ+46yb903/yD/TCs08FuvC9Dzykf/W//V/64ZM/06Bqa1wlgtUV7Imq6RhYVC2lGUKwMZr44XWrDC0UFwVcUXCsE8AlszbiaBvChDUFewpjFAoq62hhfi6k/T3yo0eDgPtP/7O/H4pl9tfWQzrdXXfeoZWV5WDEcs6VV12tF19+OXwH0REKdQISUeCea7cD7ZaONRh01AZpmBIIVKK4RDNmp2f02c/8dqihdc211wXjGQCIH+4RIIu6QAhgwKGTAVpWqswZqYukT7Jn3KEJppm7R5pdZmMcIBCBTmcqd0Fx1DxW+HZS2WvcE9ezwYc5jlLFiXMdMitCIvWvv/ZGUxByI6oxyVI41f61o8P3uuClo08xG+XCPv5wzgDrzAZVbJhjtEMlB1Bm35s1ylrDUIvlyQd5ZuL9bWff4D9jZB2TzNUAACAASURBVKyx8XW6Y40N5xhwjo2w+JgTAV+W29bjds58zcnv4e84UmnwB7kfR6HtVJzuuCbnZPK+/bmdGjN0fF/cz1YBLdswHI8eIkhBiQTPIZ97fHYy+ZvxbwV0PNOxn4vzNjO843u2rjYLyTrXaVLcg4MkdpSOM7w3WEF2yK3z7TDZznNNGANPdvA7vY5G45HmZ2eU5Lm2FaUuWuvrlrl57RgPlXRT7Z9J9fBbb2kwt1PDzqyKpBNS4todaTQchM54pKxYZ/mZECADHCC4xPcSWDLTG73v+l+Mz4ErPkdHmd3B+wAETunivs3uMiDRYg4SSmnVoZZQi+LqDUkrAEYpbOgENtFYSYsg4ljbO21tH5a6amZW6/v36vJaenDHbs0r02Elelktfavf13sLCwJ2Cqlag3V10lrDrNYIGyvrqqykDg4p3aRJw6thVdGZulBCh0DWaF6qpqxE1gnpbbPbF3TTLTfrx48+FrowkjYG1FXClqpTdQrgpVqDGYp1p7rt0st0z8J2Db/3A32kqnQxjLAs0f6O9Ndvv6vXd+zR6uyCbvrIdTq8dFSvH3g7dE2+4qKLdOzw4ZDGRG2l9X4emDiXXrJH+WisQ+8eCnN16403av+7+7V/6aDqTqJWUumSPXu0c8dOPf/M80rLllpQ35ImrRQgq66LAIQlrURjyB50bKQOKODWBmhZZ6Q6lmE+QpVXbFfmLTyeOrCF/NvZ7DMDnJY1lvG2e4Ic2ii071Q4B/wpjm3Q2ECNg5Ici21sgM7y2fLO9rz37+T3nyxgcTrjtbyblHVkJNx599366dPPBgDud778BT35xOM6+M7boa4sMuNnz/9caxSm7/aOdyx/+ZVXddVVV2t2bl7PPP1U8CV+/z/5O/ra174WAK3YVo11kckPDpT479j+tBy3nIp1z8mCM6czH1s5NtZV6BNAGTpROtXQQR9sfXwWwC7es6w1YGgmOzLINrgJA9Y/+D402LBP5xpTDiJ6Pg2EGjgLsmw0VLfb+yXwk7TjwLDrdhEfatEwrM5Vj9c10641l1X6zKfu1X/1D/9BkIuPP/WcnnvpNT36xNMaKdNHbrtHL7+xT4NRGdJP8aN4xsgZwGhooMPxKNTSggUW0g3JTNwoG2Af1XaTbUan3LrMgZ9/bF8xZtsB1v8Onli/HZfbGyy2SX9m8vl6nmO9b53qz7ayJi4cc25n4LwBWrEhbJogaV8YBaEbwr59wXjAoLDQtdEZo//ndrgfvqudyBHZLMoQG6yTG5+/rQRQ6xT+q0ar2tEZ6V/8j/+9lva/qK986bP6xte+rrF6mt1zg/6b/+F/UtndrpVhEYyIXjdVWucqclowd0MO/Ml+YqM6dhJYL9TMQlgBnsC6QvAitBH0Bj6IpCI8AXRYVxSvJS3ugQc+oR2Li8HxOHz0qGbm5rS6uhaKZQJiXX3llbrumqv0gx98X5/+9G/pjTfe1FXXXqvnfvbz0H3l5ltu0Q8f/oHuvOP2oExvuP66jbzxZl4Go3FgpJFVAGh04O39oYD+9oV5fea3Hgr3u7hzl156+ZUAarG+We+wxBgPkRdHEhiTBSCKjL+JNrAvHJHhuTAfjNe1Oki95PfYOYijPI7ImfIeP4fJebdys5PKK/MMkAfjjOfAnuWemGezuWCBAeahDM0cs9HAce7gYuXgiL6jJ66DENdeiY2VD99uvTCieAaaCN1GPTZ30ZICkMoahEnhughmQ5xOykSsR2LDw1HdeL1b/vg1/mxy72wGBviYGDA6lezj/hxBtNHKHj5bsOf9XGWetxic22xODVrHAFgsJ84WEPLzRv4FNinOPZ3QquqXIvaWfbH+sS50vRY+wwEhsEBTkNjYdWqjWUr+PstQzvMzNrgSB2Tez2d1su8mmIRDiny388weRNa7yYnnId5PXPNs7TfYTXWrVp3nmq0TLeTSzrF08e5devnwAY2zRDt3XqQjlAgYD1Uo0VQrC6yoQUpqXK2szgLgYeZvzPrFDgXUCml4G41QYDITLIo7qG02P1sBBFoUMQdsoc5R2jRGSKtMVFYv8dNCZfWROm2Oo2YlqXwAoaW6KrVNiTpHjuna6RldPzult/a+pf78nMode7S3X+twWWnUa9gM3bJQRtAQ8Cnh+6SSOqYb4AzFm7kf/lekXaV8fzNfyahQOqILmdTZPq/F3TtUjcZ658B+FdU4pBipynTJ7st12cVXqjM7q3wqU5EPdejlF9V975Aeuuhizawuq1o/pna71tHBip5dXtHzUwsazW3X9nYvFG5f6q9px57duunWW3Tk2DE998zP1Jue0fporE67rXtvv0uvv/SS+ssrSspaN15/k4Yq9cy+V1SltbKi0Cfuu08vvfiilo8sq1u3ldSpKlIvk1plqwxgFvMRnPKEuXaQtVSaF6GofF9VYM1RXy0jnZKi8zjXHQqX56E+W9bOAmuogR4v/Gw2AzGghZxkL7HHkJHUxZvfthBKfHzh85/Xd79DrdlpPfDAA/r6178eAlWAFhy75+I9YQ/S1ZG/kZdB76+t63d+53dCIyeCwsgeA+P+rpM9mVPtUz7nvnmNa0Fu5jedagXEQIb1iPXK5LnWAchQ5oM5crCH+wE4p6Pld77zneNMMwNdTmONfb4TBXTITsF+J1iPbjIoz/dbVzFuA17W2wEIhT0Y6g9S+66pc3XcR0hhVDb7Ih+tq6tCMzBMx2v6L//+V/W5T96jo4ff03I/10tvvK3/+Bff1DDpadsl1+jYoNCRpfVQa48GY9TbUtWwRhsYuaVx2RRwz9JEyQYRwiCwx2qQ91TP5cLnv3kzcN4ALTapnRAWLBRIF9CkBbSpsUx5HLWwMX8qhsdv3qM68Yg3c7BiIcuZFrSxo2G0elII03VErVRTWa1uflT/8z//b7X27qtqK1e709Na3tK2S2/Uf/fP/xcdG7XU6s6GQvIYOnXeV5cie1VrozD85vdt4WRB6qOcogo4xb0CDsEycj0AKypHHFxnAAYUzI4//uM/1uLiNj30qU8Fyu3BQ4dCrv54nIc5oND5LTffFOj+UKD7/XWtrq1pYXG7/uRP/1wL2xYDoPXYoz/Sbbfeqv379+nwe4c0OzMdDJz1fl/bd+4KtGnMRpTr8tIxZWlLV11+mW69+eZQE4GoLCwt17RypAUHAcDKBoENbl6JEMOucn4/oJUjCOwXgCAMcYNdfq6O/jE3GBVxqoyPOa6QNoCD+Jlv9oTYk1akgFqAhqRe4tB4bdlBxOBwUd/NIosGthibWRqu+YXT5B+vx/ieL+zzD+cMsHbiNAnLfdYcwC1OJ8aYI2kGtLe6Nmz0xACLf2eNxobrpKyMwZQTBQxO9L7PPZX+shyOj7Oxa334QXryk3Pm+Q0G8kawhHE5uGVDOpZdjsKeK4PVMiyezzha6wCB15aBGe4D+eSotdeHARw7QBwDWwInxPrJARfOcbqsgUvXPYnT739dnzH3Sjo7c0RqPsELz6O7Z8UApO24re7Pk42b+k9ZWWqhlai9sqJdaabZvNbyeKTDC9NaTzPNtOfUzwuttErVWaIeLBxavydlAGzadOcrm5QtM194DjxTdBnt3h955JFwG3FmgAH2EzmK1qMn+xzdT0/DcKwAnKSszAIjaRRqalXqtgqpGKsa5cFWqHs9teimOBpp5zjXFWWhixNpV5po35FlvTPX0bHZRR1JpjXsTWutHgdAqw0DCdZX3WoYYQCBoTFPw4rnDvg8rWCMJRoFQEtK8jKAWj3B3Mq11irV6mbKSBce55Q5UpZmykelOmlXvYwAZaLpbXOame5p/6sva1vS0sxgpGv37NYVl+5Rf21FRT7Sz99+R3tbmaqpWY1XVtVpZ9p58W5dc/11evnVV3XF5VcG9sVb+/frtf37AnB239336KXnnw9Mqk6Saq47o4/cdou+89RjKlXq8sWdwXZ79KmfKMs6SsdJk7oJcKUq1BCju16nagCtkQC7qNNVKy1xuAnY1upnVFir1U6kbJhrPmdU0mq71qCVKIfZRYpVmNNf1935/t8Xc2xbzzY4QVTew04kCwKGEJ3Hn3nmmSA7sJUBjJGXyE7qv/I7P8hR7HxAGLImaO5EGREyJQgGe7+ZFXqqgMepgCnux3LYOmHSVtjqLJ/M/4rlhPU7Y2COqNNHxoaDInwfDFL+Zi784zQ73ncwxLJ3M+CO93gWNLXgGZhpGvta1ru2P3ydEHwhUo8PCBCOJENehP+JiqoBvEKJmbpUWo001Sq0a7qlT9x5k+666WrtXNymQ0dX9dzLr+svvvlD7br8ar2zPNSgTLWwY5fW1/vNuQ0M3zxbmKQ0DwDgx14ocyIjjQTbANBin/Fk8nerz+3CcR++GThvgJYFjx1nNhigFhsIoAFmjcELjnEUMHZEPnzT/f6M6ERg1qRS4O+QRkG74QqDIVc6Oqqv/Pa9+qf/+O/pJ48+rKnpWd1wy1363/+vP9dffedRjZNpVWk3GFOhekExUDvLVGE1RV3wJkceC6fYCDaogWAnNRVDmhpXKE3Ocetd58PzHsoRQIvIEPWrbrnlZk33eiHKsR7S6KCeN4UXiYIuLMzrY/d8VD/5yRMBROL69338E/qb73xH8wvbdOVVV+nJnzwRCneGKD0FNZ3DTm2DAAo1tQBC6sHSMQ2HA+3cvl2z001nmjpp6e67PxqcAUAbp2qQduhuUSh3O3k2BLgeoBVgMGNxCqD3h9uHO1plw8K1Qjh+Mlc+PJkN5WDH40TzHwNdjuQYKHNrdtd8cK666xQQ4YZ1yVhRyNwH68kpGk415t7Z/0TqXOMhBrPMHnx/dsuFb/1VzADr3jRwvs+AlkEFAG3XkHB64ukAAaxjM0VYW06N8H45nlp73PHbcP8iwNfzMLlXYiMrll0+/lTG9OR+tBw+lZH+q3guW/2OeIyThrLn3gAVf9tpsPwJxvFGTR8b+l4HZkZt9V5OdJxtCYOiXltmGvmekKlmAHAtjkM2A3xwDCAIwI678Dlo4Pokdmh4NRuMa1BgHJatU9r43Aw838vZjvF8ns89knYPWwudhS5j7Iwnrs0Sr/vN9sPp3mOnqjSfl8qOHNJV3ZYume5qJkv1xvKy3pyb0bFWT8m4qzxpqU8Tu04L+EJlVaqgo16SKi2rAEq4tIJtTbOeAcwZE4xpA5rWsV4vp3vfPj5PE/Upeq5KMzAECymrUpVJqrVQX6vSdF2oAxhFnRgKmGepuuNClw1KXV9XunztmK6f6WmmqvTSsSU9N5XprZl5HerM6zBpclPtcB1YSYwz0KyCYNooBt8YZIH5ABciA9CCVUFqXuhWWKlN7aoaGKhSn5RFuggynRldv6rQaSwvxqEuahq6KUqXXbxHF1+8R89QXxTbq9sLnergWNx03Ud00fwO/eiRR5XOTGlYUEeJDmZ93XznbVpeWdbbb+zV/MysFrdtD7WWXtn7ptaGwyCfp6d6KobDcE9ZIT340EN67OdP6+DBd/XJO+7WkaVjev7gW0q7XWVjQMuWMgpH15WKFCCvDKAWNcGwP5nXwNyqak3Ra0CJ+m3el9r1WNnSkq4KgddSr6djrU1Nab0mZbOlGdbQRsrTma6DD/N5BqjYX9jkBGkBogChDHAhUycZQIDhlJnBVqSJEjIFuUjdTPxCZDEyh8AvGQ1//ud/frw8h4PCTm0+m/m1HI51k0GizQCq0/muST0eB0T8vXwXdjQ2sAMezNe9994bGGoExa0fY0DHDCuzS+PPYjuF58I8ch2u77njGPQr+s16O9a/AejaAHXDfRNcSFuBUYXcyMs6dD7kFYkyN9NVNVzVlEa66qJt+siVl+jKKy7X4aMr+vFPn1O/aumdI6uaWtyj7uw2XXXt9Xrl1Ve0vrIUZDaAGd2lzClFejXzUagqGrDL93kBxDqdVfibeex5A7TYJBiCbCpHwKhBgcACpECQxVR1Fivn2NC1cPnNfCznZtR2LGIwIxZi/pZYEIZ5h4KddbR05JAu2TGtrFzVA/fcqr/7e38rGAX/9//7Z/rhEz9Tv0iVTS9qkNcaF7QQ7qiu8kBRpcPQBsq1pcH4Xi2gEfysF2jIsJyIZKAc3fnMzo+BU8AS8sZhCl100W796JFHtLy0FHK+AZ4AtFAYO3fuCB02Dxx4W889+6w++tG7Qxrhe+8d0r6331Zvajoo15///HktHTum+++/X50sC9H2Xq8bihnmeZPnTQtslMNbe/cGoOymG28M0ciQljgcHe+c6NRA5pYURuoDAWwZ8HFKisfuegAeI8oH54jxcy3mgN9jxen5M0hgOvVmERw7HZs50l4L3CvfwXV8bf4GOCSNEgfPdX6c02/ngXug2UMc9TFYiiyI04AcKfN3cG9nm7KypQV34aD3dQZ4xqbQG3DihpxODDuEzwGbDYzY8TQ4dbIBxOycOEhiIGYzo9VgbvxZDNbEYO9m4FNscG0VnNrM+D1bg/pX8WAnZc/kdxpwj4FKOzfW9a7nEdcQ8Ro42zHEc8h6cfcjXtEp2CBmC9ju8HebmcrftlG8Xu0MMC5sGTtvvPIfJ8WgieWi5aQBNKeZn+0Yz+f5MeDs9vEAfG7iE6/1zX7f6vrfbAzTRakr1dblo6Ee2rmgXXWulaUjen51WU8vzOudzpwGw45GSUvDbqkya9LNagpUiS5+BNTy4Cg5HYrnBxDHj51J6v08/vjjQZ8axGR98N/g1pnMcQnTB1u2rtSrcrVhilWp8laqtQ7AVq0sH6pXJ2rX1PlKNVStznCka+pUd2Yt3ZMMdfF4oF4hHZue1o+6mX6wvKaDnQUNp2Y0xM4K4BUgTsPQglEE+NT83aQYFhs4F+AM7/M3CYpZK1GL+RoXamWpWlN0KSxVBdumo1He1LmpqEsFyykwNWrt3L5Nu3bu0osvvqyqTjQcF5rfthgaAxGkAqgKeyaR9uzerXf271fWyZR0Uq0cO6adM/Ma9QciiWlu24KG4zzUzgnrjbpiBFOpt5dluv6GG3To8Ht678A7uv26G/TW/n3qp9KYDowhrTNRF0CqrpSntaqNVMtQHatgMpqUTwC/qZz5STSm+15datvqivYMBrp3YV6jUV8/WVnSgW6qozPblfdmlY+GFxhaJ1n8PC+Xv7Csh3WErEAesIcok0FRd+qw8oo8tJ3HsTD/WTOcj12Jv8gPtaOoB0vDCFIOAZ6dqYAM9e9nsjd9ju1jgz1xwGur+nez4xyYjcExvtPvB8LARppjbP9wLXQHoCByFrlkWRXbR/HvHsskqGX9apnmAJG/Nw7ebKrHQw3EkNZzHNAKNlRIR4RTlYQ6fQQQFuZm1WtL02mlblKo6C9pF507Dx3TsKiVJx1l03NaGZb6+AMPBR/r4LsHVBdjpRSfD5XfQY6TAKRVMLW4flmozH/RdGpyPs/m2V8498M7A+cN0ApKaQMJpiYK9EdHNplO0g6hmyKgbPR642/FYfnwPpKzG5mNy9g5iyMEFqyTQMcvod/wzZMsGDDFcCnQ43tpqaQuGiXWndG4aqtsdZXXDZVeGHChEOkoFCsNFNWTULZjBbKZ8RtHh/mc9AA7FyhLtzLmPT4HOEWZEvGg+OjK8vLxLmkFxU9nZo63gMVZRpESvUCxYtDCjHrtjdcDUEOHJMY5OzMTnJ7VlUbpYjgtzM2L6zmF0Wvc6YBuKYxx5kKFBp9wgJwuyHWdsscTj2t88L7bortYe2B9RWwSM0y8Z6zouM/JPeUITAwSb5YSFT+HBsBr6hbYCHE3HXeEwiFg3O6uaGYVYyQKxw/nxk6t78U0ayt4R5B87IVozNnJgV/3szcDtHjm7CfWAnuUtQ9Ly0CDUxS3ujZi1m8M1HpdxnvndB3wWEfFoFd87ZM9g1MBYr/uz89z5/FanhgcMnDI+9Y/8TwZ2Ga/uyaT25Db2TibOYift7/fjhf1RdwVluACbADWmnUmMo37gr3D+66D5W5ZvHfdddcFB4R0GhcM5xx+d/CB+ycogyy0PWS24QchYMd8/Ot/86/1hS98Qd/4+jf0L//Fvwx6l7qRk2zJGOyN18aZPMP5caGLlwb6g6uv0dV7X9ee8bqybqpXuqm+vbCgR9dzjdPtGlArKR2oauXK6kKtKlVSTTVpaFmhUT48fp/WQ2ZDcP+wtAiUsd5cG4y1CBOPZ3ymPzCiqKGFs9bSWHCAkqqlcZpplVpN1KzCmRuXykINp1RV1lI3z3VZUemOJNfHx0d1Y5qotV5qf9rRNzstPZP1dGhqUYfGlbIuNcOqwEAKjm/dMIqop4XdRTJPAegQUgxrpSGFrgF9OKAuS3XpYBhyfCjonqqmmUFRKWt3lbfaIfUImy9JK1UptafyAFRhF/VXBuE72wnNcgqlnXYAxQ4PVpR0SNlLdP899+n151/Q2uqKclKM6lqLWTeAZmPqnQFk0Tkty0LHu9W1dbWoX5UmWlehudkZaXVdXcArnN2iEvlPZTvTWqtxgmeKRHjCQ8p9hWLVsK8StYsqzM8oa+yXXk63RtZFGrpJ3j4c65rlZd3V414LPTdc1yvdnn7WndP+pKVi43pnugY+7OcZtOLVTX2Qm+74TXAZeU9A6sEHHwzZBu5kyn4DwOJzCsUDYLH/AHOQneh8ZC4s7b/5m78JQWAD0pvZt2cy15b3DiZP6rOt2AOTNoUDsWaDxvc1aSNYb8Z2vZm8MNNgsKF/XEPU92O9Gutd+3TcTxwcd8DIMs/NBLg/noF/fA6vsR5HirRhZ6UbRJOyCmBWnWS69oYbQ3mWdpaqk6Wq8r7ee3uvjry7Xw89+KAefuTRpgA8tK6sq1ZnquFjVaXW11Y02+uEdENkZMMd3aj6R7OGpAFLLwBaZ7Kyf7PPOW+AFpsLowGgACSeV4SW06/I7cVpt2MTb8StCJPf7Me2+ehjECsGjGInw2daGE8CW3wOUl6UwXbQzFRbw/6yOtQeGDWttgOYk7RDnawi8NfTja41TeooFNUG3T8xonWi6IbH4EKGpDsg3IgMu75FHFFHaFs5YWxbmVCYvjG6mzRKELaQlgelfqMQtQElogGBiUTKQlFoenrqFwXQMULXVoOCRWEfPXyk6TIzzsMr84wSz9rQ9Jv6DbNzc8c7OroLoB0ap/Fxb0SsuCcXXYe2bUoxz8EAniMuk4prs+iKFae/1/NslosVoaNDJ9pHMZDGPdlZc0ojexeHjjmhFkCcXgP7geL8ZprF69Lj53oxDdpjNDPgggz4cEs4P+dJQ5K/2YtEdzGAY0q+Uw1iIPhEs8S+dKMCszj9XZutLa9xA6427gzI+Fx/PnmNeI0HBxOm6xn8bCaPz+Ay5/2USfkd6xPLoJC+sNHxL5ZdMcDE+5YTcWOJczGA+Bk5sm8WFfeATCfYxitOFI6V02Q8BjtpvHJ/yDwAMdYHYJg7lCG70Y1OI8dhg2FguU/E3YyuyeDEuRjrub6GdezLr758/NL/5B//Ez355JNhT8b6YzM2wlZB583uezYvtKc/1j/77Od01WuvavzKi6papfYvzOrfra3qpe6sRtmihuj0dKC6latdV2pVmZJiSnWdqEhzlXXTSMayJmb+ktpDUAuHGx2MLrdzbsbWmc5p0z2vSTlUaxRYDoBtpBwOsiwUb89atTIAqILix01B93aZa2dS6c4619+ux7pkeVnFSDqyc6f+ol3rkVGupe42lZ0p1XR7pMRDywWVG1uH7wyplhXJPIlGEdDjDn44qoG1SHFmgKKcLmNNt78QhExI1aPpTa1uqAdGnTIFUAom/hT1vtTSpz7xSfVX10NRdXT+cy89r3KKLogd5f1cV15+lS657FI99vAj2j41o3F/EAqz8yUpqas0HioaJ3qQ5+pM9QJzC2Aq30hF6lL/KnQ8a3oQUr+nMzWlQRlyCNUOTJJKJTWdYJQlqbI6UbegUlalQRtgS+rkpCemqluJFsdjPTg9q5v6fd08GKiTSq9MZ3o2aemJoqVXh2ONA+PrTFfAh/889hX7Bhs2dAPfKDDO3oHB/6UvfUnf/va3QwmKL3/5y4GhhXxFBuID8sxhIlFji1qxsLCwIwlKk3rInv385z8fPiPg4GAEctlB7LOZZTN2raMm7ZBT2Z8OIMdAleWLMy9sa8fHTAL/HoMZb/xNrVmyRJgzMk5cd9IBPwfRY9vEOsXglZmpZqWiu8wMRtZ5DuPAkxnEQWfTtZ7mYFkrZJ3gz5GRAqZctzJdfuU1GheFjhw9Fo5RmQeAarC6rBtuuF69qRm9+PIrStKO+qNxeB3SqbrbEe4hNAjBoi2LQBQgVg/rKzC0YEMAvl9IOTybJf4bee55A7TYFGwg0HmABlKsyA02xTOu+WMHhc1lhsZmDJLfyCe0xUFbUE5GxCfBrK0Ymg1pvaW0nQWQp6KFM0XJe93AVkIpDdb7oTBgd2o6AFwhTTFNg2AChQ8MrZMAWlYgsSNoJeK1g+NA5z8cWwxPp6Y4lcNRhsnIemBJRe3ZuV5ga/BeloX2sxS+R7Cvrq4EITsa9kO0YarT0fr6WujKEhRIp6uiLJsi8ET6Ot3wilF36y0N2Pbkkz8Nhh6pA7SjbkCqpnsbe8DNEQzy4vwwFt634+2IMK/+nGfnXHkUk1kNplzHSteOo5+3mVWxAvWz931s5uDH64Prc4/cj6M73IfnnzRPDBAMGjusjB1FbHZD7ERwT2aiTRoEfK/3vudti0v/wmEfwBngWfOc7RjbIGN9kG6AYQxgwI+BTxvRcUruiYZuA5HXGFj1npncHzY6Y8bgZsanjzOryAbx5LGnqvc1KYfjvWwj89f9sXoMBvlswE8CWTFI588MbFsG2S4wwHW2Y7c8MWuU67OuYOWG6C8MlY3uhzADSEPE4SIyDjDFD7LMx3AOIBW1HZF/rv0Sd2rld2QhATyAM3dxhsnqNBIzU+MI+dmO9Xycb5DqlddeOX75e+6+JwQl+czpo3x4rgGtXlloR57rH3ZSkAAAIABJREFUi5depk8WheaPHdWoGOm9xQX9qzdf176FHRpl801nwGykJMlDnSQ6CabFTAC0ymSkVtak+rAWvO7iNH9sCxe957m7PuWJ6uttdZ6bUF5TK6sOgBZ1nOj4TAFzmFWsraG61JgEKao4IiBL6qWF7hwP9Q8GuW4uag2Ttl7otfX/JEO9gL3SmtZwXGoeUIw0ywTYpqUiyTYYWdTVkmbGMMQaQAuwLHC2QhZeoG8Fh5VAXuBFbNQNDLYDjiU1qTbArR5sJQKB2HatRKPA0IfNSL3UQjPTU6FI/JGDB9Vqt5TO0ExhXbPtOY2LWtd99HatHD6mlRffUq/dUb8HctdSVlYawr7CnhiPNLO4oGNrq0rblK2o1Usz1WWubpZqNBwEBld/OJQyuhtKbSKuMNSonVUz5tBKQMO0HcC27nispFVp0Gm6OgIcwmADZlwYD3X5+qo+t7hDd60OQ4Hqn3Yr/WBtVa+ks1rqTWtUFxcArZMseAMi2IWA+Pygs7EHf+u3fivIUoLQ7CXALUAqgClq1nLOo48+GhhY6AG6jyM7CWKRMfHwww8HeUm3v6997WtBZlvmODB7Nv6hdcwkO8uyYjJYs9k02H7lM9swJmdYxsQ2Qazf/b793jgN0QEVdAb+stm/sR3kwHl8X7Ftz/sGvZhf5s5+Id/F/Lvx1OR9BTkpal42QDOF2yEowO4MgBcdVVuZ2r0ZicLw+H2Jgh81PzurTptSM1WQq2++9ZYWd+zS2no/sD673Y7WV1fUopkFsrsYqcobYBqZTV2uJoEa1ibU0oYQMRnk+6DYR1vVFxeOO3czcN4ALRY/KDMLm9+h3cdpYt7ERtzt7PL3Vtqynrsp+HBcKTba+N0Ol50Mj9LCYVJITM4CtM+8aGphIeAQjBQ+n8IJGI8CuDUc9APgEVJFMBVo85o0qXFNY4qTM7TsxFqBxGAm6wHHANDk+eefDxFAHAmUZhxt577MdrJxjTBvmGIYkdJ4PAr33+l0tT4YBqEM8ARQBfBFDLLbTgP9le4adZGHqATOyW2336E39+3Xy6++TtMkpVBilejWW5q1TbT62WefDdejewcAWEhZHA2Pd4Fx1N4OOXNmJ93Ph7EzPoxqg1hWlDwrKzEDQpNzZ6fCzJK4Tgvz6/c91waaTgR4OhrEvXC/RNUcxeYeoYpzX3EEiDkm6u10w2bux8c7gLklupWvQTBHlWysnIsI3IdjV394R8GzN2AQp5uytkjTwuDlx2vDhjNrZyvspzg1IU4niw047z0be371HvH69PfF4FVsxPp4Aztbub/NnuwkmPzr/PRt0BscN0DDs5ys7+d5jucnNqh9LTNSY4DsTOfAQRGnqSIPWVc4VYAX1jV+dpY5dgQM5iPPAD5w1GCh4lyhj1xb0LrW7DKcNIBYAP04Kg77gDUcdMVGh88zHduv4jwDwv/mf/03+uKXvqgfP/Zj/cP/4h8GB8sOm51K7ynvnzNd/x5Xuy41W5fanY/1yZ079LFrrtJrr7+mF1dW9FQtHelMazBKVKekho1UJ0VwfgC0smqaUFxIQ4Qk6XXmYBh/m1UCOId9AdDJc+H+bTvE6+N057vpcojtAazVMLRgHgSQi1pXlBgAdaIZUqA8kALUVQum0XhVe9ZX9HfmF3RJXqhSW3uzTF8brehtSgAkU6F+Z5oPgLHgOWx0k24HBhNMNpzP9ga9KIB+wRYL/KtfdO/DpiiLEIR0cKGsS2WkIgWCfRUKx3eTTKPRONg3Wber4WioFGdTBAnHIRgIUJb3R2F/rAz6wfabzrJQDH52507ddefdeuaHT4S6opqb0upgXW06UbawuZpAFgytFiVKilKzU9Oq1gehE2FRjUMNrmGeKyWYmLU1Gg411SINsVBGz8JQgydVkXQ0avVUc12K2QP2hcfQpCyGrmkJhfrH2rG2ok9ddpl2Lq2o3Wrp3amunjhyRG+kHa1kHVXUAbvQ5fCES98giXU08hUZR/dQat7C0Gd/sSYeeOABXXnllWHfwT6icyH25Gc/+9nQuInj2XsAWgQT6G6MrPyDP/gD/dmf/Vnocujv8/48UxljWWU72jIsBuXPBaA1mZ1g0NgTalnjtMDJ+qDoo1h/2Ce2r2Nb2fMSy17rFx/DvDNvzC33gR3u7BIH9uIHHZpetWjmNFTFvoRRSWYvFCrKybQyjYpSvenZcFxoO5FAtspDeiIAVwiw0ykdZuWGv4VPxGdT3Y7Gw344HlCc48jyoZEWPhY+JPUH3ak19nXs450NoHm68vzC8R+cGThjQCve9JPgiA1z6kyANEPnx4i0EzMJqkyCLZMgzPsxnacCfIKJsNFONL7fOGrt+56Mxm9FYJ5szI4+W4hxrKMNbH47cGczb5g/xyONGEobY20ynaG1Ux9iI/85KP5QKWID2GrsJwAhRyMAfhDG/IfxAzDleTDgYucAYYsDQdSc437wgx+EuXYa3WYpRFYY/j6EYmPGQWdt6rgEwUvY1oJ2o84XRtna0hFN99oED1UXw1AElfu//c6Pamm1r8d/+rTKujmfiD4F4BHOP/7xY00tuLJhc1EHYip0OkwCFT829i2MDVDFzydeb6dy2s9FhML1hfxdMcDsOeRZeV2ZFcaaI12jST1tGGisOYAt5oGUFN6PAbuzWYcXzv1wzkCsAzDW2Of8uKYGKQi8HwMHBjpsBJ5sZmyo8T1e217X3oeW234//jzeD/EengSGfU+TQNnZPrUYVLPTsJnOPdH3TMqTWF8ZqON6sWEYy5UYpLN8jgHoWKfxjGDT0nIdPY8D4qCDgcUYFHSRWtdLc2TbYJiDFLF++//L940ubkSMN2oLxk6D9YUDIFzLXaRgDjg93S3NLet8PPfC79RZ4n5gZAFuOZXDTgPHoK9Yt2Z+wSamjqDTWnwvsBNgqsM4xtFjbhzEcEoNcjl21mJ7ws/rTJ25zdZK/Bwn7RmDtozZtaWcIh8XTT/Xaz/AQXWhdp2rW442mEiJxq1Maxm1WNpqlzhBlcZpoTJt0u6SOlNadtUCwUlIXjt1QI3nzhpwOjNjMavvTPdwAK+oQQqju6Dce6UR4Bv2QACVKnUSOFm1+kWpLmyHvGEQ1cVAu3uZrppOtX7ggKbTKdXbtuuFstChotJMOk0xKZXVutK2NCZ1MOtJQ9IDM9X5UGmb+lmVxtSnaWWiPnrW6Wo4HKu9wWAqizJ0KBxTfBkgi/IM4R4r5eOhpjuZLtq5U+sr6xoNcw1H48Buxwwc5SO10iQENdeWV/TFz31Rzzz5nI4dXtL01JxGo3V1uiOV+SDc29XXfUSH1/vad/BgAPBILSyC/VirlZOO2YB7daglxrxJM3VLxXCgJKuVdtta6ffVIVColnKYW5QAWl/RbD7SdKejtapWnvbUmtqhpfWB0i7zXKtbNvMa0iwDo4vukmPtqEpdvrhNhw4eUKqWdu28RO/0h3q9KjQAEBuVoZ5YLDcnAdwzXR8fhvNMQLBucK1BA0WAWewlZIdLaiC3nGXgtF5sRoPksLM4B5mIfDT4wrUM+DB3W9H/p5rjU9nQJ/PRYr9l8jjGz5gNwnj9/MIvAfxpOvnZ/nBQ2XrewRiAJzOA4xRvy1u/xzHWpTwH2MH8zXH8zfyio7g3/naTD2Q6TDr+x3ZASBkumvIrlG5JaPJFzT9Aq1BGoA7ZOZ3ulNqUb8kBlevAquOHrqSzM9Ph/Jwur3SGD1u8UkV5lyzVoL/e7Hk+CAGAIA2CnxmaW+BNTnSgPtUzvfD5hRk4Y0DrVFPHJqU+BYYuBh70e0fb7aT4Guca8DnVvW3l860IvFjZxYLLgmrS0NsMANvKvUx+jwUfrxaGVhQWYpNzutXv8XEu1NeQTjHQXFDgF4BW0yLZvY1hZjWpigE4ylr62Mc+FhhHdg5wCPjPPRPBRnGZtQfbCQCJ4w2eMAaOoaCklYAVqed4M8UTZGTosoiFCHV2g8ga8iApYN/8zykoj9EDO6saqxz11aOt87iv+al26JL4uS/9LSWdGT382E90eHlNadbR7Ny8brn5Ju198w0dePvtIJSnZ2Y1Mzun1fX1jZTBdgC04khv7Hj5/uPncqo1d7rP8GTHTzrxdgb9agfLxr3p0XwO0wHlhZGBguQV5gKGBzn/Zn+dy/u9cK0P1wx43xoYsPOPvmAtuWkCn7u2A2svTlk92YycDNDaihyOj/G+jPeMvzs2Rs/lE5qUFacrJ05kkE/qhRgEimWqj+M1Bu0MMjkti3PilBM7OMhwDGscF/6TqkcxcYIZDkjELFLuA13Ac+P42OCf1KObAVixLTEJAvG3gzysL8B4WKS8j7FtuwTHC72E8c/v6B53KGQszIPlIDKP6/BqgI5reRx2xqz7HJE3S5X7NfvV7Fs7fJMp5ZuthbPV76daH478x+l3OE6h3MBg8EuNfM7lug+2DlymkE5H0XPgIGAg6qoACLVCd7sObAGKfqcbx4S6KzB+0lCTKtSvOsmPHT2DqZYrPF+Dm2c6Lmwl6ovCXejQjbBVa9RpN6lvVa1OkSsbrGhuekqjqtIwB2zpqdXuaFSN1U5qzbVbGi0taTbtKpma0TuqNapbmk87qvKhkm6pOqWmFYl2qbJhovlWpmy4rtkOY0jUH/SVttpgXVpPWxrBXE+zkNoDI4yOzTioYX8HFniuq6+7RuvrqyGF8JKLL9aeiy/VaDDS22/t1/raulb661pYXFApahSOQh0uAnxzcwt66/W96i+t6bK5aU0tv6uputSoamk0N6sDU5nWSCXKW2qTdllX2rPnIvWmp3T06BEtLS0HJ5k5CEGD4TjU2um0kwCgZd2ehqNcve5MKA/R0kh70pauWBkorUodmu3qvSTVuqZVdqc0ThrAjC6RAdAi/RMQkffp3FjkmqOI+epaALRme7Naz0utpomGZBiU1UbXzF8Eri8AWr/YEcg3ywgDTDFL17rSvkucfcE8mjHp2ltcC1nLechIZGksa3nfafznm8F/MjAr1vubsYS4Z+sD5oi/J8fONeKSB9YrsZ4zQ8v2d8xSsj3CHNo+MvAVX4usFmo+wjAGIGR+OR47naAK9wnYZR3PawioZFkgJ5DBUubjUG7GgJafK+cGpmjWNI/gfXy4iy++RC+++EJgbwJ4rw8aG4BnB2D57oEDx4PfjQ6jyHzDMg2EiCDHLwBaZ6p7ftPPO2+AFpsOmin/oeBDK3X9iLh+xmaO/VYEyvv94E7mcHhM5xLQOg40bQBLk99vpw+BNgkYnv5cNVW0GtOyQc79TuBtJVgIDZgVqKEbxwbJtAFojYpcn/nsZ4PwImJP9N7Ojp2IzZ49AhXhDEMDWrLrr1l4x5GhWGlacfJKwC+kShJNKMfNKMCyqKdxnNraCu2q6chYjPohYjrXy1QMVvW5B+/X7335s+G8v/7uIzq8MtSb7x7Va/veUVk3QBjpjMMQZaCddUt3ffSjuuTSy/T6m2/qpZdeCvUpMmpqbbTpjZ1Ffo8pzpPOauycTT67U627rT5rr804jcpGig0VpyK4vpfZA7AuoZeboYWDQ40EnpcdoHPJItjqmC4c98GZgRjQstFmMAMjy+BVoK5vyDwftxXg1wzBGIyxvIjPnwSuNtt7m4FAsY7aCkB2pk/mTPf7qc7zvBrQmhyj5ZZ1tg3nGARyCnjMtHLaoEErp74DgtOtCuaS08Bi54D7iGtbeX43m1sHN2KZP/nc/NydCmiHgHPpwMX4XQbBhj7rDqPc3RZjUM061V2nkH8UP0YmcjxNbswwc1pM3L2R3804tHzl+q7R9Uv6awNkiB2N2LE5Fw7diebXe8SBCp4xc+KoP/d+opIQ8RqatH1OZ/1jbQD8wGha62TKYcxULXWqWlN5qS5R/roIgBfFuwsi/IEV5aAbTtHJK3o7YGMmg0G6mP19Ovf8y8c2NbQaNnupolVr2G6KrPfyUrPjoXZUI/1/7L3Xs11Xft/53XuffBMuAAJMAEE2UzM02c3Oud2KtlWWS+WSNWWX/TZVMy8z/8A8Tc3D1LzM8zxNaaYs22OVrJFHklstqQObQc1mBzZjM5MgAokbT95h6rP2/V6uPrrABXBxSbB1Dwp17jlnh7V+e61f+P7SQiPRtJIGRaKis6QL01ybmdTCCTiahAghalhxlT4d/JJM8xW1Z4YqWxNNKupENdSqmmpPpLnxVIujvu46dkTZeKjVc+fVbnZV9Ob0WjHRWretdYC1dkdlQV2dOoKtIn0oa6iRJvr0Zx7Rc88+q9ULq4Gei4cPq9vuKt8YqspLXdjcUKPT1richkgwyk7Mzff02S99Tk89+aSq9b6OrG/o4fFQty8uarPZ1g83VvTM4ZZGvXktDDJ180zVNNfi8pI039HacFMbm5shiiOlGD3PM6OcQVNZOVV/Y0Nz84vqr21qub2ghLo71UAnxlN9c9pRVuT6frKh1zvU6DqsUaur4VY1nnZBKmrd8dBd1ag7Nm0wf6lTEhGWBuM9Q3cmHbjINZiOt9OldtLj9wooX/3auj7ONE1imWq+bMBqVreMR24geadIJsscO4t8r1hn3Qt/CTZC1KwkHpfnczn6ayxj/bcBpbhEiGVpHN3t+8R6UBwVDqgXy1LmaxDMss0AHzzM/Ct2vLhYP8cTXIBdQqZMbItYJvmZBTlD18LQGKxUQXOFkvTb2vkf7ChVarfawcYym2Xv9npz+sRDD+uHP/y7UJaG/QtITko38pI01JWV1bDPx9RddhZQ4NtbXQ63vq0jtK6PtX4wio8OBa4a0IqNglnl2Zvv1KlTwTPr1tixd3enwnb7aRh8UI8kZmwXAyYuB7Dbib7xHOxFNE2tfNvDuJP34OposBVxRcjoVl0sQuXxeDkpMbyTjse/cFBdt+HzX/hCANdgZHjm8RKA0vPCu22vAUYHvxO9hffARcfNbK3sQxPWTRz15DnFayf4Zglfp6NOmQfgLRQ2BORCIQSgS7PAsBtZolZWqRisq52W+voXP6P/9t/8gZ576lH1uh194jNf1h/957/Qj55/VY8//YyqRiekF/IMW7Sbbjf1yKc+VRctHQz0g8ef2PL450FBYqwWzLNKkD/PKgUXE9bXymCIjSeuacWD72MAwPn6BqC9pohgQED6OnxPqqFTSe0turr1dnDWPwQKxGvcBroV4hjsdaqBa/U50mU3/uY6Tl7PszSNFfJL0XunPXcxQOxaGjlW9HeKCrgS+RGPKTYQYvqZ/8R81tGX5g2uCQIA4yLqyHV4NjyZ45x+zHUcmQQvgI+T5sAL3h5Hf8b10xiHr+VitrOGU8y7LrYGTDsbAJzDOJyOARBFgXcU/meeeSZ4qXnVdSJHgbczlxjUM9DBdRxBZhnMGB2pNbteTD/WL7IN3hkbbJ6PAStHtrk4sNevjRs+7zUlLl7vs/sgNuiIxuLFuB1pEKf977RvZnXBq+FlaBAUeadr3bDRCt0BSUNrFpU6ACklnfIKlUmlIrXTDWcVkU6h7V0AKWpdZOdX/OwcrWUAkjVqJ87VjD/Uqgq6Bml0jDMRbrVmXmp5Wuj4eKxj6xd01+HDwbh7/tw5vbd4WGuLC1ppZVqd5uo0OmqnmRpESRSFplt6REb0UjXRtDkJKXSttB3ArCNVQ7fmlU5sbuj+Q4tqTIZaP/+u5luLWm+19NjGezp3aE5vtTNtttpSQs2tOhotp04mzWuaDT300IN64YUXtb4x1LgotDHe1OH5ec0NJqErY0WdzMlE005LE5V117Iq1713nFB55pw6b5zV8Qur+nS3oRMLixolbX3/7Ft6sdfT+cU5vUfaZaurNA+9E9VvlAG8ojNhg+eMQzRN1R+PlTR4phjShVppS1khddTUISU6XuY6sbKhb6obykN8p1zVC3NtvT13SGdRPrfqpzZCdD5RfET0VSG9sa6aSuRvoU67HTyg+ZjyCUTu12AHaVQx/5h1fFxLXn91a+zDPyu2OWadTLHc2slpZH5mhwqziXmHrxfLup1k4dVSYa98yoBYrNt7rLHDYnZ+PiaeX6x3W/cxnzX/t57uY53ayHHICoNlBrkYn7NfkFc4cWjWhI6O/IHX+RlwDnKP4zgHQLfZovHDVnF4eE7YR6FScojmbLXqDJQSh36oCUmn+JbuvufeUGKIHUYE51e+8mWtr63ppZdeCp1NqcdHOiP7y9FZdX0/v7YKwR+AWVe7tP9Bn7dvgBYbiugswh1ZzHhn4829k5fxow5ozRoP21t0Jhf4cgyS3ValwZ2Yyc9GI+x2jYv9XuuBdehnXfPB8VmE/9fAFsoj//0Kec/hfw1oJY1M991/fzAcSOOgBgkRPDZmoIFzzfnOzJXv+dsM12kpMG7njNvw3b73VpceK+MUfQe4IqydWl90lSVvm7kQoVW3ns1CuD2eh2ZSqkMx1fGm/vf/7X/Rytuv6Pd+66v64//0/6hozOvGjz2g//SX39FffOcxrQ0Iya2FAYDXZx95REuLC8EoolsLdbRq4UOnxzosexagisfvMc8K84t5iPYqiOM16f0460mzsHVUgenuEHDG4HRSP0eEJd4froVwdPj51a7Bg/N+tSkQK8BWDp1+6AhOg/PwDXf5tGd3N4PC/GKn/Re420yk68V49cXA5f1+OrMKr/eq+cVu45o1MGKDwX/H8nh2Pii9MZA9C2jB7+DrvPybozPNy/nNvNw1q3h+jkryHGLDyPzD4NhOgBbXNU+ygs97LAtjg8C0MGBlhR5nG0DbT37yk+20Q+jrLlBeQ6ZNzAcBPQy2cn3LK9PUxejt0PBzw2gg+tjNP4hcJjWEsdu7b90oNjhm18Ne19/s+pjdT4wf2U0dVKf8OxUodkbutg6vZpxBgwjN+Kjp1Ko7LhMdELrZTQPIMWmUKsIerlMM0T3qFEUMJSK8iOq6OKDl2mW33nprqNVJRzHKYkBznG1Oo72a8fscbk9RciK402mixWmlW/JKd01z3bWyonvn59RUpp9tXNAzC4t6Za6jdzotrRItVGVqJ1lIjQvPptVSHjoaFqoalUbZtG7KkmfKVge6vdnVp5tdPbLR1+35VG2it0ZTddM5vZNI35lu6M2blvVsJ9HroQB7T+NpKerlhPISxTTQ945TJ7W4dFh/9/TPlXU76hfrWkqlxQsbWsiaqtodnR2NtNntKltcDBEYyWBDh/ORHkpb+tIw1V3jsY5ooLkAUi3qjc2J3j10RE83K32r0dfZXkNtUkOzVP2sCHV2WlOpk9DxEZ5RqtXpqj8dST3STEs1JqVaVRbqgN04kb7WXtAjeaL7+kOVVa6XDrf1RFbqb0k/7PRUTerSGEqmoVA+kXwhdbXKwtpoFhTor1Q0CbKnrhbKa6I+6YjNpqrxVNWkBupjeeG/d5M/e1k3H4VzrcNCh9lsA/9m/dfyJqaZHQSzAI/5OefGoFcsswwY7ZVOs7LFvNtOg9i+mJWflnuzGRg+jnVjkGmWR+40/llZHDv5YvpxnPVwggNcP4vjAatw1nAMxffhY6QcOlgAfu6u5Tgp4He8w8+RzwQYhOeZEb1YbNfLYn+GaE5+C07vJERqtdgnVe3IyjGqkrQuu7KxoSYRkEWuL37xi3r+2eeCjKNWFhbj2vqGmu2OTcwtOKuOyKqPqEMlDl4HFLhSClw1oHU5N0JZQCF65ZVX9Nprr/2SYIgN9lnhcC0An8sZ316Oice8k1K30xzi43YTiPH5O13fCruFxqzivKe5hSJ9dcQVYJb/w2bAq1DUaAVdA1s1whUYHU0wtjAuWj8vHz4cugixDmCYpB5SR8XpDDZCrMzHRozbgsdGj8GtGAyNaWMhElrLhhFJjaRSI6X1bJhNmBe8F38DHX3oapgWk6AA9hql/tf/+X/Su2+8qPlyQ3Pdjs5vFjpx36f0f/3nb+m/fv+H6hPtnjaD0fPlL30xtJU+c/rt4P0IzzRJA0NfWlrc9jjFwnin57IToOT9MfvsrxWgFStpNrY8DisVcaFcR8Yg/HgOAFqx4k+XKATntYwe2MsaPjj3+qZAzN+sFLPWvb5YbyhjhKsDhseKrwGwS81wFtCa5ce77aPZ4y8FAOyHUT/rwY4V3t1kR8xvfF4w3rYcB9DPNDeIYn7j3+IaJxwbpxzaI+yoJ36fLWbuNAgXFOd3P1vuBaBgL7PPt3Fg2RbzqJ0MCr7jHIPn3MN0493dZKGBixA7nZB7cn9kE3yMzoV8dlSqwXzO89xtiHBtR6E6XdHzY46uu2X55rRHaoryn2PRiagVR1dEUh8dDRLXqTKg6KhkG4qOQLtWO3ynvWB+f88994RnBeDjZ+x6U77/fqz/GqBKlFMiYCumpga0qIMkTbM60jqtGkqoV0W9TKKhUlJZMI4Aui5uFDlaj7nAZ1gXzNORhpezxy5G/+DsoxENaYI4tKjplSfqFZWOJaXuzaf6tSTV8Y1NtdOGTs919O35ph7d3NRq0lJzYamuIYgWk+chIqJqNkMBeKKasmamgipWU4AY0g1zLVWF7son+rUk0d1JqW4yVbI5Um/S1nB+ST/sSD9qVvpps9JZ0hjLpoqCsgsNFSVXRa6nmut19PH7HtD3Hn0q0HqhOdGhzVXduTHUnYePaiOV1tpdlSdOKTl6TM+8+LLWN1aVFgPdNB7pG60F3T8Z6bb+Bc0PcrWbh3S2u6C/W+joe8VQP9Y0pD02p9xRmsw11Juf01LSUmNCBBUqVENjojnzkfJ0os31Nc2l7RC9VWaZjo4L3XthU19YXNTJEPuW682k0hODvp5sd7TSW1Bb7WAcF+lYZZqLHgKh82TVDt0wW6SwpokmeV+VqAXa1LSqQk9KCujnQzq85dvNbeI1PisLrtU+/Chdx7xwp30y64y1fml+bpsllkOzgP1OEV6z19kLvWZtMc/DdpQjh2f1ZN/TzrYY0LKMsjwzT5+V3bNg3eXYj7HTh3vCv5B76NzcD3sEutPEBPmDbMHBTNaIZZMzHXMYAAAgAElEQVQdOkQmA3hRDD7WvfgbvoOfIHQIZf9sAczUyXI3Q/gR3QnZM2S+EI1K9gs1lEklrO27uobW/PycPvnww6IRy5mzZ5VlDSUZwQQhz2er9yr8Gm7+fmfDuivsAai1lzX+D/HcfQO02KShG9zHPx42F4AWmyUO1TTBP2qAlhmSGdHlMKTLUc7jBbgToGWGzrsLMZoBx7ScNcaudGGHGgYUT68UFEW8o7yjIBDSD6CVk/oQEPea6aCA0ho5RHPBqeiYs9UpCqOUukswVsJRncdtg8SKugWcBZ7p6vnYWOG6O0UAGZAB0EpSunzgvy0DoBW8dVstrgvSEShmuFXscK6Varz2bgC1fusffVn/3b/5F3r1x9/X5saqPv2139b/+cd/ofOjTH/2N4+pn2dq9+p0yQfuu08X3j2rN19/XRtbKZV0OazTVWpA7VKKcQzWzYa3x5ElsVEaG6tX+lzj43cCyhiraehoP4/DRhXjxKON4LTRihGGwLLn3kDYXsZ3cO6vNgV2AowMbFt5Y4899NBDevLJJ7e9nVakdzOiXecnjuSJ99FugNZeqH8tDJ64yGusEFuO7GZw7yRnDfh7n/sZWDmPUyVmeYXTvGNDA17gqCzz8jh6x8qya+1xDMcjBwwYmc/wnYEzy7d4DLNGUpyq6DQL15H0fVzbi+u5BpY72hlQM3ADcMWY8HCTRknNT0dgmW42XriWUwPteOGzO78GeZimwZjAuPCcHa2G8eFILTof0jQHw4TnzDnu8EX0GLSjc6Tpezlg7uWs3Xj97LSX+M5ee/Ygchv9jcg8xhd3Obyc+13pMegTtZ5RqUzr1D1quJD2hmOqoLA48U3UQCprV1WqXCT3hUitLSDsYvf1/B2NYTnHvK1bXemYt3WwEK5eqirRnYBhqJ+Vqiom6qZj3TUe6J9Vie6c5OqkDT3XkP6onev5VkfVtKe8zJR1KCmfh4Ln+MmYj5N+uDznJdNKjaqhNl0Niw0dXjunf7rQ1ql8qK4mWiobmlvLVC4c0c/mWvrzd9/Rc52GBnOLoRtkRvRbkmqcT5S0EjW7TZXKdf99n9CPn35eC0WuW7WpO9bf06dWxvrYfFPrnYYmN92in4yl59fHWq1aOj3Y1GS+0pFOqqMX3tNvH1rUN0YbOroyUV629fP5nv6PxqaeaibKekfUzObUnFTqTyeaLLV17KbjuqV3SJ0iVbPK1Ox0tZpPtHT0kF556TmdO/22mlWqEalKzUwL47Hu3hjo4SML6qQbajcTbW5M9czKQC8fPa4LzTmlE/SvSnljGAAtwM2qIqKkp6RsKikq9dALR6tqtCtNmpX6eaGsOa+yJKpeoQ6Q+cysLrob/73atfNROi+mieWSv4v1Wc/Jcsz6/uz3OwFfs7LUsutiGQxXQr94/DE/sAPDc4qv6eOckh7rF9v7P3Ie7RRpdbljnB0fn+MSJpa9fB/LYfg09OHdnSPthHHhfcsafoenm568k3o7GmzUUcuhJvH7ad1OD6SuFmBWIyWaq1S3Nx9KsRDIQLF4XkRoUXZlcWEhdEVdWV3V+fPvanHpUIjKDPTd6kSPfUk2TQC1SOHfqt18ubQ6OO6AAmE93XHqjqvKVr0Y4MJFrZjSCQ1liJQRPHwUhEVJYtN8VGtozTLxnZid5x8zuNnjdjPIZg0+PjuElb/tTba3didvwNUucTyjLvW+HaG13QK7BrQCmBUBWnWr1RrQCmtgKwUEcINnTqTeHXfcEZRzamqh0NujHoNynvesV5r52hgxoOi1Fs8zADKAa7TODS1gmQmphQa0auacl2WdJ05o7XioXitTh1pa44G+8aXP6Hd/82taXJjXH/3xn2lYNTRtzOmJp5/RKJcGo2ldU4T6HUWhfKuQPXPCIMGwIRR/VmBfbA3E4cmxkRkrANfCSN5pPfh+MbgWjwcjz/VGvNbuvfdeHTt2Q9jnXpePP/749uf6Pgfelavdfx/587Zq7WGJbTeM2AojByyvIy4wQokAZWsWIYydduzNXltjuhyh2uSlvvjlL+uHP/6J8pSuXUMlZRnqvYj6eMFwrVOf6zvV0RD8FervZXUdpBi88j7ajY/PplHsBMDtxH+sBO/V4HGK3k4pDbvJjp1kUsxL+B3+6npVVogdAet9zfexfPFnR2EaXDEQGRTRma5/ADKOevHvjoxyN0sr4xzn52XnhkExA1+muaPNrOTzvWWgo7ac9se1ALCcomGjiOPgZYBYKPVE1pIaAe1Jx4jXjT3gTqd2tBLfo9cY5PI4TBNkAgAZhoQNORcih/5udU53WHgt9OI40kOoQcq4KNngaDjX39orj7ChFTtO4vXsSDF+R24zDspGxDSZHcNuINmVjDkEfqNDAGiF/V1rJPALwIna4eauhltdsYL5xX/Oed/ZdrH7er25Xpxrdjod6krG+0t7LlhpREGROliEcgcBkJpOlJUTHZ8M9RtLy7phNCGZUqebmf6/warOIGuzjkSEEnXCUgXYTnRjJvo9a6jEgJwWakwrdZvUY+PnqdIs17FmqU8udrT+4i/Um0oPf+xGtfOu1ieVzjczPfneOb2zvKDNRlvZJFExLZQ26+Y4hJPRTbA739LnPv8F/c23H9Vi1lRnsKGvL8zptwd9He+va5DlOrMwpydaXf383IoOlx1li0v6Wb6pUTXRsfFYX7/pmO7eXNXRCfPv6e25Of3h5mmdTlPdmMxpbb2vAeOgZl2jGaKylvNCR4tSR0d5iJQ6O9/V/V/9or7/+KO1zVA1lLXa6lelOkWhW6aF7jp+RK+//YJamXTrsVv1+nurel2Jxo2uOmUn6KlDao2lhZqhvASgYEdZmak1KbVUlZqfrGmpl2mzHOq9SS4t3qiVUa6s09R4Mtmud3cpeXG16+SjfF5s48SRVszJvC/Wf/23j7WctDyOASXr95Y9dqJYPsXXuFoaxjIrBtLMD2PHzU7yFB5u2Rwf63ViWWdHzawtMAtWxTJ3lm6zYBtjtIPGdhH8GvmGrV13IGyEd2SabTDefTz3wGFCoAHRwvB3yzQaWhUh1bmsS8zAeZOtWsrwta3i8IF/bjUJWVo6FBortDvdIKssSwC9akdTndZIV8QgB7dQB5eCr8vahOrGwXaowfsDG+Jq1/c/1POuGtDajWDNrQ316U9/OihzbDTqRlB3g9SzzX5/W9FzVIhDImfDOHe719X8zqaykmjPqZVJe18Zr5FtNjHzQKF1C3COi9tw+zpG+N3228q3UX3Pl+McScBv0MitwK1wmhnZyx0r8Fcz78s9x9H6F+s0gYoZWM92Z6GtuhdbgJZrihiEYq6f+9zngoFENA+0sVC00cLYYq/45YwVOvEcoKmfxc7rx7jtTkzy/RphdQ53naKIh67V7uiuu+/RkaPH9PiTT2o8ngbGHZ7LaBLALIyakCKQ0Y4a4JGii63tmnGxoh8LTxuZVgJiwNIgXyzUbVDG55lGs0ZonJY5qyzEY7gYjRFCNk6drsMcmevRo0d07z33BBDCRjF1YUgN4zm0UDxDdEL374HXftZ7NfgvZ20cHPMhUSAwjfcN0BoLTwIInlMsOVTeTYMh0yFduSqV096+UWnaoqzdVL1caqmhW2+/U8NKeubN19Vst5ROcrUpEszxSa5Jgy5idb2dRERr0MQ+C3s3AGa0pN/6zyjMix1x9CFRaPu2s2CbgSb2uAuj72QwXAmotdMc7VRyBEIMpM8CW7PKtgEw82pfw9ecrZG1k2GDgwPZQCRU3GlpJ8U+5nFWlHd6frM8ZRbE87V5Z44uhGs+xztjQc5bF2EufEYuk6LhdDvWEQYE6RtErJJKD7BV87+6oG48l1kDJjbk4nH6OEc30x2SdHbkZRwtu9cIBfNh7se1mQfOGO7rGmLM47Of/Wzo4Mj9mF+s03wQe+f9rMGtYsHbi6k2rKqCrsv1XgmGGODPlk5iADGWOQZjYycNz4zn7GY0/HbixImQVcDf1hOty9iAvdj863IHFGcqpLKvrFGpyuoi5I0i0eFGU6fmelo7c05p1lZz+YjeKUudG22oSKdKWpmmWxFmGHqAMe28jpCfZkTAp6F2VlJmmqJzwPno2qZcVTpRpxjrWFXp2NJhvb0yCNHqR7pdvTcZ6e12pr4S9UrOzzXUIEyjXXbVyppKmqXue+A+/fjpn6nIU821D+mGN97W/7jc022rZ5Q1p3qxWemP8ok2ykTfTIm+aOuvyqlWGk3d0unptqV5LSYTrZ9+RzfOH9W0N6efjjc1WN/Qp9TRKKv07eZA7y4uajxsailpq7f+nu7Ip/ps2gi1wt667RadO7Sgn732iqpmR5NxoeE4V9JuqcgLdZNM3W5bmzm17MbqERVPOYwQu9dUY9IMTQXW26WqrAydMaHlNG2omUuHxomWxyMdHa3otiPzKtJCL6+s61z3qNZaPY3JEiXlCoclnd4wuKO6i3vlvx/E3tnPe5hnQRfvhziK1/zN/Hp2LLNyLz7OOu9+jj9oJFvRmG7AYTkbnNVZtp1WbnkRZx5wLDyTyFo3k7D+7s+smy996UuBf7711lvhmpYNdtxYz2Y8caRx7IiLdRgHMrikAjKLedgGiqOsZ+2EWO83aI9DBacOziXkGwEHblxSuxS27KW6pHL9CibS+/vB4wt215autS3/ynLbeRb2EL+HGl11gEF4Dr8UUnMpO22/V8TB9T/qFNg3QItwayuKtH2mVgUMgM3OC4OXSB2QYXto49pK+y0wrBC6Zgbglet9gGqjrOJZNXMyg4lbbwNA+WWwC88qTAJvJgqivcZc2wX8CNmHJjAQA1hWylAaYSi8uCbpedzHTJ7x7lWZ/SAWrZm7mThjxuNMEVwURebOMWasFhpWOHcbY6z4cw0YpNfbToDPbtf7pd/pnhRqsLTD+uR50sHj/PnzytI66gNjiOczHI70wAMPBLD2hz98KjDvZhNgqy7yOyucDWbGBkVs3MwaQh5XLNQ4fhawsrFTA2rvg3wW3FYYYsXsUjThOHta7I1yRAbzu/uuu0KdMKfUsEYxTln3FJAk+o3OJ37Gfs5cg+vx/cHrV5MCdbOIGiSmW1noKhWiOklTxgeXqklKcE6YOZ9Iz5lu1bsr1RuPdTIncqvU8Mgh6fgx/eK9C9rAoJmWoftXkk/UaFJjp1BOR50ShbCttCBKSxr06SjX3TZIXb/J0THXy/qbVewZlz2lbpqxX4CWZZNXoZVMeImNk52AZ/gPIDd1OHBQQVvAAOQWMs+8/FKrG55KfUW6DJonOSrXSvmsDnA5IHhMz22FeYcGADV/rx1UvOzxdsc73pHlNLZhPBgl8H+eDfKb49EPkOM+lrS82WjWncZg+sS8PubP/I3ewdiIHoNOTz/99FbXqTzcf69Fy5kT/B2Di3sRmUanWp4LfJxnC08nOguZja4WG377rZ/txhlZK456QyfzfrbB56gr1rR1Cssgy07LXTsNvSZ4LnQF+8EPfhBoExu6sdy92BjheNSeITIr1URFlQcgX1WqRpmoXVWaJx1uOJTSptRsa5SkmhCJ1gTcJx2nbmIT4hSCk7Du0ke0GhFqRBlRJ4xaM0RXURaCVMs8y0PXwc5kqk6jrfVRpXbW1KJKjcpc6922+kWpDrw4H6sxl2pxcUmrZ/pKaZiTTHTsxqPBsG2PSx0vOjp5/l39i450b5ora5R6ZTTSD8ZSb66tz2ZzGlSlvl2NdG5+QYNRpWQ41vG0UnsyVhtH7XioopmoM630jeWjoTPlt9bP65V2S+92jmj50LIWV8/r1GBT3+hRmFp67Ybj+rkq/WjtXa1lDYnu0tTzqfIaYGy2lDVbqqgBxg+AhSShNsARqcXTCFF6eRYqAYnYLJ4LNdk6ZaIbi1Qnh33dufGe7jnUU56Wena9r5cWjut0e07vVVNNkFlbgJZ1nxio2W2N/qr/bh4Q04Y5+3Ose87q5N5T1oN9XnzOftPPoJX1UfMHO2ycRWTnsufrCCkHaVhm20b0+fDor371q6GphvUP24+2j+zAYq6262wj8Nn8LF53dhzFIBbne63GNRxjECuWn/A1ZDUvbF3KwhAljIyLx3I5z4Cx2f6I35mHHd6XI7sv514HxxxQ4FIU2DdAiw4IbHC3xDbToKYWiuJwNAobHeFk5c2RNR/U4ocB2OMK4Pabv/mb22g3zIq0A0A4p3/YsHcaAFEpnBczRq734IMPBuXQHkIrzNTKYIOjpH7ta18LES0Uo0VhJXrJ3kArju6cR0Qb3xkMMJP4MJe2gZrZZ2XBVQM71CyoPdVWzklBRdl89NFHtwE+M2MzaBs2u82PMbiWh++zU22t3a7z937fArTm5up0EiKOQjTecByMF563uyTxXAC0ALz++q//Zqv+Rt1h0Z6e2LNnBXtWCdhpjBb6nO9rWWDY4LQw5fw4JNugF3TxvooN1t28zBbujr6wYK2Bw0lod/3QQ58IBpCjDLknhs/q6lpo0QugxfEGYW1AG4C84udycMJHggKhWUTdlFmNAGhRExlQq/6PQZbkW4ZaWlFuLxhh7Wmu+fFUxzf6+npvPtRz+VZ/RavHlnS+zJQ359RodFSVSQh1pxNPST2mXlfDAoMlVTHK1cwyDcYbareb2x5RK8pWsq7XCC0rpVZmDe7MKv7XClCIPe2OXrO8ihfb7P3gC5/85CcDfXG6uO6UHUCXs1DpgOTae5YB5m+xUXQ514qPMa0upkeYN+JMsrPIugq8Cp7Of5R85sfcUPT5DWeXnQaM0dFc1AulrALjd4TaTrLRcmrW0RHLCJ/H80D/uPvuu/Xyyy9v1550ZNmV0mX2eOZDBBh6iQGyGFx0rTNAPRwVNvCuB6Pe68PvPD/mw5jt2IqBKO8jaMCxHOOOXzyv2Cjje/QU0uhjOenz4uiJnZ4BgD6gFLVoMpxPlTShhpZIkUyUAaYCspDSU1J4GTCqoZRI86QMZQzoPegGO9QRGzar0IgnpFwGeCvEnyqjflhIw6wBrZLaXdQNJSJsQhn0TgCvmuPN8Pu03Qm8stVsaDwdaunook6ePKXnfvqyqirVlCLrDZxxhQ5tDvSpUabPJanuG6/phmIiNTONclK9u2pMpeNlqtF8U092p3qukemlfkNp3tBNaxu6daGrsjFVPlzXifmOOqt9PbQ4r+lwoleGE72+dEiPzS3qjfVV/fptN+u2jTXdvbGhRpHp7KGb9Gh/qKc70mtJpXFC0fZS03FfFbV2slSt1pwqtTSdVCEqi85rVN9JWqkmhGupUpfItbLQOClqZ0rWCsX5j4/H+lKrqW8M1nXzuK9pWumN3oK+2zmkJ0YTvduUhmntOHTaWLxH97r3Purnm0/EvCB2zJqPx/sqBrXqNDTqw/1y5NsHRRc7Few8sm3lz4zPgQfw9jhThmOwW7HPuA76r2UBjp7aZiBitAgOAfirbUenBBqUiiOkZ+XtLKBloIvjkF1EBruL4QsvvBCcTJwTugxu2V6xA906kOW7ayQ68pRxu5v0lT4H7w0/Y/Pb2WfMdeNnfqX3OTj+gAKXosC+AVrFVpiulQU2DUgwwA2b+GfPPBPaVzutArTYHunL8YJdi8fKfVzLifc/+IM/0J/8yZ8EwA2gis5tfG+vq2tBweieeOKJAGr8q3/1r0JKAIwFZsU88G7C7GAmVrSITvqrv/qrEJnkFAa8ozC7OByVFE1ymvGQuVuF0xzrDhR1COiHbZBdTLjHXgxHMUELnj2CgK5OPH9SNDCEYgDMgIwV50s9YwM1jiIyszYotqf1sR0DCxi35cG48ebtTk+OOmI+GASAOq+99nqIPHs/6qEGkvycYnrZO+Mx24CJGX0cucZxMZDF33WKY93hK1YkPO8YTI3vbQVjtwgVH1cDWHXB5vfrBiikWgL4sZ/jNFzu/9RTP9Lq2looDum9471gY/JaGeR7es4HJ+8LBepOqABXqmuXAGiRZYjBEVIMFSIVyMyZZqXSpFRblQ5NCt00ku6eTPV5OnXNtfQXm+f0xtK8XlND61lXowngbjsYRQvz8yHNaFLkGkwmwdMPUDadjFSlpabFZDtaKAbgY8V6XwhwhReNjQMDbo6SmjUSuPRewB4PzdeYjew0/0Iux7wknpIBIwMeKNZE8fzkJz8Jh3HNmL/MAjsGdZB1RAM5lc/K7uXMb6/8gzGSLuJW5chy+Dhj43uizfju137t1/Sd73wngHdEoyGvoQ3/3S2KaxgUYt4uBn+pZWCgxGsxXpM2tjBM0J9weGHAUEvLoM1enX7u7EdR+u9973tB1+B+jCPWidB5eBGBDLBnfWY3h8gVboErPtxOEdPK5SK4kPXIGIiwYRevGzu/7BizswldhZRYQER0F/QR5u+0z1kw8u8PvlK2BWoRjdRIUrWn8Lw6bhXIKWlktS5XkCRHJFEauhjCLVuAcwXRq3U6Drxz3AgxWjXfhJ9SMz7w1xrkInKrzt0JV1dCquS4UDvrqkEd0ZwILECxlA0aHA7wxyM3LOvU7Xfq6R8+G1K2iWaaViOl7Vzt0Uh3FE19pd3RVzZWdIznnzZUpZmKLNPGYBAcC5O5rt5sV3rh3YGmZaaTR2/S8nSsuaxUP+9rPB1pcW5endFYJ5NU07zU+bklvXHkqP7duTOadjo6fOacPn/DEd3bbSofTXU+XdBjK6t6ZqGpd3sdFWXNU8pxX9ScHpdjLbV76myUGo9LVUcOadrINB2O1J3vaVhMQtkfgEERKcLc6TaZNEWOSKu/prtGff3zdlt3kBpaJXo1aehPh4V+0elqNNcOaYfWf+L9ute9d8WL/To84WKghPeXdfkY0Iqnwd60A2WW930Q07WjNQbGHZgA72dMdsSy952JwG/mgdiJBC4gL5gP35O+RwAC4BDnuLmL9V/LPst5R49arvM+G9jhUjUxXeBdyFxsaK7pWpXwa6eM830MaMWgk1MfbX8zXs8Zfudosct5FjuthVmbJOa7B4DW5VD14JirocC+AVpEaLnegsO/ic4iOonIpNdef327wKg3kFHteJNfzaQu55xYKeH+KIz/9t/+W/3hH/7hdvQUzALm4kL2/E30FZ8Bu2B0v/u7vxuiUvBi2uB3gT4YHd8BUMHo/vRP/zQMjXtxDRRfK1NOc/zt3/7toBy7HpG9jLFnFzrFQM7lzPdaH3MppmSwiXeevVNRoMV9990XAEPAH4A8g3ReAzbkdgNcYqMqNgoccbcng2cL0LLBdvLEbaHdOtF0AI2O7GOsRBkwlsceeyzMJdTJIAyemg207I7qeVhIcHwM2u4EaMUCzoaelXeub08K68Nr2TSzBzkWjLEBcjkCxddl/A6L5jzWHimHAFq05OUeGHsc5xRZ/KQ/evrpQIvYSOVYxur8/2u9Jg+ud31QIDSV2AK0iNDCyMIAo+peDWZhaGQqs0obCaBTHlJwbpwk+kTZ02caLd1+4bS6vUw/blV6fq6jHxWF3ioz9ScN3X7b3Tr/5pnQxn1KpEOroUlOXxz6wOeh+86wGIX29gaUzUdjoPb6oNb7HkuD0JZ/V6JUXulcYhAt5j+WMxdzmPhYe6Rdw8P8mzk46tpj2gnQYm5EQCELiNTmBV/zc4p55ZXO7XKOd80kK/aWIegsTjNDTqOzkI4HbwOwcxdCQCb+A8YRyW2gCRkAWMR1LvWyws8xscPB9LcxZT5snm4HIbrFXl44YpgTchhQ0ZFlNo7iKCR+M10MVu5Jvu5l4Fvnet3x0R0zeZYGpbx+DHw5AsP6HHPHiAOMRBezbIPuPD/WJs+bzzYSoYGdVJcC9Eij7tAlr8rVb1Rq5YVuHJZabrRU0O1rPNZ6mihpttUss5CCNwCkCRwyUyvNlOakDm7VJQ0OAVKpqZVFM55KE34kPokIJPSs8NmgGYmOLKyGGhWMN1eawR8LVZNC7VY7OAGSNNHRI4d19Mhx/fzZV0kEV4oDopFrnG2qahARVejB/kj/Q5rpwY2h2mlH66O+Nhq5RvOZBvNzenc0ISZMm+c2dbtSnVhY0rTsKyfaq5mpn2Y6m6c6srishY0VDapEry8e0Z+deUdv3HyDVocj3Zu39cDhw+pmtaNuWPb05Jkzeioda7q8pFbVVIpjbbQZ6oSNs7GWK+nuEWBXoteXW+p32ypHAIJNTejcSJRWVoN3wZtSkabZqLtfNyY6sr6if760rGNrG2rlidbnl/SfVzZ0fnFJfdI3twAtRxNdg2X7K30Jy1ZHFsW8LdZhrf8608Tn+ZgPgkixDmxe56gi9j4RuTE45988dsAkp8zbAY/c++Y3vxlsQ3gLvAM+jaMEuWD93fo077ZjLPuZu/V28xjsplnHNfwPhwq1r9x1lvtxnGshxvS0DPacuDbnxfLOTh7XzN3Lc4j1i/jZW87O6gR7udfBuQcUMAX2DdCi/klsaFNk85577glROUTnbGxuho3rTR2DWdckymaXZ8x9AVqszMCgfuu3fkvf+ta3wvu///f/Pig1FEV1KiDAFZFbjPVv//Zvt2tucR3CUp0qZy8tDAeGATMDHGMzc+wXvvCFMDra0fM9jJBzYXxEbUEflEyYoTe+gR6Ht8Ye9A9jOc8ySI8hNngcfothAAMF1GOOAIHUTsEQcG65FfnYk3Gpefk+prnXmiOb9qpwh65KaD60177zzrAWSLtwoVgECuAm0QkYNQixWokm3ZDIrq3ztyYRe6r4/VJRaBxrcMoCwJ4WR2XFnvrYg2NB4lBmKxWxILMQ3W3dxELfHiXOoRh8N9QPq6MqAfsIrWZt8szH44nePn1ab775VvD62wiLvWF7fT67jf3g9w+PAu6SGmpobdV/KQLaVCkrqaslVdM8FD/ezCi9m2uuLHWkn+v+vKNP9eZ0RzpWXgz1eiPVk+treiZNNFy+QZO0o1O33aVTN57Qq6+8otffeTMUlCeFhi5iDSXh7/XBQO1OZ9thYIOVUdhr+uFRaOewe4Mc3if7uUfia5OXaSMAACAASURBVFtxjgG0nUComF42AuyZjkF0g9aXoq+9wUTsAmgh6+zVNwgRK8I7Xety6RMDRr4O/NVpJMwVvsUYADoYP/wTvoYM5ztkv18YAugLRCzh4LBh5nR0R5tfTHmPx70TnW34OJ3e6S+Aa9AI/WCvgBbPnFR5rofDDT2FaCTLaubKZ/QVeLxpY9l0ubTfrz1m8BOZY/ni8g/MBRAS2cNacgkHr1XGTjQ9kfTMF6OQ54+exrr42Mc+FhyUf/7nfx70Fc6zXuLIjks53EKTQ2pFJlKzKjS/saG7+mPdsbiovCH9YnVVb3e6GswvaJq1NChLjbMidABrVPCxurB96N4anGuJknKrL2yV1vUI6aihUq2yCKmEAFw4ETKabdAFslIolUCn2NAFsUn35yI0gUzTLIA87WZTJ2+6RXlR6fXT5wlkUjalVESiSTJWM6nUHEx0ajDU7x9Z0o3nzurmtK0sB6oqdKaV6aedpt4djXVXZ17HNge6q6QG4khZp6V+PtGkmer8KNdLuXTP8iEt0T2t0dT5dlf/5cw7eub4Yb1dFDrZntPtx4/rxV88p3YHffqkXl1Z0RvZRAPoWCYqx3SFLLSQVpof93V4dapvLCyE8gaPjVd0fnFOm50lrdG9sZGppGkNOllCaibgYF2/sX7lOqxSn5hfUP+119UqKi2fPKWfrvf1Lk68RhrOt95jO2XbcIqaIe3XGr+erxsD8rNywWB8bBPE+r3/jtPRPmh+Eo/fAJLHfddddwVAC/4RZ1NYB4dX4BAgxRzgyvo0vOjrX/+6/vqv/3pLDx5vg1PQIr6W5x7r2LM2la/riFOuYYePS504Fd3OYsYQNyqbXa+x3cR143Ig6EX8frVph/E6sCPGdpmfue2gSzkErud1fzC265sC+wZopVt1f1DuMPpRxlCOUAxRNqZ4oOiKsHUcC95eNysr+0k6NpQjnRgDCupv/MZvhPSCL3/5y/r+978fFCGUG8AXxk/RPJQg5kS0DooTYwWo+8xnPiOKwsIk7KHmNxQi5ky6AvPmnoS0wxBhPK+++mr4zL2gAfdBwQLo4gXDBATkmo4Mgm5WdveTRnu9NuNFYWTspDY43xs6QUOnzZkZM38bm7sJOCvWrpdhIMvG0G7n7zY3GyPMAeUWQJbnz/OytwbhxTzw5PJsed4GmuLorNhgtCCN65FcbCw2bG0sOqrL96DtLusWA8sRFRwDTVhDGCFeo6YPNI697xe7t+kYC1l7v4k+IxeTCC3mz7GAe25BT6ohnSB//vNng8Fn79IHlUq827M9+H1/KVDX0KpTY9w1lO+IJCA6i2CCMi+UdpoaNstgkHXLQgsrA31skOrji0s6Oldpko81bvX01Dtn9Eoz0+TIUa3nUpK11cvaOnniFh295QadPXda5945rXfPnlG3TS2VLByDgfZ+CnAdCXMxkGF/KfL3rx6DyvEeixU/zooV3ms9xhjk5trmWR5DbJDE/JS/4V+k0QN6oPw7ChfeBE9A6b/Uy3OmVhHnE61ruT8L+MSgzyxfvxifv5jBFdbkljFqLzfgBn/DS5Hl8HM+U7sKvg5w5ShzQCDXTkFG45Rxup7BMPNJrzU/x9i4mKVxfKwNF+6JbsCx3DOWp3tdC1yTceKsQT+jbALy2JHflnHMyaAR79bXrheDBJpggPEMifajSD9rD7mDzmUDzfoTvyGP0OOQ6+hWRMM7apg1wHNnrjQCcDfmuCN2HN2/03MA0KdOeTcvdKKsdOdgqE9srOuuubbKRqJnB5t6fmlZL9JoptFSH/CkmKiVpOqWTU0nuYpmM0Rd1V0NpXZOamEWisvTLbauolWoUeUqk2KrxhadYzNlpHXnudqNZqhjSaZdrmkAaNq9OfUHIzWSTI0q0Sfu+bjOnjuvM2trQWa3C+pu1by7N8p121Q62Up161JD41de1KdaXZ3I2lrIenomL/TvyqnG7Za+mjb1SFLozvGquv2BpkWicdbQoNvSIEl0ZmNTNy8tKRvnIc0S3v/UdKz/lyjBhZ6KJNcwn+r+T31Wq2sDvf36aeVloeWblvX6m6+pm7U0Hdc1vG6pUj08zHVqbUVf7y6GlPUnJ5v6xUJHP+/N6zSRaUShSRoFB2NSd9Mlag4oD3qmTeWTXGkzU1kQDVeoCW3zIhSbp4C+MvI6tR2hbjAh5iF73Ycf1fNj/uq/LdPg47HsMP+LeV78t/mx+fxu++ta0Sy+LzqsgwQAtNjvAFaz42Rs8A0CGCg74wwU+AWOeuxAbEc7nvndjgE7Shz16XnEQJdpNevQZqzOzIDfIYdwpGOTmJebJ8fO54vJR+YKYGeZ5fRPRy5fk1rEM9HH1+q5HVzngAIXo8C+AVrBO78FvGDsoiiguNKth01UbHWfMWLrSBs2GgpxzBT34/HFoBB/w4z+5b/8l/qP//E/hoKgKLJscgAmorboVoHSbfCA6CpHF8HgiLqy0sScXGiP4wG0fvzjH2+HgzI3FFXmihJJyhb354VyCQN0ZAtgGpFBjMVdEo1+7wddLveas0IoVtb5GyCLOaE48t/jZz7M2cyX6xjEMugCfWIjZqcx+fkZPHS037VK0/G4YOykySJA8IzjzUZIoRiTPsmzAqDjvgZk3QBh1mCMaWZD9WJ0dGoHczfwa8HHb0QOYFAyNq7l+h6sKa6JMk8uP0ZXHN3HsfZYX+pZx4a/gaj3gbUa0KIot41bwMr7779/a380gtf0+edfCAafBayNoSvN0b/cNXlw3PVBAcCrunRxnQZDIg1WGYYZKTOh2DFRWs1MGxqHyIG5NNHcYKqTRVN3Hjmqd955LXQvXLzxZr290dd7lbSZZppkDRVppmarqX5/QzfccFjHbjisG44c1muvvKzV1Qvq90kbm1OWNgPIyn/2BwqgwZbdUpr3m5IXA7S4r/l7DG5dCqC5mrHGMiQG1OL7x0ZJDAaaN7olOYCP+Tk8woD7pcAnA+sYBshI+Cp8CrkJf4C/Xgr0iZ/fTkr7rGc4rMgI0DSAcfLkyaCXcC8cAHzGiQXfAqQj/Z/fMHLguQA/8HwbJwa6OMY6TEzPS/F809pji5+jgRgbHfGx18Lgi2UT84KeLmbMvZkXcsLpVtbTYrl0NevuWp3DeFhz6FFE0qGvsbeZg4EHj9mdxYgiBvTi2QOAcSwGobMDeO7oKtTFISIbnZWmBfEz9D68mKFY8zvq/LVUDvq6udPQZxoNfXVlQ6eKXGUz0UsN6QdLC3p0s6/zZapsfl7Kx6omudpJK3RDJLKIAu9AUeadpCNS/px3amZRVL6Nc4m6V1lVRyOFtLpUKSmFCWdXarZbmozHanW6Wjp2TOdwlk4LlZOJPh9qtv5CK4NVZZOJjhRSNqGWV0MLg7HuG4x1opmq0a60vramO44tqdXoaJK3dbbd039dX1HaSHXP+oY+t9jVSQ21MBpqoehoPBprQ7nSTkObqtRrdzVPzbC0odVeV39XlfovSaV35uZUAnSlDanX030PPqiXnn+BXpG6//679fgPHtXywqI2+0OtTyY6NJrod47cpAf6Iz00mWoyHujV5Y6e6bT0vcFEm4vLGhNFhs48RVepa2lldHZEGlVSCl7V7mglH6vVbYc6Y9NhX51Oo9ZHs1aIZOPlFDGvq/10Mlyr/bHf14n3gfeiHbBxQMJuenzM+2LH7+Wct5c5OjjAfJx3py6jVyMHyLow0GPHGLr9ww8/HEBw6xLwFcAv+CX6ODYudhx/U6wdXuNIqNiRbaex64mZjh5b4CVbTbU4FpsKngS/5t7UVORlenMessmRzjvRx3yLcTAXRx76Gg70iDM8roTOs6Bk/Dmez6X455Xc7+DYAwrEFLjmgJYX6nQyCUopG5sNj0EBg2CBB7Cm0/lQn4QNcd5hZDCj3//939d/+A//IaDvgBVEYRFJBfMiXY53omLY/ABaMA8YDIzLyqzrLjntgvlCB8AwlGQ+oyijOAFkEZ5qzzjn0v2QdENS27immZ0ZQ2zkfJgEtEFikA1FEToyL+bL3xYCzAFgBeXRqRK7MbTdDD6DXxYQjvKy4r/b9S+HdhbQrGHWA4YbEVq888zseXFRdK7pmmAG1gze+PkZFLJREivLsVfGShNCx0IKgQb9ULxR4gEMWStO3eQcnge/s07Zcwg9vNUWcr4uSj7X49pOlXG0m73RcX696V1HNY5FBGZO3aLQba4MwhHvOAAwHR/x9tLB6bvf/e4v1QQwXfZbYbmc53twzP5ToEyBs+p4LVJhiNCqUz9IB6EoPPZGGQyKTl5qflKoSeevJNE0w8tPig1Fkut0kUmm8H+oXI1mpmo4VCukwLY1HA/V63V19933aGnxiPJJEZRJ9iuRGPxtBZB3p3rDj3mx/g2mxDV6TCUDIlbMzB/Mcww8xwZ1DBxYeb8UyDHL372/YkX0UoC/z78YsD8LXl1sBVi5ttJrJdv8A3n5yCOPBGcPYDbfo2QDMDh90GOIDZWYVrEDIJbHTnFDhjBXeKrriNjZxffwJ/MuRxbFHZPtFHOX4thDbvmFI4r6h8yPezjymSgdxgTQRq0U1gWAKMcwnmvlOLkY/S0fnCbnsTHO4BAs6vqEcTSYebzXpd8ZO7ICOtgZA+1MUwM+sWPJgJ/lKvezLLMsMGAELb3m7Tz5IABj7sHzZ/2hdwBcMw7ALfQn6yaMiXXj2qXeIy50zzvOGMtL73NkLH9jlHrvQgOn5HhPxvs5HAh+XwLsUrppoFvOndd/3z6se6elJmmunzYK/d8a65XFRU3SbgChmtS5CsFDgFapEsCdYqpGPlSjlWp1OlTW7qpRtlVVdZRWVpTq5rlaeApCFFaiPJxPQw54aKFpA3CtoWpY6JZbT2rppuP64Y+eUjehA2Olo0eX1R+saDS+oM5gU/ekXTU2c1XNOR0ZjPXJ/qrupNbX4oKee++8Nm9c0CvTUmeKrjo3ndA7a6tqDvs6unZBXzx1i3rTDR3NSx1eKdQZjTTflQbVVK+NpE5TumO+oxVqbLZ6+uvxSM8eWdJK1lFvM9V4c6x0qae55bm6W2E11TIXyAvdcuMtOndhRW+urGhhkuvUyrq+2OrqiyKibaifdio9ORnrzJGbNf+xe/TW6bfV39xQl4eAHj2eqNVs1RFrRRVSOKdpos1WqiKp1C5wzuWaZuOQ5pmVTWVVHWnktW3HnHX9/ZeeV38HA06WVV6/fo9l107HXP2dr48zY/shdp6bLpZjsXy2TIAvYs9gt+IURr+O9QH0XNfGwi5Ev8bxgcxwRg73BBhDD6ejuwEt39dy3RkVfh6x/IZ/2akAz0W2InNxqliXMbUdMDD7XK+Pp3EwigMKfDAU2DdAi6LRKBsoBaRrsemJzmHDhdpVk1C28kN7OUULpgGzQamhdhaRVNRigLEAFpBWBhgF4yNCB/AKEIC0BKdaEaFFilfs9SWqCibItWGOMEYieTCuYEyuzUXYKkCPwaBf//VfD9fmeCuRsRFyPQEBVroBfPBgx8ISGsH0+Y8yidLsjkmXE4HFOvEzuphAig1HG5NWQPYKaHE9Aztc6ytf+cq2Vx6PPv955qwb5gdICw2O3nAkgEjj0SSM3wCXI8niMc96L+J5IlTjFr9W3vHOkL7JsQhaA2ysH+7nDlt4kVDyoT959rzH8+F41iLgI6Asrzjth89+vlzTRj/3BdDqhRbBWx2X8nx7X9O5zDU6UKQR5hbaTvH9IFKKPzTGcnDjmg/UcVmqAa06Xiu0rA/FeVO5cDyt6DEgkqoMEQd0RazrHdfFkkcZtWSkZkFkFzVl6o5eoQxxq6FqiuFThYjAUDsiTYNDYuXC6nY9O/ME3h1BhDMBgAK5xN5lTdYND2oAOY5OscMhVkZdN4nzHC3qiF2D1pdaCrFibb65kxHCbwYHDFgYbJqVBTHP81ivdjnGnmv2vOfp6FqUdeQa0ceWc9wTGrjL0m6AlvldPEeitZCPBiZ8jOfKZxetJb0DncLNVxxNZGeKwSnGDg2dVuLi3jxrAC1Ad45lvHwX82WuDc+FtpwXg5pXS9vLOc+8GloiB5gb6ZCAN8gXF52PASfXA3WEHLLJxYj9LLyWDU75edl5YQDNEc+zqfGev9eHDSjLX0ez7HeNT+8BG4oGNDEoMSKRz8g3nmXsKIr3pufmsdoBx/NxOio0d60caMlaIPqZNXapF93/8ulYWVro5slU/7i7rKX1TVXNRBeWevovq+/pbK+radIKAFQaQlbhkzUgRQ2stJyoo6Hmy1yL41Jps613lGjUbKtKWnWDjaoI54Z6WxVAFkXPG8qrmj+ubaxqoTevXtLTJz/9GT3+ws+0urmudlUpGY/UVqFOMVR7vKITZaFPZvNayNp6YWNdtx89qkfKUjeMxqqKXO+l0qvzbT36zns6n82p1ezo8GRTdy8vqdMfarEsVQ36Oirp1OKC0vFA7SYyINWFSalGs6OFtKF3JlO9ONfTd4cD/XRuTqudntplQ1WeqNGb0+Lyoh58+G5trK/ohkNHNNwc6tTJ2/X6O6eVtzK1JyMdX9tQ8/Tb6ly4oF67o7VOW6Mbjmnt6HEdveMO9VffVfnee5pf3Qgy4kJW6alfvKI3zq+pt7gcOh9Sh6xOea9T4cEFixA+DCApZUkdoWWQwfzN6+Zy9vH1esysfLhcR8f1Op/ZccWAlXmUedesPbWTHg6fQAfAkQ0PBtTGuQH/5XoAS/AAbEIXgOcz9iHAOXo536Nn8I5uDR9nDM7gMPjP/W0f8bsbldhmsKOZ61MOxw4Yjztel3uV+x+V53swzgMK7ESBfQO0QmHMJAmINVFOKAGEYrLhQjvT6fRDfSL2ssTRJb/3e78XFGS3IMewwTiCkdkQciHVxx9/PCiLAAekKMK0rAQC4AFoOW2C+XJdmCKMC48v3Qz/8i//MhhVXIdjoBd1vFCgiAZzitmsN+FDJVx0c3tmMW4AcwB4UCRh3DDjOJQ2jhC6HFAu9rD4PrExYWMFoeD/sfKxV0CLDn11sVmF+aDIoiiTiuDuIAgznh9rCCH28Ccf2q4TF4ysRt2N0vnqBnScn24FOjaYbdyyPt1S3nNlnbA28QoBUrGnHBJtw8+GOecALiGMAVK9PhmDW/S6ixfAF/ejOLML6Zr+9sbbaK+98omIwOSd+3r8/P25z31Oc3PzKqsqRGpxb4BhXozNUQDXyxo+GMd+UKAuvQuUVQNWNaBFly6KFtdwF5FXvNeAFVFaVVqqSGhXn6hZYEykGje4Buk1eM1rwCu0qaceFyHzRIdggxDJlZdKpqWajUxVWqfE8jJ/sGHCGmZvwbdYk/BlDHoDUqxjK5EG32Pl0TIj5kGOVuF+Nnh8P48hBqIMFs8aEga1zL9iT65BgxhAmgX7Z6NFZhXcvxdNcpHH73EZfHZqAmATnmv4IfwPZwzHAHo7bd5pcrP32uneBhgMECIHeTYYEijuPBd3DbQx4IgidAsiQnEKOd0/dpaYlua73MPp1tCNv+FXRFtzPt/FdTVjGWJQz/fej10TX9ONcaArL3i1HTzIJeSswTevN7430OTSDXxGDwHcsZHGvJEjPC/+Q2On1hkM3AmUjdeq09Atr2LZzN/7HaHldR3vae8FF1GOuxdCB4OadmJ6DqYZ1zJAaGcUa4y1iGPGdeL8HGKeYDrUDKdSSv2r0UjdpKEFpbptbkGDCytKWw01lpb08sqqho1GSBMM3fS2ir+nFLyqqMFFTaepFpojHVnf0GdGbZVVqsdauS4sLEhlS3mZBFAGXlepUFIkahfNkGo9EkXhm8qmY2lU6Mblm3X85En97XNPKZtrqTGZah69JZ/qeDnWTZNV3bY50GfLtjqttr6zsa7mvHRv2tAtldTp55p0Uz3TyPTDtanWs66WVenTxUj3L3Wksq1WlSrb7BMzpbRbaVrCe2veLwArdTQqmzqbF+ofP6Qn+pt6tEh0ptNS3qI2YkstzQXesnx8TuBJadXWeFjooU88otfefkPr+bqS0YZumE41Wr+gfjLV8uKy5qZNteaWdDotVTYq9SZ9HdvY1D3rI7UbDT1dDvSTjU2dq3qaNEmlnahMpyqzUajhmJYNJWVTqgAqEUikbFZ1cf7Q2KR+GbC9HB12v3nEpa4f8/2dZMIvrdct0G72uw9z/Hu9dzx//x3v29hRYue5ZZ1BfTu4sAHJesAmwzbDvoOnknUCj3EkFWNGR0evwGYgUhSnD+mLOH44p3YIT34pGti8yc4iy3lHRTsql3lQ+gZ5Z9uB6/HfdoB1jet9fe71+R6cf0CBnSiwr4CWFV1AGgQBCirMFaCo2Wp9qE8kNhys3P7rf/2vQ8ohzMCAjMPLYTL8TVgpIaff+973AiMB0AKVp4CowToALuowuOg5ChEIPSmMKFtE+3D/b3/724EGDv9H0aTtK+HyHGsgZ9bo+VAJt3VzCwc+UliWqDbAC6KGnOJhxhwbdpdrUF1sjqYJDNwejjj941oxctLlDNQAasUecwwuQCDmyzgQdv3BZjASDh1a0tNP/7j2qk+L7VQWA6hOWWCcFkKxMeDxQzuiB3jnWrwTaoyQRLH294zFQsz38DW4PoYQ6RQYokT9ATryYg9yX9Yqa5I15wLH/ObUHQORjmCo9wNd5ZoBMLD3i2tgyNYdok4pCUBjFgwpBDCGEzS0Ub/fKTvXwx75hzyGOnav7tIVAq626moBamG0Oe0wRCMkVYjkAszCuKCfVyuv29TzfR7+830VulE1Q6fEEPMV0kbqIslgWpkoO0OR30aLDrp1d7KY58RGKEAJBiu8C34Lv2avoXgafI1BKyv8NthtOLOuzR8cHRMDYbP7exZk2mmdWGHl3Dii0defBRxmAfyYD17KuNnNKPLvcToeEbmA1MExtRVpbVCAcTlNcbf173EZ3ONZ+Tuir3AkOb07BqyYq51AyFbuSVSz0wHtATcoFNbGVsQtPBJDxaAkvBHnkzsKMxbzOtPec3RXRN65zn6+HEFl54cdAXE0kYEsp1YalGOuBueYA/OBL/MfHs1xyBH4PLKaucPXDdq5ELrXrddWDJ5a5vDuSHJ/Z7m5n/Rhnfg5G6iK1yp/Qxfm6GcfP09HQViP8JowTTkHWiHnmY/3ON+7PurFdI0k5A7modNhWw1pnGuh2dVoOFLRyKRWDcQD9gPq855ndYRQK09ChGrSaqjVX9fNoxWdWB/oHy0dFeXavzNc18utltYPHdYa41IRAH9ANKKKWkUjFI+fEumaVOplGNljteYPa5OU6kalvJgqmeZa6rRDRNVxTfXIYkv3Twp9ZtDUcNDXqzfN65W1d3VTs6MTSUM3bQ5Cja2zVa4LaUMbrXl1VemOfF2L00JVKc212pqrMo2Gg5AWHsqBwZqpV5W3QqrkOKs0TKVhI9Wr47F+Ni30XrupQauhfrent6qGmsuH9ImP36Vjx29Slc4p6yyoavfUn440rYbSdKDedKJnf/YTvXb2jA4fOqKvfvLz6tCpspVquvauTk6HuuHcOfWefT5EaD2+vqK3Fg7pjdZhvTQYKV9oKc+mSpJh7SwpmkrLjpKCZhbIpBEhcttL2HvAgJb3wn6u8Wt17Z107lkZdD3aGHuZfwx4x3wpaCVbKdL87efIHo+d7nawwGPgjfxHXyCiG4cwOji8g+/RwXE82GHiVHjbvziW0bsBwxwYwRgsQ2wn8RlebSex9Q3bp9wPBw7XsYMpBrNm+fNe6Hdw7gEFPooU2DdAq9iqNYBC8Y1vfCMokYA8bPYA9ESdMD4MwsURLTAUmNLv/M7v6E/+5E+285MNOnAszIz6ViDuRJqRmggTJP0LkMtpK8wX8MBgBdfAaAKM4D+gxz/5J/9Ef/Znfxa8264XgtDBUCAVEQXbdRuuV8Fp4wOmjVFB9BI0cfSPjQjmBfO1x/ZylV1HJsRGT8y87UndCQya9apdzfqi5fXGRm3cAtxQmwfjysYM90eI8Ww//ZlHtuqL1MbnCy+8WBcaRsFE+Vxf/yXwzeObpUusICPYAD65Pso0x1KDjlpANmAcqWHjzsaFI0wQuhwL4Ihizhp2JysMeNasPUac644ncW0bX/OXDexMg5CW1d5udMA8OQ+w97Of/VyIwATQ4vqAvzbE/VxnDfCreUYH51zPFKhBJtJhSuIHQuABKTGJ0pJaWmkAroCpSPMAtKqLINcRWNTMogtXVtZgVr9dR2q1irrj11xFvaNCYzqE0aKdGijYdRTyrYgaRHGtAZKY57Du7BFFFrnDLIqiO3Ky59nfAMB8xzmOUGROjuKZvXYcQWW+NQummV/F0SHxUzQPcKFqRwRZAY5T4nze7D08rr2uDubDOOE/0MTOKL7ns9Op+eyIFo65nLbfHG+jwc8kjlpj/kR2wz8A2wEaXTAecJxz4MeuRUnaoGnrjlN2rBiogQfNfkfELfRC5vp88yqD75Zlcernfstlg1IGWODlTm9HtsQRW7ERZEcTY0fusL45ligDA7FE1sUgGPMDQASk5D/HGeCJ0/Vi4NGAqvUAG2qW0dfKsXSpNezoBAPLblfPmiCKmd+hAWsHvYyICoPDBqZsxLoumvcd53qOzJvfXYfMx+y0/4IRStxpmQNlBfC+nFRqZz1Nk1SjLFVRFWoldYo1adQAWtQKBMhamBQh/a1sNnVLPtWXB319bH1V983PaZKXem5S6aWlRT3WzfRGO9OoyFVliRSy4xKl0xrsb2fUjhprOlpXZ3lJbxCBmDZ0uNlWPhhqrjun224/pV+8+gu1+2u6Y7Khr3WX9IV+S+U01zOHM/107ZyWFpZ1w7jQpyaVjvf7mqvGoWvieG5Bo3ysOY3VImJ2KiW51KEuYi7lDSltM6hC1QSeDVBUadIcqYkvexQCx3S+kgZdaSVt6Bftlr6dTLTa6+kff+FrevO1d7Q6ybR46yn9/J0zOnLLcS0tdPT6yy/qC5/7tJ74wWM69857Wphf1G/++m/qVdx9XwAAIABJREFUsce+r6IYanlzTZ9XpQfziY6dO62FVktnu/P6u0GhJzWnV3pzertbatTM1aqGauIkydvKiq6yoheihovGUGXyfhZJrLMZTNgrf93L+bvpuJf63Xwt1sF+1QAtg0F2plvGGNAyfWb5lOsKsv+dhs2+h3/w3HmHn8IP3Mk3prVlX1z/Cn5EiiJRsPAbNyFxmRADWXHUVaynWH7xO/c0H/ZzjLM0LsdZtpd1d3DuAQWuZwrsG6BVF43Og1JAHS2imECpAWrChvyQqWJmbu8eTAvllkgqmJENCRiQvdOACzAUgAAUJc7lO7ftZkoOZ3f6CvdBqbQnFObkGiMAIjAgK6HchzHALB1JYzJdb4zKSj/KHVE+MHlSN5wiwXyd6uNIKuZihXe3CJ2LAVo2guypjo25WMHcq0KNYVzQwjp06qzTUTCQbdhZYI3GwwBynjp1WwiVRwi+/PIrwYty8sRtIfqDmicAfXEIcQyWWvjGW4L519FOt4VzCXcGzHLKjI1M1/yxYs44HV3ldcba5n6ME+EKeMs+RMF3pALzBJjlWO6FsQitmQ8pspyLIMbIJwrttpMntbS0GAQ0BieGv408AC28paQcMmeAOM51OstuytiHzBoObr9nCtSphKHTLaBSUmkKYLUVpRUMrpxILQrD879SngFmEX1VA1qhMDLgV52MqDyrz6+DERK1lIW26wlgCqk7ZR7+Y9wFYCLURNn6eyttJDbODYib//POOmffsc8MQptnBXAOubUVWQkfMDjielsxPzeIFoMA3ucGFqy0Xky5Zm/Z28s+d+2nmLfNGiU28mNgYyf+stsjNugXg0zQCJ5CygUp9IwPABv+xHEuCG/P9ayRFH+OPejx956Po7y4HymOXBt+BeBCqjXHAdDDVwD+GQ/3NRDB3zwfF1B34w7G7ONctxInEwC/DVW+9/gcGWU+64ipmO670XIvv0NX5gEdcBzBn4lci9u1cwzy0JFIzBV5DNDlKAB+Z80CEpI+x/xcB8qyDNo5AsUgnoG12KHB3K3feJ3EIOq1AlR3o5vH5NQgG4beVzwrnISsAeiHXHNhfNPL+yXWNziPebthioFO6Om5xfrYrA7Cb41GU/l0oqwqQi2mNGuHFME8zVRVhRrVVCkerxANRJRWFoCwdsH3lYoy1Z1Zpm9UEz04GerkeKThNNdrc4t6fmFR/3U80ulQ8LxSBQ8lWw7+OE3UpMFGKvXGIx2f5GrO9fRsPlI+35Mm1HVtalwm+uznvqAf/d3TWgJgO/+mvnzypI4NCjWzTG+lEz37zjtK0gXdPJ7qn/Uy3THpq1dNCcnTOGnWESppFYrSB54Nz6XmIZGz0yL8TSQafopuSOWTBuk4gG+Mj+MB2UZEcivR281MT5e5VpuZPvXggzr99jktH7tNxz7+gH62ua71XlPjZqrnX31Z9z3wgB579AmtnF9Tp93TP/u9f67nn/u58tGmTlWl7jxzRjefPa2TwxWl62MV7a4e3xzqqUM36oWFeb3ZLDXJKnUKnhFulIaSqqlGASGlIpuqJGJ4K93QfNBrbLe1ud+/76T3xveMdaxZPvwPAdCKnVgG3WOQK7arYtDLzhkD9MgL5JujtDgPvmCnsTMk4CfcE73BpUI4Bt7Dd2RbOEOBMiXwI37nWlzfziGubz3FTp+Yn7qOH+d6Ddgm2m8ny36v6YPrH1BgrxTYN0CruVWkl03J5qU4HhuTtMPAQPY68j2eHzMD/rbnu1ZG6pogBg9QZIymW/lzGkKcWmIlD8YCg3PhVtcWcfFaewntJY2VzjhqZ1Zpvp68KIwFGsC8CamFfjxbK30oz/wdK4GxkN3NILDQjYWQBZMBsr2CVpdaQugxRGkxx/cBoq6Gw8F2AXTArFqw1OkNgJEYeC+++FIAPT9+730hOgrwCCE2m6ZiZdrjsJBi7tANsJQaL4zBhSCdRmEAKwYGHTXG9Qyieu1ynOsCGVSMvUkYQIBvGPWsU0Ao7sEYKIzLOUQxYBDcffddqgJwVhtRGJUc7+vef/8DuuHYsdBdCeFMgUyiAlxDYI9b9+D065wCdU9DAC0iseq0w3FGEd6a6zfLRN0pkVp1qg0t5zEuAL/mJnUNLSIWKAqPpMDg4DpckxRDas5QHQtgrEO0V0JqYqmJppo2yddJlU5JP3y/vh68wgof+8uOB+8J+Bffw7MNEFD7wg0TGLe9o7Nd7tjrAL3sA17IDTfAuNijupiDwsaza0e5KywyxKlwVnjNG+N7mEeal1ix343fzo6Tve+mFN637jYIuE0EDMAIc0cGoJibbnZ2mN7mUfHnGBDxmG1YGGS3AcD1uAbAFjwWWuMkQK+AJtRvhJfhAaepissBwLtMP0eUcY84ApWx4zQA7LBhYKPC4zb4YyeXAcn93IY8YwOl1kncmRZ+zHfQweAeY3GJA3g5RpLXDHRgLQMI8hvphjggfLyPw4ECnQDLAHUtn3x/aGydBfnilD83f3HtGYNg+0mfwEe29qxBKj4zPke1OV2YeTi6ykYm+8ugNPODLnbgGLT0c8e5Y/3PRual5lYmqZJGV9N8rEwjNRqp8ipRkdPDsBGCqUgWBDkpEiB7vqHGVKEqG4cmF82qq8Mb67p/85z+0VJHD+T81tBPu119a21Tz88d0mrWVWcCipVq0CqV0zyjTNUCnin6OrrR1zc7RzQdTfRUNtVZ0vGSSjng5/JhPfjAI3rsz7+vY92emtNV3XTTst5eeVfDUV/3nDihs6dXtb7Z1sfyif6bub7uHK+EKKxGQTH6VJ2srWoyVVUAzBGl2dQIwEqlOgB0ZaEiq+sptqsmsbcapnlIkwyxuBNpISV1qwx8e9xqaiNtaTOptHTzIb17YVXlJNNwaVnvnbpJp5d6emE80Jv9ge576NP66c+e0/p7GxpPct1+9106fOSQNi+8p6/eequOPf+i5n7xnE5MV7XUH2ipmteb7Xn9f0vz+tbmhi5QtyvN1JviLpH6LWo6EgFcp7bXz+X9+lnmBdZp93tt73b9WUdGfPzFZMuljrmebIvd5n45vztqk2NtU8V0gQ9Yh4bXOrWQ791IA/7LObPdvs037UCAd/g819flXM5DRtlW4n78d7YEMhM+C3+xTOLYOHo7tglsEzmV3mvSDprYVrocGh0cc0CBXzUK7BugFZjElnLBxqc7AxuSwtOD4fCXCi1+WES1N9cKrIunorwASIVaX1veOntorCQxFwNTs7nTZk4GylC4nLpBFI8NE0ew8c71uRcGAsqilTLGZkXff+9kyHzQNLTiiJccQAvjA0PCY3W6ShyFYEPMtLzUmGcFrJm26WTjaCdBfDkCfTd6uQ6ovdGO0suy2ki28t5oEsFVd7N0BBYCqtPubheSx3hwnRJ7/GOPsI3t2OA2/T7/+c8HZZx0Xa7BmoyLxTMuFwB+f4z1mHhxrA1E1pY99wbNrLz72XA/1h9FLDGWAOgwJBHOjIPr1eu9rdFW1y/2iws4M5eTt92mU6du346WANDCAOWeBtFiIG63Z3Hw+0eLAlt9ogKgRX0S/jnCipkAZLVC10K6StWdpXK8/EQo5HVsF5FbdW2s2vsfArjwXobv69ozjSRVlpeqqGeUJSozUhsxULgvbe9r3mmQKOYVjizxPrMiacOV/cAxBlNY87ETw/vL12dvkHZtMAvwN+bbMTgyy598nHklxxIFxd4j+pF9aPDAYIqBhZ14Hd8hczjWkWjxfjMdLmmUb3mA44Lq/G2nBPMk2gegGqAEujn1zcbCpQAtj9u8L3ZSOPLGgINBOZ6B65vBj8xL+Y5aljTKAPACXHdEE3yMsSKjABypE4izinvY2QKQDzgEraCzAUvmaseU6R/W71ak3n7vSjsjGAdjZizMhfER8c64+Uw0N4YRL37jecCnmSOORMaOUwWAkjXFtdyx0TqIo9kwtrgu50Ir/jNf7geQybrjHtZpbJTxzrP0etvvaAHGxPN3JIWj67yfoYWLuFs2MwccS7ygpaP2uBY04TjTl7k47dJ6IveAloC5rpm6k05WEVUXUp0TNRO6EFYBdMlSOqI2VZW5lADJ090VuIdwJbq6VppmdW22VtnUUn9Tdw7f1ZduvUnzkxD+pLWspSfeeF3n5jrqt3oqkp4maVPDDHZXqp1Ih8uJbitGOv7ue/rG3BFlSUPf3VjTa3NtXTiyoNf6A80vH9f9931ST3/vKTXQ1dOBcAlMslStZluT9U3NdRaVVx0dKyf6cnuoB6uhTmxu6gZ49Gga0hqn01p3TcqWkjTTuBiqtdV9NvCZBs2hFNIOw4sUcZp8ZA1NRlMttpc0Gk8CoDVKpFHS0Pp0qNYCxe0bauVzeqfV0Wv3ndDgvjv1VpZoM8nUbS/o+9/9gc6ff1eHFpe0vLikL33pi/r+Dx7VZ++4XdXPfqqPD/u6+8IZ3TIeSWsjnW/39MfDsV46fESvt9vqN5tqFnUE8QhxkSKbqGKfBHCQiLe0QC6loXsuXwRAi9qMQUHc+h8K+tf/7agntnircOS+sImLAVoxb/cxfvdvF9OZrwe74loRy3Kc6xmEjMEh1qyzLQx4Y8vAU5C3jVYzrOuNtfUtR9dAy8uHtHzoUOB98At4LPxmZWVV07xOB7QMRB8wwM5YcDDY4ct13bCC8fF9DLrNyuo4EACe5sCIWUCLz7Geca1oeXCdAwp8VChwzQGteOI2GtiQhMujEOEJJa1v1qCNme61ACT2+wHETCa+l+cRgxNG1mPk3cLDxpYVo9i42e85XMn1dzKCYK4YCrwALVAWDersVaGdjTDgujYyXdviSsZ/pcfGhrDP9bPh3UCQhZS92X6uTlV1lAG/I9j82XvDqTWch5DjGN75j8AkXZcIBAxbitDzMnAVrxUbEl5/VvBt1PK716Fp60gKH4MwptYKnTw5H5CKF8KZWnFxClRQulutbcFMiiVGk4tsExHgtB+MRQx85owhZW94vPa9/uN377F4njb6bQjv9JwutjevdA0cHH/tKFAXha9f4c+ZEF13QhQAVG3qvX/wDsduX+uXfiMazKeF1okXfc0q+Vc6U/Yge9TKMECAU88BF5xC4PQ11j57g+gY703zCvM2FGqMbo5z1BfXR8F2SoP3rO/PdV3TJy4cbgU5BpXMI7hvzJ9j42ibrluF9mOeFyvQXMvdCN2i3IXbrdibn9kpYFpgDDjd7Urp7uMtA+xYgP4Ga5z+TD1K6l3ayIAnwXtIQ/ubv/mbq731dXGeIxBYc8wJHg3d+cx6YA3y7jRxy2WDhbs5FJADrEN4tx178G478XimcYQ56431YCCV67um1WxdKsvMeC1DVJ7T7LF8HwOalr0GbR3FxrmUPgDU5PqAd+wnxsO6IKoNR9OLL7643QnyUg8ypNNtgbTMFXrbqUNqvlNfDeLZKOVzG7BpCq0yNco6/RlQhN+mWynYaTNTUhFJRf34UmmjqarV0kYxldJErTLR4nioU8VQp266UT86fV7NpKXP33Sbzr72kobZQBvNps6k81pVW0WzLW6U5n2dGG/on/Y6un8w0O2jiYpcenPhsJ5qZvpLDfV2q61uc0kP3POwnv7hjwMAtbTc0v/P3ns/yXldWYLns+nLoQreEQRA0IEWpOjkSFFSS9Otme2J3R82ZiZiNjZiYv+p3dhftndjV+oW5bvVBCmKXiIJEiAM4X359PnZjfOyDvQ6p4AqAFUwVGVERWZlft/7nr3v3nPPva8+P4NOo4dqZaSfBytLEZZCVIIcydR5PNxp4D+XK9jdbCKIEoQ+QIJYLwZKQQFpL0Uh8JDwZEUTergQZt4X6Eai0zlBBi7/GIpJclecA5HvIvY9zMc9zMcpNk2UkHcyFLtVXKgN4/jLj+CnM+dxNk0Qw8f3DryCTz76GBcmL+Oxhx/GC4/sxx/feQdX2k0899R+NL46hnWnTuHHUQ8PEmxt99AqhfhNI8Lp6jocrlVxNfSRZiatvgHeGP6Y5AVEOZnDfcCRbGKOIRlp5pASgg9ZioQn4SZ0GgBM25hlsTmVkf/zQKEsdRF4/TA0zW3pegLEWRbnhOa3rcss5XSQ/mjmW6FgnJD8rLQUlAlct/yTTmU7PMW25NzmvJZDU7Jaa1MsJn6vSBM+m88x8zmOjcyhPNaeZ4P/d0tYDjqQ1AeqD9tCRiojEtTX/GwA+nmmB8nMmj958iucO3MGvS7z5Y7iySf2m/2YTgTaPqdPn8G5c+cRxcw12Q/nNScoP7DTAOrKzSmmMG1fyiGdOks5pXG3ZfRie/Ld6su15671wP3SA6sGaNmeMi5YKupUKqhs0rs1+Pq6AFp2uyhUpbxp41pKkbxfJg4VT3oqCVKSfUPAQt5eGUEr0RbNCwp7GYLsQwFKK/GMG5WxmDfLBloGgSzbaJSHnYo160zPOdsgBh7LFvNDLCveb3uGuSk+/vjjZt0QDJYyxPYPAj3XM0wHPTcCgwbLYF34PLIcWBbZF7yXhiDDcgSKid2gPADsP4apcA5wPpDRRUOCBhafRSCOgByVIxq9Yj2q/upDuy9l7NttEphlt8f+fSklcLXnylr5908P3C7oKVln71sCaDmPqdRSWSV4wvVEBZrrn2tK+QXt9cQ1TznB75QAXQARDXWuLbGSxCJR6AHnvdhTukfAgw1gyHDS2lqO3BOAwLbRYGG7KA/4PDFTCX5QQad84jV8KYyD9RDIIa826yGG263OGMkR7bECPviucEaythSWJ4BCQJ4dtnmrdbib98kYVrvt+aw+EdijXG8KBZQBdaP6s384H5UrlLKc37EMvgQSijEgRhifzf2KOcnEaGTd7PBRliP2HQ1rznfeJyPclu9qp90+zikZ0zKeGRqs06ZZN5ZPw5NsM+5dZJrJkSrG1lLjp/1K60thxGTZyxDVNawf+8KELXbbCML+XseTVwOysgjoEO3wFo7JYGL1Xg8Bw7IX2EqG0BQyzKkfTl12M4TdGXhejrw8Asw0sLebotyexUMTQ+i4Dg41UlwOypirVZF6DopJG5vaTTxSb2Cf7+GB0XXIwxJOdCK8PTWJrzbUMMVQqiTAurH1mJm6is3VMp7fsgkzU9P47Mok6oSemP/SdbDv0cfQmJtB/cp5bKrX8T+tW4+t01OoNmYxVvLRdRJ4cBHyUMBegtB1QRZ7kqcm5yEdDMav4JCN1ge0PH7J8EuPYZYuD0FEEviIfRedLEWU9FAt+HC7KQpRgEvlEr58dDvejNtobtyC0oat2LNtD379698iCRw8+eQTOPbpIeKA2P3wXgPEfvbRx8iOfIm/K4Z4MolQm5pGHIY4uWED3okTvNPrYSYs9MMlDYuXDC0PXS8wDGDfHE6SmXEwIJxDxhWQ5hlSAlFsQpqaDI/8wZz4zIEjg5hrpzqE+tz8NXY856nWAz/b81l7iPQf2Qo3mp/Kq0ewVmHXLEeHW1D20clI4IVyl+tWThd+Tx2UYAsBHOrvnLdMj0E9UzKf34nRz+cxDxQPfuJ+Jucq5YMtX7TWJSeWWmOr9bv0ZJa/mF5I2UaHB8eCfUQnLp0flJl79u7F0WPHzDhOM2/jhfPoRV0M1ap45eWXzV5HJ445wOvMWZw48RVczmUCs70Yo2OjePW1V41OzP7huFJOcF6y33/7299eA/+UlkYApR3Zslp9s1buWg98XXtg1QAtLlAb4KACzHxAFBLMdWF7qdW5t2tk3O1BsgWnlDKxVNg2JSIVU0vC1gZNbpc5sNp9oPqROcQ/Gmk0ZLgxyohaDdCOm4KUaLZRJ4ysdnvt8u3x5fy1XwJb7BAlfkdvLgEeboJ/+MMfzBygssH689RLMjYE8MjDxfnx0ksvmY2YygivodKhNisc1a7P4LyRZ23QeNV1Mvr4v4wGKVIytKmoKOk/FQBex7qyLfT801inEs8XFXwZQWLSsWyWQeWH80SbNsvRHLGfbbdnUCEabKvqaBvpumY5BtudnDdrz/r69YDWO+eaGFb8ToA21y1DEKn8U2Em40ohSzTiqchqHWgtiHWkdadQdIWBcR3ZLBmxOfWdDH2WJ/DC9rwLcLvR+tAa4n0KN+To6Vksg+CB3X4+l7KJwAFBA4JICmnT4RUKs5cnX+yeW50Z0hVsEFH9JZCBzFb2MY0PMQ70fBou9/NLBps9loPOl0GHhw0O2Y6AxfpBsp7zgJ81N23dRWkHBE7RYCOTl+Hxyu0lOa7ytCfYdVGuGoV6qlxbj7D3N7VZY89xp0HK/7lGtDcr5xjL4/6kVBLcT5fSH/gMAV8ySAWisb/ETmb7+MeylTen3WygViwZnSing6pYNCFJZr0znI196uQo1ypoE/xyfVQZPtiOQGKQl7mIoxxu0UXPb8DzM6SNHh4KSnjg8hT2uw72MMe64+HPjR7O1IZxpFrCXJ6g1m5hp+tia7uDnePr0fVCNJh7sFDCny6cweRQgDmGJoVVdLodFAsJRuZm8YPCGDZObMShSgnvXDyHRtJBHoR45Ts/xHt/fB9xYx7bPB8vDE8gOfIpXh6qYMxNUI+7GCkUMdqJUWWSdx7UwUM4yFpaALPYVqOHLISPi6FlWGtwTWh55PbZXsyRyG+LSYYCWXLIMF3w8flIGW/3IlzeuAP5xh1otDNcnp3HbLeFoELHWYqhahm1UgHFUgWnr8zBnZzEvvoMXvE8vIIAvaSHP40F+OXsFZwdHkUjqMBLfHipZ/I0xh7QCB04bo5qksFPyNJaAOWoJxn4qg9mEcBIM8n+DEmao5/m0YPLPGVRB6UwMPdzfoiVaus7NtiivcMGt24kn3gd9xeCUpx7BJ6oixFE4W+UxQSuuKa4ZslMJCOJ97z33nvmO+qY0t9577e//W2zdrlX/c3f/I0pj7oewWAyEl988UWjh/KZ1Pn5PWWrDiuRbLgX7Lil7Cg6mHjyIPcIrlPqsuwLjhXXMeUXwScyea9OXkEU9cz/POmebaf+y/46d+as0eP7/EMH3U4P6zesx8uvvGyIGyyf+z/7TwxsnQbPuSDnlvpMOvJS8vl+3rvW6r7WA6vVA6sGaEmZkuJKYUdEm4KEeS0oNL/OjAopXTJ2xCoaFFjqJwEPSwni1ZoIS5U7KGC5GdAry3wlOg6bZSivxUoIZFtx5WcqqvKwU6FczZf9bCkeNpOI3wm0lGKt+qjt3KxojJK1xM8MyaPyQaYivcncPJVfSvOA3l8CXryOygQ3S/Y137lm+B0VDW2Ag0aMni0Gmw1Y2XVWW2xgSeCQcsuwj7l+WV8asQKqWIdPP/3UANRii+gkRbEx+D1DUGk8UPFRPWQgDQJU6kPVxzZm1DeD4JfukXFtt2Ul5t9qzq+1su/vHtB85pzkZwHZArjYOv4mIEj7INcW14BO39OaE7OKa05sTb6zPJZDI4JlMKRK+YpkLNnhxFpXNhtHsmxwTdkjMLgXy8BSWKVCBJUfUm2jMUNFnzlCCBKQvaWTegluUZkXYMGyFJp2uwwtgVYK01D/qq18J3OMhh77THuTkvQOOiTut9mofVB6g11/jp3NCBFjSw4Lm9V2vXZz/ogFJ7kr9oCcJUqszn2JBiGNNxpx/J2f+SKQxDnAfYAvO1Sf84WGPusrPUlhi3ZdtZYk02U4a47zd6a0YD1oxAvsUx8olFFrlutqqfEXiKe+0v92XcWKZBu5/7HN5jCWbhcnjh03DrhemiDnqatMFJ/l8HMysjzUalVUh2uYrs9hanoaWZrhga07sGF4DEePHIfrF9CK2siLCeEoPLnnITxaG4b350N4NIqxeWYaRTKXCgWccD180e6g22ljc69l2Fa1ZgftTozD7S56hSqGN6/D+cYMZp0ETT/EfBKg4DrY6qfYMD+DV4oV+EGIYyOjOFkN8Ul7CmfqLbz+rb/DB+98aHhU41GM/YmHjVcu4/khH5W4hZluiqGii/WOiypD8uIEOfNOea5pN8GsPkurD2r1Qw6ZQr7PeOKPzIfYY54xsp+8fv8UMibG59mDKbqhh1MO8FmU4khxGGe8Mib2PYFjly4jRoJG0kYDXZSqFYyWRjA720DP81FsN7AvauH10TE8cIl5kXwcHivit5OXcWFoFC2vjEJaMKGEsRsjdhOkXh90DGIXbur0Q9hdprnvg1mGaWZYWIwjZcMYhUFZz/xaDCFk/V14bmJCLwWGas4qpHYQiL5ZW4jzkOxDgiRkaRFM5rrjCaiU1Y8++qj5zOdTXyNzi98xpx7BGF7LucrfeA3rxfVI9pDC4XjAxsGDB83aZHgd1wIZXNyLmAuZdebaZnk6ZEVhjfeq/qV6sa2vvvqq0U0JArKtv/jFL0zfMd/zv/7+Xwzgd+TLLw0YWCqXzPz9wQ9/iM8+O2Tu+c53vmMALbHVPBNe6pg956WXXzLfU75Rn2c/EWSkHGTfEWjknxw9tu0gneJ+25PW6rvWA3e7B1YN0LK9egJxaBhT8aFw5Z+Aght5jO92By3n+bbwtj3cUjrlMb8XPBfLac9i1wxuUPSIEnxhaAEBLbbbDqG53Q3N9i5LQZViLUPuVttyM/dpPGVYql7XYwjZBiXrbecUkeeZfUOQi+wtGqcEePni+qBiQiWF4BfD9KhoUFGnIcZr5REWw1H1kmEjkEdGh363jQCbgWWXp3kqpoPmK40Mhj3JoOE4/PGPf8TOnTuNUiUPvUIs+WwqPmRq0NAVPd5mZdpAnObKYutjsd8EGtht5zPFUBHwdjPjvHbtWg/cTA9oPS0GvLIcGrhcrwKvJDf4v5JVax1qXVCZ5nwX48oum2uOoVxibPIanSwo8IHvSnYtZswgcGwrzoNG1OC1rBfLs/OFKXeTLX/EZBE4xzYS1OL+wM/0aLP+9ql9N9PXi107aBDa10iO8Hk02uht5/NldK0Gg/h223Oz919v3kmnskEo7Z+SpcsxmMQq0QmXYuyJZcj+F6NK4Cznhk6HZj10EqJy+dj7CuskQMwwlxYOYOC1Aor0Pd/OCDPrAAAgAElEQVRl+IkFrv5ivbhueIgCn60k9myrWMgCsOy8dksBWupHrSMBudpj+M76K7edwhG5V46vn8D6DRtNrqVzFy7g0qXLRERMeGHZ8TFaHcK2LZvRS2McO3MKvTyFzyTlZJHxdEDXQ6sXIywVsXXbRuzavhWXTp/EQ8NDmDr4Nl4qVvFc5prQvI9LwOFmC1HsY0elgq1zl7GvVkIpAy40YhzzhnDFBaajGUxsGTWMsRNXZtAuT6CaOnip5OOZko+R+hV00gSTGzbjj4jxj72rmK+O4kcv/Hu8+Zu3wLMJHwwCHGjGeCZLsbM3jXLSQX0hZG/M9+D2UpSCfoge6VnMg0hAi3nWydYyOso1QMtBbhhQjmE7ZUzyn2fmBFuCYU6empC/NM7gmVxdLmaKNRwJqvhzL8foc6/gk3NnMTl1AVEhwVTQBUpl5K0QYVBGO+XJhl3s6rXwVBBi+0zTJLs/WgpwKE1xmte4RRSTEI7voBF2kKCDMGcYKA/4qSDjwSJ8uQvMLNbJ5YnWHpI0NuOU5QQrmVHeQ7cdIY2Z0yoA3AjdbsvsAwKMCGYQ7KA+J/1MOhcfw+vEqF1KRlGWce5x3hOAkoOU0QCUt5S9dChyPVEH0/rguiAAxvu5huUI0NoUyEL9lCAxT7KlU/a73/2uqTfrxzYQxKUzm2F6vFd5E2UH2ID7zcq21bxeMpB7MB2yZK1xf2D95UAyedEIYeY5Dr71Ns6fvwA/CFCqVPCNb7yA4ydOGGCKIZgm3cqZM0gZscF8ZguO9h/9+MeGraxcuCybcoq5xyinmHqA4Yh2tIXqdr/bw6s5fmtlr/XAjXpg1QAtPpTKgBQBLlZ6TOnFotAk7VJK/v28gBcDs2Rw24qa7SWVwm0b61Kg9H67gNBqTXvVi2AMWTsEXUinVY6MlUoIuZixJUWcdVhqw1+J9ovFZIMvYmUZ5cxKnDxoUHHT0nG+/I39YyeF1/qgAsyNjc8gg5EbHz1C3PhYvvLO6GQpncxirx0qGYN1tA1asaL0TIFY3Gyp0MirJhBa71JyeD8VGt6ne958803TZCpKyqkjjzgVKYJZ9qlnmv82m8TuQ817G0DU7wLp1MeSF3wXa4/l2mzQOzE/VmKOrZVxf/aALZ8lz20Hhta7FFa+07jRgQ9iLUmWcS4LeFByd8k73qvk39w/ua5osFA2sDx6yCmDWYbA5UHZNChPF9tf7GsoqwRYcP2zDjRyCGJTRhFw53MlvxR2SENHewCvI7BFkJ6ODxlsAr5uZ+RljLEdkn+240OAm5i8Nnvzdp57r9w7CEpJRtpOgcXarD1N+8P12iNZL7CKfSx9Tg5Kjj3nKoEdXsfPepfBrnEQECqDXbKdZfIa7TX8XgAp5znvU7io9i+x8ngPP3Nd0aBn22hECrxk2aor+0Xh8TTMl2J48/pBEEt9pT5UmayDADfDNMszBCETdQ8jimO0Om14vo+M17W7CFwPPoEczl3mayoEaEUdk8epViqj0WyiOjaCxx57HEknxqFPPkHo5/jGvofQOnwUDwQhNmQx8iTGrOPj2JWryMo1PLN+HZ6evIgtrQacOEOjNopPq6M432kiv3oBj21fj6SX4uhcG0dKY3ALJQxdOoMnqkU8WHFNfq+zmY+35mdxaKKCSb+Ib+7/Jo4fPo5W0kZ5fgYPz9bxHx7Ygc31WYxEHSYNAnoJhsMAKU97LnhIk9QkUTfsJQJaJpdWn6lFQIt/HtlbSWrYUWYuch4QwCKXizn2khRB4CHLIsNuy1HETKGCTwMfn8/V8eSBF3D05Al0eg1c6jVwueSiUaqi6VbRSnL4bobNSLC3OYsH6l28ODKETi/GR0mEr8oVHAmLmPGL8JwAju8i8XhyYQQnj82pkEAJWe4ZEll/TTHXVgbfcxAGPjZt2oBGq4HZuTnEMdvhIe4kBgyjbK6OVjAzN2PkM0ETzjnqeVwj0q8ovwWyaq3yWXIcLiVruP6og9O5LMYqCQOUwQKmqEuSPMB9geFycjJQJkvv5HO0TsgkIkjFqADKejom5WBhmdxnDhw4YFhGbBOZSgo5lF52PzgUqZvzRG+CgQQByUxjH7FfSsUCThw/ir17duPK1UnM1xtottqoDY/gb//uJ/jNb35jxpUhmLR/yAqNez3EUQ/FQsHII570TXuX40lAUc4q9hGZcv/wD/9ggDQ5xu6HPltqPq79vtYDd7sHVg3QkoJlKzBc1BSGFNjMJ2Qb5YPG7d3umFt5vs0YkYGymGE9COBdDxi5lTrcqXu4CVCJ5IbGsDl5RFd6HGVk2UbLUsr4SvSBDRJpvKQgs62DHihdo7GUgqDEyTK2eB2VfnrOpGAr3ww92ryORisBX3ny+J2YEgrRkFGoNSSPvNadbdwNMtsEymkTtZlXNtgqrzzvpzKkNvGdnju+qOTQ40dvnkKiuFErZ4mUJds7L/DqRuNkG2b2dWqv5gDrJm+7jCgBySsxD9bK+OvrgevNPbsnBKRorknOS15pjUkuCNwVgCyjm9fp9Cud2Me1LkYT15EAaJ02p4TslB/cUzn/ZcBILgncHVw7yx1NyS2VL0CO5SpdgOSYkhxLFhCMp1Kv5NwMUaFhRdnFa9WO5dZlsesGgW/1t+SBTlRUn9rjMwju3U497ta9Nshvy37JR4E/An3sQ1Q0325UdwGxYiTJ0Nb8suc/r9WJgoNMKv7G+asTA+UQoSOEOgTraxv5LJ8hopz3mvuag9Kp9Ax7X2Y4D1/URaSDqJ22Y0ag71Ihr3Y/am5p32cdaRDrpDf2kfZjgRVkHhkgJs/RSyJEhqLlGWCLuaO8JEPoekiimNwc5F6Obq9jQK5KrYzESQ2wkreA0A/RTVrY/9Be9C5eRbHg4fDFY9hQG8FuZx2mrs7grNvDzqSH/+Y6eLTTRZbkOFUI8U9IUBwdwitIsandRTzXRXPjDvyqOoKPJydRa87hxd3bUYsayBkiGdTwx4tXcHykhm61hmf3PYbjx45ivtdCpdfEA/UZPFepYFcvw848x0ingTJPOfQDJAwbDDL0ogwlhlgaQKsPZpnQQ51wS2c3cw5lzKDVfxlSF8P6mJOQAY65B485qNwIKVE/1HAud/DnInB+fhr/49PPoHnhLDI/x8cXpvAlgNOBjytj6zAPB0Oeh02NOr5f9HHAdbCj10Mny3FmdAzvxDF+3+ngYqmAHk+iZLgdM3wlKWJDz/FNEniDYbEdTAjPBFlphqLvoRD6eOHFAzh34Sy+Ov0VOp0uQjdE0olQckNs2LAR3/nhD3Dk2FEDJr322mvXgCHKTupL1JEIDhFAsucz5wvXy1IySs4BOpYFZtF5QHDrV7/6lXE00EFKx6PyNxKs4Vrj9wRZCP7ynXJc85a/k5HFEDyyHemc5NzmWqTtxvZw7fKd9zOsUfXXgSA6rORuycbr7Re2E4dgE0MGmTqDubDY39TD2d49ux/kUsXJr77Cl0ePYnpmFnv3PYJ6s4UDzz2PN37xS9NmAmJ06pw5fRq1SsXkiOt1OybyYnJqyvQ1+/GnP/2p0enZh4xm4XcExdi/tn6scR+0D++lflyry1oP3Ms9sGqAFhstISnlh9/RMObCZWz21wnQEpgl5VKGizx9/F4Gt1D5e3liDNZtcINlcsn9+/cb6i0TSerEvJUCE2yQj88WwMS5s1IssBv1vxhntjJrb4h2yJEMYFsJZj/Yyd6l0POZCttg2fICS2lnud/85jeNIqL1o7IUQmEUQHMyD5XmPpfffrYUes1F2+Cx2RG63zbCtW7lFdf1TPbL9giE40ZO1oVCPsTMkJErBorCMjT/5d2WwX09GWD3qdqj8dJak7ElsECG/+D199M6W6vr3e2B5ToXbODXNnRZe85De83xs0CoQTDBBp61P0gm8F0np4mlZTNBNP8JJlBBp+FCjzrrI/llywj17GKAnS3bJE8GwTEBx0oWL8aOWDxKAG+zcmjkkEVAUIsJdhXCtpTBtpxZMAjqsL62I00yVW0Ty2glnr2c+q3mNfY+Oyi/JVM5PzRmYgcLZFxOyJ2YUtrr7LXBsefYErjki4axGMn6jc+0HTt8JucpgSyWJeCKc4JzhIY+6845z3lMg88+XID3KAeRQq70LJ7Qxnoqh5Dat9j8X47BqDXLawV+2SwaAaXKkcdnCxiIkhhhWEC72UI1LJg617stA2j5xaIBQJhLK6eOQPAaTBKfwCdRieFbUYzxNEWvEyGurcNcliP2Mux+cBfCxMG582fQ9npAFGO04yNwQrRLRZRmJvGfN4xic7cNxw9xKXfwz5cmUfZdvFb1sZ0p2DMfxzMPP4uB80GAiVoJE+UQ9Ytn4TsuRtZvxenZOqbdwIBrLz+0GzMXz2GmOQ+33cQ25NhWrWBu8ir2D4/g8XYHG5MUvV5kmE6Z12ee+UkOJn8noNX/6+fQWjjz0IRneY5rwhP783chcTydhbyPCbY9D9Nuhqbrw6uOosXTU0shnKiD57ZtxuVTx9FoNxFVqviyk+NsbR1+344wV6kiibrY0Gnh8fosXh4fwXiYI3V9nO4Bf2p2cDgs4FIhQBR68AoFFFzfAFgEzwp5hqG4AzdL0PV8xF6AyGESeCBk6FmhgO9+55s4efoEjp88ih6ZOWEBnWYbiFKsWzeB0vAwNmzabIBezmeCP5wzCtdjT5DZQ4cw55XmzuBcu54M4bwmaEVGFkPfCJAwLQTv//zzz836+slPfmL0c4K8XEsCuQhYEVDjXqQ1zPXENfPrX//a1IegDMsm6EZHK8th+byPzC0CPyxTCdKlcy2XXbaaslF1seW8/Zl9Q3Dv7//+7017BTpxbCiHtmzehHf+cBA7tm83eeXOnjtvwmJf/d7rOHzkS8PaYju5pxmH/smvsOfBB1EqFnHixHGTM4vfcz8m0+3dd98117K/qCcz1PFf/uVfriXwV58N6g2r3Udr5a/1wNetB1YN0JI3TcanFi0BLQoU5uAx9Ow0/TcnJt0rHWwrx3adpAzZYJ28JfrNBg3uVnsGlbbBunHj43fypsiTKmOHbZJBwDbIyOLmTCWT1GWCHPS4km0nQ80u82baPrjh2EaiFHSBSzICb6Z8+1rbGJXhKTCE/WDnF7BBSLsPBUaxXCm6g15ahUzI280+44YpI4CKAjc4sp3Y16wLlQhe88EHH1wbG9VBdaQSIo+7+sY2SPWdwKNB8EvXinFm/y7wULlKZBBQwdmyZcu1HD8ymplDQFR6laf26t5B0G05BsVSY2uXYa8/1lt1X6qMtd9vvQdswFHjOwgGaU0PGpXXm7NSRBcDXG69pl/PO20gmZ55Gs0KYeBvkg92Ym8bVKasUoiYQqbEtNJ6EmAmkIEKP+8heLHUS8q5ZCD3CoUi07BSPkBbZtrzZany7/ffpV+wzfLM8537Kd+1ZnTipfqG77Z8s/dNey8a/P5O99fgWEpe66RB6hBsmxw97A+CXWI9EfTiPkgGCw1y9gkZfgoVVK44zh/+RtYI9x1ez9dyALvV6pN+EvR+8vMCE6TnDLfLTXhh4vaToJO95PoeekgQ5zFcP4eXJShEEbZ0E+zvJKiWa/gIOU5lGfJKEaWhYTy0d5/JuZkhRhpFKHkFuHmIOPawqVLCY8MOJk8dQw8Otu54CJcvN+FMTuI740VsLgDz3S5mh8bwy5k2Jis1dBCZdOdlj+Bnim6aoxSWUOjk2OQ4ODBehduYQZLFuHT2PMZLVcTFEGcLOcKpWfyXUg274xhRxhORA/iOj16zjQqZaLl10qHJAW8BVwv5tMzZcAxDXPhNuBe/n/UDnKsO4b2pabRC4KGtG7Bpeh5bPBdI2yYvmcmv5fu4kpXwpT+Eg24Vn0UxkpKLkaiN/a0mHp0YglPN0WHC+qSCL6/O4UK5gjO9HtJSAX6lDGbzIqvNy3xMMEdYPA83amHG9zHnBugUKojcAGmaY2R4BC88dwCdbhOnz55AUPBNwvnZ6Rn02h1s2rQFGTw0mm2TTJ2yjrJTOjLXNgEu6nhcB0r5wPlIWax8VDean7yGeuSPf/xjk8uK9xEo+eUvf2lAKIJWP/zhD42zmbkXqWNSBkvu8HvKZh3qQ+CNydDfeOMNU1+mkSDrnvVkWQTJeC3XG9cWdVc6NQl0cR0rH56A3ntB/izm8KDspOxgGCgBOoJNPNGRexp/I8i4fv0EWo15E2J/6NDnuHzlCr717e9gZm4OH330McJCvx+YYN/YD1mKiYlxvP/ue6YvGLnC/hMzlNdyvOgAZr9R5v3+978310pX1tjLbl4t2bRW7loPfJ174I4DWqR38mUDWlJq77YQXM5Aq44CVQTY2aDAYl7B5ZS90tfYwJoYTqq/PJ0CjgbBLW10vE+n6tGY4UtKNSnIfH344YfXWAH67VbG0gYp1K9iCdhMqdvpp8XGT5uI+sJmgym0zTbCdR3rIeNDobW8jpuUWAy8hv1HMIgJ1OUpF4BFhYAKCTdTKTe8niCRvM9iZ8hjblO6F+tn9aMN9Nh9pvoLgBoEnhSKaLeTSg3bQKNDhhfHhEYGveLMRcD6C/BUv93OWC11rw2+qv9ZJxniS92/9vut94ANaLGUxUArla61Y1+3GABr/34r8uPWW3P/3SmZRVlAEIAGiYAphUBxbVKR5v/Kh2XvW2y1DBAxbCmjdLIh7yX4xDUtWaRTrSSXr9dzkiECX2jQMeyCIR6si0ICbdB9MLTr/huV5ddYYUJiSaj/uS60b9vOPjGyxNDjk2yWlu4RO05OluXXaGWvXAzQEngnA551pEOHzCwyrDjHmJuN7eYc4bzbt2+fMdw5b+Rskg6iOcl3zlXex7mrebSyLVp+aWIlEaQJCWgRMloAtAhmMVk6M6WbfFGBA8/JEPJE5DTHhnaCdTPTeGVd1SSY/t2laczXxtFgiGMQYNNjj+BPhz+Dl8coBczb1EEQlpA5JbhkdHbrKIcOOnkKxy0i6wTYOjSMLX4X8xdPmTkzvHMXPpvvYp55vZwUftzDUCfBaLEA+K4BZapBAbW5ujn9cIsH9NIWZubqqNRq6BUKuOTEaFydx8tDQ1jPfGN5B1XfRa2doub4SOLIIFX9xPDXDjS81okGwGKC+EUALQKC7Ke266FequLE7Bx6hQAbxscQNmZRSSNUfCBgERHQHarii2IVB+c6+ChykG3Zii7TYLUaeBAONtQKODd/iTw4bB3fiqkr82i2ElP+TMlFEnooeh6Gcw8jrRRDMzN4doSh3G38ud7C5YKHmcow4toIMjdEISzhB6+91k9c7+foRB0zvucunDeheBPj63Hg2QN45+13DDhEYIkAxgMPPGDAJgIeXOfvv//+tRMFFdFBHYrzeLGQcXsGUj9keCHnOnUzgisEqRjSJtYVba333nvPOCHIDuIeQacqgRyeRkpZYst/6vP/+I//aHRPympGCnA9EVAmYMx8USybrCOCcXK8UocVo1/EBXt/X/7KWZ0rbRuH9WNdGWHCcWDbOC5sg0Lhx8fXIfA9Mw78nmMyMbHeOIxm5+avsYxZDtlqURyh1+saUMzMdwNyZQiDfuoAyi0+iy/ugxwj5ZjVPimZpn19Tf9ZnbmwVurXuwfuKKDFxU2GFl/0GAg4kDF0Ly3iQYNrcBpQMFJQ2QqkwA0bmLlb08cOE7DbYivLMkps49T2mPN7tdMGqjRe9AhROeXmpmPnVdbtbmjqVwl4gS9S5G+1fFvRtsEtlSvGlvrhRs9RP2ge24o0FQElmWR+D1KcSUGmx4tKPDdHzRNey41OCru8ztrkqIgQMBLoJXr6jebWIDg3uLbsfrUBLRu4s8ee37MN3JipQOkkKt5LBUiGKvtPxpm9Sdtghb6/nbWhcRHwKUDLnie3U/7avTfugaUALXmCta4G14gNeC4GeN1Le8G9OBfYPwJDFFrGPhVYwPGRUUS5Q1BA+avkoFB4i8aC65heeYJY/KPMIVjG+ymjxNKlfNJ6u17fUJYRtNI+xP/JJOMzBJjZsvhe1AFWc9zZXjuJuhhtMgjFALZPhrRZ0AKs+LvGRuOiENDVrP9SZQ+OreQ071PdOZ/ISKbxzP2Q7AidCqz5K+Y420RnCll+CjEX04/zjEYnn6FTB+8mQ4sADk/rI6DjMQwWDHcTP8lhOni4jo9uFMEJXJTzHKPNDvblBTwdF7F+bhIPj5Mp3sHJeoDLxXU4ggAnAh9T62uYybooORGcuINqwUcKB3NxDo9gS5ohTSLEfgbXL8KJiyZnV5Y14eU9VE1+Jp4a6COhszJwMNTpYNNsC7uHhxEWXVy4cgGRA7y0ZRuen05Rm59EsQx03QQzMRAMj2Cm1cRsO4ZTrZlwyijN8OCwh61zKUYINPmOOd2QBv41XhbTIyjykFQsw8xa+GMKBV5tWF0OksBHxMTwjo8oypH7JeSVAi52JzHdBfYNAzUm1O+5OOmX8H/nMT4vVTDthmh5AXougUIXYQrDoJrP2kjzGGPlIgqzHTwYl+G6Pg5ldTTdBEMZsKmb4fHIxZakiaeKFThlD39o1nGqVsGhHJgqlJEXaqhURvHN57+Bi+fO4eKlc0iRopcnJtyy1esh9AOsHx5BvnD6H4ElOn3J+CGwxDnPuXro0KFrgImYtAJ9l3IYULekHCdYxnuog1NWU8aSicXv+CzaWfaaonxnDi3qobJXlLOR+t3Pf/5zEwpHhiRZ+WTgc92x7gwv5HfcD+jYIAhNwIzhwWJMKrT+Tjg0l5JB+t3WVeQwoMzg/qhctnT+UC8ng4p174PlHXhuP6WHx+Mt8/6BFXIqeDzZcwEgq9Sq2PXgbsP44oxmP3D+KZST48UxoRwjSMbP3BvtSB/bHllq/Jfb9rXr1nrgr6kH7gqgRaHy9ttv/5s8IxI690rnL6c+EkhG4C2cqCNj/VYBl5Vqv/JMCaAReCKBLs8M/9dxtTpxRd5jtomCn8Ke94tdxN+5cdJ7ynK4WSuBqy3wl9uWxcBDHYMtcMcGC1fK2JWHm2WzTCWntfvkRm2QESLasOaAjBEqBVQGaEzSe8OcIdz8uanJCOWzZPSxPgrREbWbSgtzlZkwA3p+TL6Jv5ywOAgOyTAcBBIGQdZBwG6x+So2B8tivVhn1p3jTq+6jA3Wi2GnbD8NC7EvVLdB42YlAC31ga0YrBSLb7nzdu26/74HBE5pvtmAoy2DBtmBa315cz0g+SCnA2UN5QvXHpV0vgRoCVyijCYI8NBDD5lryCaw813ZLFOxQWVgaZ2p3KVksJR3Gj864UmMUcoQ5UaS8SB5pflzt/fPmxuNm79aew/ba/e1vffK2LHBYDt/JPdrMa0VSiMm3s3XaOXvsA00OVjsecPPnMc2S41zhaCnWMo61Ze1IyOEDhU6TzQfuWfzWvUny1PY5sq3aHkl9kMOCVzl8LMMcDKkC6f98Vue/kfwqZsmiLwMIVKM9WLsTn08n1fxWJ5ic/sSkizC7LrN+Cz18XHm4qvcxWSWmSTvnp+i3ZhGASnaPMWwWEKhXIWTuMjyDInbNbmo8oiAlg/kMUIvM8ymbqeNzA8Y34Z1YYAdUYwnZ9rYWyzADVJcnJlC0wUmMuCZpIhNZJ2Ue+ggAzn6MRz4pSJamYup2EU7juFmXewYqmBdL0YhZhhlxohAKw18HxjoBxfy84IeY70r9JCAFgMhXddDmPv8hGaSIQ49pCUPnaQL18vg9XIMJyXMlWp4o9vA0ZEazlUrYNApE8v7fgFxJwKxiLDgwO82MdJpYWy2gW9U1sNPMxxpz6BX8uF6Dvx2B48Mj2NfuYLRmVl4lRIOBQ4Ohz4+6HZxqpciDSvYsGELvvvSN3H4s08xOX0FU3PT8MslOEGAerONWqWMHZs2YnRoyDj/+EcglnOZcpeMIMpFniZIpg5lIV9cy5THXO9LAUKc4wSZWCbXANcM72MZ1Dm5DqhrKj2FZD9/40vhbvrMNcQ/gmLU9XSoB8vknqH66QRe1pPrlu1Q0vl7yaE/aL8N/i/wXxEokrFGB08TOK6HwPeRMy1OEqMYhigWQhDf6uvC/TyZUZIYUIvXH3j+eXx5jCk4GkiTpH+K58LpqrxH4ePS8wed538te9/ypOjaVWs9cPM9cEcALSkuYmhxkb/11lvXElnb3tlBw/vmm7Syd9hGGEuWQmYnbxRItLJPvr3S5OlV39sKpUAUARNiDhG4IlBFpZEbG704OpKXm5e8DdxI6alh2YyjpyF1zWvh9am6N2OQDAJaLFfPpaK+2Ea5lEG1GCCp5+hdBpz6Rl5dMR20wWgk7DJ5r5hI9vxW3DxDd5gIUienkGquU2CohHBzk7EoWrLGjOWy3byGn0knJzWaZSipsu11sjdCAQUCW7VpDrZdIJ5RMRcSy9tgmKjQqpMULI6zTjyUocx5Qgq76s12LqWQ3d7s/ktSfNvQVtuXmhu3++y1+/8iBwcBVIWQ2eCr+kvjoneBGVrf9nU3Iz/+GsdD618GPBPRUtacOHHiWsga16fCDwWUU+az/5kTRWxKMT+VgF7Ak+2ksT3Gi8nWwTHg9QJq+BvLIuhGOUb5IDmm+zRvWLZ939d1bBUaLQCK7eZ4sV84juwDgVtyLFAmy6kkYEvv2kvExrjbIYfaUzl+cp7Y+6nmrfLyyODj9WKY0ThnH5ApqBQIzAdEgIBh+nQSKXRf82dQltyN+WM4WJkDj4yO3GRnQuJmINBFMIv5s/LcRRp6aLg0nlMMZylGZxt4Igrwam0Ue2YnUSh6+KTs49fzc/ikUMFMUMX+XfuxefNWfPbVF6g3prFppILdu7bh3Y/fQydOUW+mGBodQYqmSc6exyWUgyq8DEg6TfhuBP7Tc1wEeY51OfB0CvyoGWN33EOENpqI0QoCZO0ED/kjKDsZ6u48Gj2gWjSH/aGd9v+uJsD66hiqDHGMmii4KaMWTYJ1o1sYFtYCD8scc9gHtPpwFn+0mVqCushoA9h1XuLAIcjpJOYEwg6IqlUAACAASURBVGJYRiNO0SmVUfCKqMzFyAtlnK8V8KcgxxvRPE65QCGsIuqlCDwmfAec9jw2JT086TrYNl/Hs+Uair0IF7p1xKUiZrwMZ5sRSiVga7mCR/wKWlGK49UiDs7P4mgY4ooXoJ26GBlZh9e//R1cOn8Oh7/8Aq1eG9/+3us4fe48rl6ZMSDI669+C2dPnTRgzyuvvILf/e535lQ86kkM36POJLa+9HGu/0GG+43mL68ns5/rgMwi5X6VXqs8igpF5xriSwCy5LJSZEj/1Tq1neL8rBB2pcAgiMbnK3RRYb/3gv61GKAl+017me0ckPw0h03w1EeuYXMKaQ9unqEY8ORL5sPLUKmU0em2TV+GxRKa7TbKlRpG1q1DbXgUX3551IBhPBlT4yn7iP/r9HL1s2T1vdBvd0Nerj1zrQdWqgfuGKAlw1g5tAhoSbBoQev/e8WYkYAZNNr4vRhOg8yslRqY2y3HDiehUiiFWQAdgSsmRhTdWJsfx4AbFWnRBKqYH4kCWOwXeklJW+b1NJ50eouMELuvbtSG6204Uky5sUipl0Jvg4u3Kvw1t2wPjW18czzt/AXXe442QCkPtpedGztZVfRyMScIQT/ljVG4BJ/JuijJrdrG6/hZygGv41gwfxVzJNhggL1B634ZsLbHaXAe22CYwNhBUEuAFr+XAapyvvvd75qh1VixfUeOHLnmJZeCNgii2YDG7a5xtVfGtwxhjqttfN/uOlq7f/EeuJ5s1JzQoRO2Qav5ynvFPtEat+eDxnat76/fA+w/GvOUzTRmuF4ZakLWFUNGKJ+5Frh2lZOFsk3GFPtYoDnlC9ewEvvye4HSkpOSd8sBs+xxllxkfRhaxnK4b2jdan5oTrB8MV+/zuMv+cr+5V5HFoTWjmS3bUSq3+UI0Z6ufpPMkwPobstAyWFbTtifpQ+yXWSPcC6zD3iNQDmb0SAmGsvlXsj/OdfZTrJexHrm/Xcz3HABxkEOrw9oZalhaMVuZnJJmXDDzIXTyxGWiqhnXeRugqoPFGfnsCd28NLmHZhIgV63jZkwwzuTF3FqfBRzQQlB7CNLHJQrFTy0dw8KHvDJn95HWHbhF0rwCmNweSpfPA8nTVGfaiJqdxF4OcaQYUccIc1TnPJdxIUigm6GR3MHP3Y8bI066ORtOJUipnoRhp0Au7pA3pyDXwgxHziYG6uhTkAqzlFJHBSm69hWraKUxei16nCZkyrL+rmxBGgtgFoOGWML4JYS5xtAqy8w9IsBuxzPRZYQhWOeMQ8N38W072OqWMJcBlyYmsHO2gS2l2vopAm+ijv4MGri06EC2uPr0O0kcHKOgQufoahIsTFJ8DRcPO0F2D5fx0jcQzdpw6sW0Ak9zDBs1WFeMR+OX8IVOLg8Nozfnz+HxoYNwLr1BjT0XA/ffvFFHDt6GOcuM+Qwh18owndDw5Abrg3h1e99Bz/72U9N3lQ6fznH6TDgvsg8VkrTQL1JuVNtEHop/ZbrZvDQIcoR6pxa+5InLJffsw6U69wvFFVgn0yrNSuwndcTsJIjVns1v5eeyaHTiaOS15Jt95r8lgy1AS3WUUCddPNCuYxeshANkSYoMLQwS1AqBHAJ3IKhgwUDJJbIXvP8PjNvZBTPPvcNfPDhh+i02temtmwi7YViJ9v9M6gPLzX+91rfrtVnrQfuhR64a4DWwYMHr+UQ0mK2Aa67vaAHjX79L+aLhJS8j/fCYNp1EAikvpWSTMWPYAk9+uxj5q2gIGeSRCUAlseFSiap0vSq8356RmkQ8VomiOQfvacKCxBIs5y+uF7/ytCRAWV7XG9mTthGsf0sfm//pk2fdbbDX5bTBoX9sDx5e9hn7B+G9TBWXgnz+budDJfPEuiocD4ZJ1LeVQc+h949siqYu8AGUe22qQ02QGyDdfx9sbUm48gGlNX/8pzr5B3OHzItqKjZIYbMtUCjmMqO6Oqqv555M+O3nP7nNTagxf4dBNOWW87adbfXA4NrTHPbBjcGn8B5qjV3uwDn7dX+/rzbVsyplPNkJRorNJIEDMlgYX4UMjwV/sffeQ/fmVOF95GVyzAVOikEiA2OH9fwckJiBIRJJgk4J0OMMoKhNvZpsjKm7jWn1mrNDO1DYhhRrjLXokkqPTFhxor9zD6iUUmZylyK7Df+rwTGMiZZHg0l9qPeV6vuyyl3cF/SPJLeRIOaBj5BK7aTIewEZxXSRF2E81PygUa1vmMZL7zwgtFduB9yzpA1Tv2Ebed3vPduvTLHReJ4BqAJSGdyMkQ+ww5JSHIRpC6KPaDohWhnPaROjEIhR6HXxtYM2DqxGUcuzSJwPTy1ZQInrpzBIb+HeilEpxVhXW0co4VRVApVnDp9CqOjZMnUsffhRzDXcuF6BYRuipkrl9C8OgXfSQG/iy2dNr7bBUphEb9IO5isDSPuMGdUju+UPGwLgDZixJ6DDTseQPvkGTw4M48teYA0cnEq9PGvIw6+aDSwa2w7HuyleK4xi03NWQRZbDK8RwUfbR6K44ud1T/tkWAW//4ScgjDWCPI95dMW7yuD3ClmYMw8BE4GZpxgqsZcKpcxJebJ4Dx9dju1dA8cw5hrw1SsOaKPt67eglHQxctAqOOj1JYRtLoIGUI3VAV5XoTu2c7+PbwOjyRZxhtzyNgbjE3R2J0CcBJfFxBgHeTGBdGhtHcMI5zOTC672FsfHAPgiBE6HsYqhTQbM3BLweYbzYQhkUMFYbw//6f/w+eeuJppAHw0Z//ZOSonJOcy1y7TKpOhz71Q4Ii0pvtiIGl5q50KZZPfZF6OGWJmI+8X4wshRfyf64dPk/yViCYHBgCuhRSyLIFwMiBQjnE61me9EOtZTkj7jZDVDq+2sv+sPVi6Rt8lyzSfpS7nglZ9XwfadRD4ORwkh7KhQCew1NAA8zPz2F8YgKNVhtuWECXIbFZDtcP0aODolxBnv6ln/l8jYPA/MXGeDV15aXm1Nrvaz1wv/fAHQW0KEgZrsRF++abb94XgJYNAsj7J+q/lDR7EtxLhpkNILBeVIqp+NEjTxCDxgsp0HyJOkzvEf+oUDPUjcKXp3JwM6DRwxeBCwIY3NRYjijMYjdJKb3R4rgRYCiDyQYNVdYgIHW9Z0hJsOm8Aq8EggjI0WanMDmFDdpjOdiXCjnUc3ivWFhkvxH0oYL+ySefmL5TQmVez+cKvFKiX4X9KKZfYBm/570MtaDyQ3DRDkUZ3ABlOEqxUJuvBybJ62aUyIUklZrXrJuUGSovNKI4h7gx06CgEkMlhy8aEJxLMkpslttqCEkbqFWIqwAtjd9qPHetzH4PDK5fW05qLuka5QXRWuH3WntyCNhrTfet9fX1e0CKOg0O5RvkGtWJh7ZziOuCJ2JRxnM9E/CiAcRrlMSXT+LeQAYugQOdQizDQHJUMnkpcNpenzKE+CzKD4ZiE5ghsKV8X5K9S5V7v8wJY7sz2MrY58qE/Zfa0ygUi7E/BhF+/OMfm+TOzz77LN55549GlhIk4LUEuXbs3GmcGls2b8bMzCx273rQ9CfXFxM28ze+TA4YZyHmywR88Zy9v7wIGpA9xDrGbp81E6S8biEUzJxOdy2V9y13uc3I0p6i/UlhUDqFk/sHHUEEPMlqJijFeaPDVZTfUwcNcO5yPnMOSV5Qb+Hc5T3Ube7Wqz/2C3LyWj/3YRsvd+CnLgqpA5/Al5shcXj+XowgjVGJE3hegLobIosTrMsS+EUP87UAUSk0QA9iYF15DJVi1YAp3aiDZmvGAAyV8hi6vdgkQM+iHoa9AtYHPgrzV7G708K3U86GDL/pNXBhdBwX8wry3MfDI1VsW1dFkrfQaszi6pnz2LdpG4ajDNV2hFonxUzg4zdpG1f8EGEUYHuzjb8fKeKB9ixqSQcBcnQzD37I3EMM1VqIKuS8MuFagJd6yMkuIoWLubgIIpHjtMBgY4BmP0jRNSFbHvOBOTC5s84gw9udHJczYM/W7QgcD61mHefm5+Ht2oUvWnWczmMklRKyNDN/TCrP/kyzHJVODw9nLl6u1PBIYw7r5qYw5qUoOjm6CeC4XG4+rpRreLdUw2fIcarbRJOA1uh6BENDmHYSRD4PxUiQZLwJ8D0XTpah22xh/dAYgqCALhys37QFgRfinXffg18qYOuObRhdN4IsinDkk0+RRYk5GMCciulx0jCfGkMtyebzFthsi89iykvOc7FslUtLh0TwLsoV5c5SrjnKWzmS5EiVrFboIf8XuCZHuEKhpa+KWWqDdYNpR+7W+uNzBdppn6Qskq5h7zG8To5m3qdrkiRGoVRGsxOhEAYI8ghB3MSWmoeXnnkcWzdtwNmLl/HBF1/h5OUZeJVRuEHR9JvJEdmN4Hn9dCkcJ4F/lGN8pp2Sw2bT3kv2490cv7Vnr/XArfTAqgJaMry5mJV/6fXXXzeGP4+slVFvtjDruGo1RAlrxUih0kOF5U7k6LmmkDjONa+G6iOD7FY6fLn3CPgQyKB8TRKGAtdYF4UL2v0l2i898/RcUlm0Ez0q9xXLkZdUfSvvOo0bnmRCIEvABg0mKs/a8JbbnsHrtMEIoJLHSOECatP1yl/Kk2FvDAKwBJQJULpR3ZfaWGyWl+0N0px+6aWXjEJOQIvzViGU8oAtpuzbZSpPgXKscAwZIqqwQ7ZJ3nkBOFQo5JWzGTL2XNZa07323NH80fWDoaq2h4sAGxkFbBvL4BqlQcWTdWwmmg186Nl8H2z/zc4jKSpSuKSMiNGn+aVy9byvi8F8s/11p68fXB/2GuRneYsFkCy1nu90/b8Oz7PZTlLwCbYzKTEPmaCMkDwa9Kjf7jqxx1NlyZDibwyPJHBBkF6yTsDnvcp6Xu6cIKBh8q8kKVxayTkNGOZNypHEsWFsUJYTvKG8arf7joJarWpCkXgf5fOfuXd0O9i7by9GRkfNPkyZfOniJVw8fwE7t+/Ehx98YHL0MDUA92Va5RlSZA7Td+dwMp9mmvnrg1oZPDKKmd/FcdAK+JuHUuTCyxxjXBN8yNx+7qeVfmkuSDek/CZgR3YhASnOCTJXltp/2W/KOWTLfDnYqK9Qr5HDxd5vbNm00u0z+5DpY3J+ciRke5gx8UwIHAEc9jPHoP97P19UthB6R9Cnf8ofT0IEwl6MDePjeOb5A4jRHzMOy/FDX+L5576BT7/4HFt3bsPb774Nz3Hw1EMPY+PmjXj7o/fxxONPYKI0hNGZOipfHMaGs6extz4Nz0txolrAkeoIftPIcdYrIS8W0Y3rCL0GhhFhfZRjuDqC8+0YbquLl0dGMTdfx2eOh0axCkQedqYxXvV62NuZxcaka04KrBSG0eHhE5UcvXZmToljcvrUzVDwXbjtDHB9ND2mendQjnOETo7EzxB7QM/Mv/5cZLIuz9gGOVOPoe4ClxzgQgJko+uQ10aRFUu44gb43fnLmCoWMe9lSAMHgUcdI0MUp/CDAlKGaUYx9oYhDoQ+nmnMYVe7hdJ8HcMhE82nhqVVKAU4XSzjnwsj+LAXYS7voeC42JQV0HOBw04H9UqIKGPYZw29Zgfrx0YxUini6sVz6LbqJvTTLQ6j1UkxVB5BqTaEjbt34srcJC5dOY+k2YBXb8M3642gpoOuz6xNKcpJbIC/iICmaf3a6073gIsUARLEKYHUUcRJihIihO3L+F9/9Dz+t//5J2jOTuKdjz/Dx2fm8fO3P8V8XkJlZBxIev09NSii3emBJ8HT+S/GKJ0U1I9tEOtOt2/teWs98HXtgVUFtKR0CECgosocWlRWqHxRaaPiwT/FL8votRVqxXRTUNzJ/BqDQIXNYFkKcFmJCWOzf2zwT33EvuD3Ai9shgqvYa4JesMpTOmt4dHYVPIoVHUkuwAQPkvJylke2Te8j8omQTECK7xPYRC3SyleCUBrKaPLZogICFxuvZdSqAcNdgEqxmTIMpNYn2GHNFAIaslYUx/LQ2OzUWylW54eebJ5HRV+AooK9RPgpFOdCEgqHwnX1uBLbRIIqjmlea3/+S5Pn+1NEqODc+PFF18065bP1PyTMaKTdQRcCbRQ39jjtlQ/L7WOVGebkWJ7v5a6f+331euBQVDDZguKwWcDWkut59Wr6dezZMkoOQu4zrleyfbhXiBAS9dpfGxZdqs9YzNkNQ9shizBGTLCyDjVtbf6rHvtvmvnt+V9j3+epXAXjn/XPst9uVQs4viJEwbs4nrYu2c3JqemcOXyFRTDAhrNJoJCiNrwECbWr8fOnTtNeZ8fOoRiWMToyAiOHD6M57/xDbzxxhuIk8ScusVT7niwHTESP6Nl7yClY47QVc78RhmcPDNASs8ji8xFOXbg5n3mDL/vs8r+e2bZ7fa11rjY3Aw1ZLvE8OW+JefdjZ4lNokYzMpDxH2Xeg9BMTpX5LiRQWnvgbfbluvd75iU0sydlZvQQ4IWBr7JmT+rH4LXhxcJUOUGQDQ6nWH09VlyzaiHUqGA0VIZlVIJOXNeMX+Pz+TULvwEeOmFl/Dm22/hqQNP49MvDmF2ehJlx8MjD+3D5OyMyXu1YdNGXHz/IzzZTvCU52GiPY8k7eFKuYiDUzP4GEU0xtajleeoVAuIWpcwGnqoxDmCToxi7mCi18Vzvouo28FneY6LpSHMFMdQThM80pnEt2pFPNZLMNrpIWr3UCkWjJ7IOZ9EMUrF0Pzf7aUoF0Mkjoue5yPPElSQIu3GTKGFnPhNyUe7m5hwS2KqgYlLTOAXOFeBhl9EHQEuzjeBUhX+SA0fTk3i6OgoJkeGcb7VRFYsomfAZAeFBQDQDULk3Q6G8hhb6w38XaGCB3s9TIQBnLiHTi9CpVwEojYuej7+qd5BY2gIVd9BudMzYZdOsYDP0w5OI0W3MoKZHOgUfJRy4Pl161GYnUFn+iLmkwhnwwKapRrcyjDqSYZwZATdJDJ50Rzmh42SPoAMzwBakcd5kCHIE7hMi0Ewiyje2uuO9wABLTftISxXMd3pH4IwXCD4OoP/9pOX8cOXnkTSqeP85Bw+v9jG//FPv0fbrSHzCgjIuEwSwA0MkMpIBqYdEROZe+69mmPsjnf02gPXemCFe2BVAS2jzC3kLBIo9cQTTxivmbxqdiw3Fz0NcoEuMubFIBLd9U4ZrDagxX5nfcRMWm1AS1RieavF2BLVV4ag/bvqprwT7OcDBw4YJZgUfgIOLIf9LOq+DYLZiYQFaPE5BDcopBVKuByG01Lz9HYBreWWbwNCyjEgVsJSZSz3d5uBYEwBJjh1HJClxc88ZlyJ9VkfJYe0wZxBkMcGzMSYs8eaY0xwjKE7ZNJRoRcLQ2ywwfrbzxMYqvWpeuse28i02ZMySsm05ObMOqiNZP0JcNa7Xb5R2heYmDZ7ZLn9bF+n+cPvWJbNnhQTZLDc1fbM30o7vs73LDa/B0GrxQDNtXFa2VmhvULAs1grNoBlr//bBZm1zrX2FytPIduUizoWnvWj44XX3y4DeGV78FZK6+cL6oeOx3221EL+Gu6nTBTNPITcGwhotdotPPHEfhPez2TYw9UaTp48hSAM8cCDu7Bn715Mz0wboIahVIa94nnXmL+HDn+Bufq8OUUuYMhLFJvk4wxtI14SEbhiSBPzuiA1oW5kzRBQYRhcKe5f1w2AxJx6q5xHt9L269+j9c93jjsZ4MyFxXazX/j9ckLG1Ze8Xroknyo9k4x0Alt0KPFwG84z6jR6/moyJAhQEZwgMNUHs/6SDP1aFimCjgbIys0bQ0BNSJ5JKuWgUCybPf2BrdvwzLNPA8UAUZ4iLBfRaXUQwsP4yBgazYZh1V2ZuooP338fj+7egzPHv+oH7ZVCvPjvvoe3/7+fYX8zxZO1EaT1GfTSGPOOhw+vXMX0xAbMMO9PksB1MoR5F1GnhVKhitFehH2dNnY36vh2lfmDErzbyXF0KMShoa2Y6UXYhXm8Wqvi6cttbO92DRDgeQ66cRFhoYA8rZscRH7mG5ApqwTomLBYzt02hqsErYBC4iCKcqBEplgC32WYl4ti6iGJu/CLQDuJ0XFKSFIyuIBCuYim08O5WgEHyz7+2KwjGR7D+Xob4fB6k1C+GPXgxJEJ6csIGnkJNjTa+I/hGPYkDrrteVRKBYRhgKQxj3Evx7yT45ezLYyNVbDH9TA838BmJpcvlXEkiXEsy3E2KONonqG3ayPaFy/hPxQnsK8Xo9KZxmyY4xe9Ng57wGyxjLobwClUDTCCKCbWbNhp/VDgPoOPoFZqmGipAZsDw+Rb2bW3VtryeoByEmkXYbGCuZ4Dzw9Q8jJ4rav4H775BL71zENmnte7KT48cRlvvPUx3Op6pG6APIn6erjH3GYFk7aFgJbyc1Fu0Z5drmN9eTVeu2qtB9Z6wOidu3buWnk3nNW3Urq0gOkdptJK5g9/42cq2AJTpAQrLxMXP8EYKj28Tkyu1RYIUpikJPHdZrKsNqBlsxsEVLC/WAf2CfNHKIzTBhzU9Qo/Y6galWfWl31IZhwVO3kJ9K58HorF5zPVRuUoEpC1EsbGagNaMtA0Zuy7wfashAiwGVZ2efyeLCa289ChQ0ah5lwnmKgEmjZzaRDQskMqlCSeY8LrOA5U2GkM/OEPfzDsOa4HAXZiZ90IPBgEG+x+0jzTmpQhLFYNDQ62jXXQkerctGlskXmhPA2DzCzNY5aj0NLbMZ4H14j6h9/boKtkhQ2u3c5zV2Le/LWXcT3QSnN2bXxuf4bYwJDWwyCYP8hY0Zq9XYNfgLZdjsrmu5IO04FFlo7GXfnA7vfxJ+OEYYf9tsbEma4BWmEhxFNPP21YvJSfW7Zsxp///GeUyyWEPJ2SHKokxaHPDqFSrWLPQ3vx6GOP4ezZc5ibnYXv+bh4/jz273/cpG549bXX8NN/+kfMzM/B9fuhjoFXMOAIc2NRwev6/TxGITNfM2OTlxpAy3BEuKeYHFowhjUBGLKJ+km8V/alceZ8FJNXc8U+LW1w7xqshfYo7SnS17QHcM/kNQQN6fDhsxgSr7yfqzm/lOzcnNZnFJF+3/ZffUaWyVGmE/7I3zKAFllyvIQn9fYTqY8ND6M2VEUWuOjEXTz0yMM4fvQYnCjB9197HW8ePGjYWF4xMHrFru07sGXDJvzmV79G7uX45g+/hTMffIidV1rYMzKOLy6ewpV2C6NbtiFcvwnx6AgiP8Dpk2dw9vxZBEUfgR8gb2fYDBfPl0I82mth9+xllEIPX1Vq+NDx8MtGB8nIEKrtOWybncd/HNqI3Sngph24votu7iPttrAxjJHNd1H1XHilKq5kCaIsx7BfhJt04DpdmJz1KcADIbPAR+Z7Bvzy4aOY+0iiDsrFwCSb73pFdMhcCgNETo7YyzG5YRT/+/RFnAhCpG4ZXmkI873YBNqW0gilgo9umsIrBOjGXUzAwwuVETS+OgXHzbBzx3bMz86hNXkV+7duht9uIG3Vsb1aweYEKLd7qHKleB4mc2CmUMQ5x8WFPEN52yZMnziNp7IitsNBxY3RKXg4lHRxqNvFSS/AxbCIqVIJvbCAqBeZEGTj7CdwD+bK4gEC/XVKIFRhwWRqrb3ufA9QJhL0j5IMbnkEScqw2Axudxb7NlTw1EM7sGPrBkzPN/HmR4dx4uIskrCGQmUIadKPbomjCN1O99qpwnJiU67d7t5653tk7YlrPXB/9MCqAloyvpUsUOCJABgZNVzsNMYJpuj4ZYa58Tq+M8yKBrO8cSvNsFlsqGxAS8qP7dFe7aTXYvIY1HEhjxeVfdaB+Ta4IZKqT2CQ3k0mcRfyL8NdLJ5HHnnEGPj8I7jCvCUcE4Em8owq54TGSyCexkvtX05IwFLTf7UBLdZZ4CfbbTOSVlKZ1djYGxW/47joJMnf//731wAWsRYFEi5Wl8WMTCr7OqGM405Ak4w7rg1er+S5OsLc7v/FwAMBcXb9eY9CQTjWfCbfxYi0Q1sZTslcPMpjQjCLYCnbpxBIjbE86Ha+q9tlaKn+Wh8CMDVH7fbx+er3r1t401Lr7G7/PgjUaryuZ7CuAVorN2ICtLQPa09bbO0PjtNSgMJyaim5Y8s8lfvoo4/is88+M2AWT/167733rrFoJBuX84x79Zq+LdpnaGVZalhYYtqGxQLIVE+zzORXOXDgWRMeN3n1Cl5++WXUKjX86z//C65enTRgFoEvnq72xeeHMb5uHXZs346jXx7F1q1b8P4H72H3Q3uRuw6+OHzYgFrFoAA3ZsLtftLt1GWuLMfka2LuLAIqPZ95tlL4eQqXbKFrIW8MiyOwsrqAFuWwDjSQfOa7AM3lsvC1V9rsdOon2oO0z/Akz2PHjl07DGEldYDBOcg8VybXFZPAm8TmZGERJlzIT+Ywb1Y/3FCvhcP+FsbBhZsH8Jii3HNRKhXx8P5HcOTYl3jt9dfwh4MHUYCHJx7fjz99+imuTE8hYx6oXg+lYgmVUoU0cXQ7dTy4ayMeG1uHdSenUPAC/Pz0EZyLe0jIE/JD+GGIkaFh7Nn2AD75/AtMpgRcfBSaKbbkHnbEHbxQCfFEdw5IEhwvjeJgs4XPKi7mSiFGSxVs7cR4uefgwdzFULGARmceWx9+AFdPHsHm5gxGewkKGTDXA5q1YRRLVRSmpzEeekiTlgGyiOYQ6CXwFDHvfcB0Gg7CzEfei1BmyCMPn/ELmGPEQRZhaPNGTM7N41ytjP+rO4fp4THEMylGamNoJz04iFH0U3S7bYTlCtLcRdSLEXouwjxB1G0DXv/AnsAL4LTbKLU6+NudW/FSfQp7ej1UujncGEg9IMqINbpIi0XM+EAnTTEaVoD5FkZSD0XXQ+Rk6KYxHD/AVS/A556Pt9ttfORmaI6NGqZYnKUmLxjDgGO3H1pYSD0TjkqQsw92LnTKvSrgvtb1ys1phgnHIyih3e2hGAaohUAFHZTd1ORKg+thppWgMDyOnhMAHkNts/4hAcjRWnBiK/k+5b8OoIfgxwAAIABJREFUh1pN+fO1Hpq1xq31wA16YFUBLRnD8qIJIOG7HY5oG6UyTHVcNRU/It5Mhk3jXcdc32mBQEVcShPrvtoMMfWDQAY+n+ABDQAmUOW7QDUZDvyduVEY+kVwkEm7FVLIcgh80YhgO6RECigREGHnO+M9AgD6oRPJNYbQ7XoZVhvQUn+xDVScVX8boFkJybAYoMVnEfAhg+nSpUvm9D873FGKu+bRYnOJfc2x0G8cM64DPo8nKNLbTPBqz549BgRm6KFy0alO9hxabI1pDPQc5fkSIMpnMyyEiaTZFvYd5xbnEcM5mAOH4CrnEP/IAGROHAGu9IYrfETsuBuxxm5mPPqGYp+xJsBV81WhwZI7Slqvdtlg2M08c+3a5feA5PP1xnslAJPl1+av70o5fwTwCiDQmrBBbntdSGbc7v5ql2nv9UraTUDro48+MsnhCeZQTtpAxP0+PxwmAs8UZtjPJ+QwrCjLjBx/8qmnjGOJjqjnnjtg5Pe5c2fxd3/7t7h65Sref/c9cz+v56nEr776mjnZkCe/TYyP462DB7Fzxw58/KePsfOBnagM1fCHd/+IJEtN3qKi65swNoYtEdDqegxpck14YT8ZeZ+d5V9LXm7gNwQJwRT334AtK7l6NK6aE2Jq8XvuNdxbFEJ/o+cOzi/tB8oLR4eSnYCZgBb3TM5/suI4Bqv1MiGGTh8QNDnLDJhl58xiKKKdoazP4DJQRh/1gucGJvm757gYXz+OV779Cn72Tz/Df/1f/iuOHjmCuckpM/4fffwnnL98CS3m3CpXUClX8Mz+J/HJ+x/Aa9Sxq+zhP730CvD5V5iZmsFvzn2FK0MlXK2U0PRdwwgkP+iRPQ9jvtHB8XOXzMEClUKAbHoKw/U5fPOBndiaRUg7CerBEN69dBmXJiqol5i4PsUzW3fghco4So0uTp45BSQR8uYc9tbK2N5tY6TXQ+C46JYrcB99HJ8fO4YtyOHP11FIEtS8AH7CdB5kDjqoFz2ccnqGobUzKmKCybWSNtw8RZ5kmItjNCsldIeHcXS+jplNG/DJcBlz1RomahNIkwyNTgN5FjElF86dPo2d23djrt7GfJe6Sg/D5QDrxkdw9uJ5AxwX/RKqYRFeHOPV8TF8f+4qdreacCKuEwdJRhZdjqrrI05jdIIMaZ7CTzLU/AKCOIdv8mG5Jol44LqYKRZxqFTGP9cb+NB1MFkqIjPMrAw+MvPeZ0S65uRLMvTsebDGz1qtFbpUuUzolplQw1YvMe+B7wMEUQsekk4DtUrRgFOp46MTZegZmeljeHjE6MIO5+pCNI30UtohKxGZsFTt135f64G/1h5YNUBL3mGbjUWlQ15iKSC2UWobpgxFoAAgu4gAzoULFwwwIEX9Tiu8CslivZfrPbydSaVQTTsXERU99gUVP/Ybj6ZmP5GtQ4BLwA0NAyqK/I0ClNdRcSYAwt8kWNkWsXAEnOjdeK2C4Fo+E46NWE7LyXGxVNtXE9ASO0vAqUA6gXBSppeq43J/F0AisIz9xNNN+GJCeAJNYklwTMyxvp3OtXwfWhc2AKV1ojaI3cRrlQhX84CAE/9Onz6NEydOGGVdMfuLtUGAl82S0vwWW3Lbtm0GxGJdCZIy7JfP5hzk98xNwt8InNrlMXSG82wxg1abueb0IMi23P7WffYz7Drwe7ZNAPQgQ2+lx/9m6v3Xcu1igMidltl/LX29WDuvJ1+1f9osqEFQeCXGyQacbZCMsol/BMTffPNNw87iCX2Sj8qtJVlxv46hx9Pt0gzOAkOLJ66l5rRDz5xY+P3vfx9vvfWW6Ydt27aazxs3bjD7xonjJ3DWpFgo4tLlyxgdG8MjjzyKg28eRCEI8YPvfx+HP/8CmzZuNHv02LoxfPDxh/jq1El4gY8Wk8k7NJP7zCBzah4NaXPSnm+AFmNG5ymCjEytHF0m9oGHctT/PfYTk9NnpV+aW5TPdPJwH7QdTuwfsceXArSkq9isXMl67k/cH+XI4kmQ7777rmFu6dTtlW7bX8pjyKa3EEZIMKsPHprTI/uHFJpwMwMhEsFa6OZ+qGJ/vAhmhn6ILE2xbnwc33v9Nfz8jZ/jR//uR/j1r35pwukIaHEuHfriC5QrFVy+fBXbtmzDi08fwDu/+i2qU9N4PI7xg23bUbxw2YRAfdaYx1cjZbxTTDA7Usbs1DTGRsYIZeLZp76Bk0fPYmpuBrWtNUxdPo31rodd6zfiq+MnUXRK2LX+AZzgKZtlIB8rYMeuDXj0wV0I5xIknRRNJ8eQ42DzfAvjM3MonL2ECc9Ft9fGBSfFyN+8jqOXL2JvtYKpQ19iXVpAqdVDUK8jSyLUNm/AMXTw06mTqARlfLczhMfCKrqtSYwXXIx0Y0RRjHq5gs/abcSPPIILo6M4HviYC3zMzs+iG3XRS3oohB4mhquI6h08vms/Ll6dxbErV+EELjaP1nDgwBP4zb/+Do1GCyW3jLnZJvJCgFdGh/HvG/PYOjuFCLnJY5f0IhTixPRH3m2YnF4ZYiQxwSuTcgn/P3vv2WTXdWUJruvvfS59JrwnCJCgBb0TjVSyVaXqkrq7qrqnP4zp6e8TMxHzZf7B/ICJiemJiqiaGpWmqqWukkQDSiRFKxIkQBCGILxLpH/++juxzs2dunqVMASQIAC+R2Y8vPeuOffYvddZe21DNaUJyyCYnGDSMPBJpYo9HR+fVwdwhuMqZTgwmWehShzAMcb2VmG+itGnrBskGkMRb3zI78r1+TvpyjmgRWCXQKbjegqkZBghEwewnZlFk8CobdlottrQLFuJwHvlGjrtNrQshm2aan4r2vWyLt5JtdV/ln4N3Co1sKKAlhgvRUaKxBKLUyqOaBEUEKObjjEdaIJafDHskKwPOtE3QsfpahpBylVMEX0jRNGvdG9xysX44uf77rtPGcDczSUbhpl7JCsQyyTaZJKVUMIQBaygI0Hjj/Uqx/O6RbF3MQ75u4CNLKvs7IsReb1Oz0oBWuJIi1aGtFVxZ7gIFl2pHa5kVBd/F6eMTgYdE74fOnRIsQ+knkX7QzJ2igG+HGOxeAzrn+0tIbgqTj+KVDsKgESgibv+V/Mq3k+ALepfkdVH3RER6lUixIt6asWwTd6LfwRYeX8BScmi5E44F3LuklPDTbTD+Jswz1Zyp0rAV8koI2zElQI0r6a+v27HyHj7skyfSzG7vm71dyOetxcUl/lc0oYX19xeluP13l/aUdZ3WT85F0jCETI5yfjkGifAw9UCGtdbvpU+n5noCGgZ3NlnNjv+RxDHdRXj6oknnsA///M/K4YtsQ06QQ8//JDatKPmJdevc+fOqzDCtevW4amnn0aj3kTJ85TG1jtv/RaPPfooGM5O7a12t405zq9pDMuxkKTxoj5WzjBhWBOd7RTWIpCSqXBDM42UY62AFmbkg6WEzFOl5bNygBbtOq6LbHsJZReb8GqcvuKGKM+TTSHOO7R32M/4IoDFPshQzr1796p6lfusVB9Qct8pw47yllcC8YtgVl6juSS4luaMOQEYc4bWIktrUWaCwBZDTh997DG8/ptf44f/6od49713MTo2giNHDuO5Z5/BG79+Ay89/yL2vLwH992zC45hYt/eD7FGy/Di4CAmLk5j9WwTpmXheMnEZ66O3wQNnDcoReXB90PYpoORoTGsW7MRBz8/jNXbVmNowMPpA59ibnIKrluDrTkIFzqoDAxgASEiM4Vb1eGYJlZXJ1AqDyArlRE06hgPAwxFMaxWG52LF5F1OxgfG8XO+x/Abz54H5seug/nLkxix/qtaE7NIvG7Kpvjxs0b8MrHH+DNydOwDQf3pFVsK1fRmD6Ju8o2dpLR5UdIdAfnagN4Y6CE9zs+ZgIg4ljTY+i2roTly56L4aqLDeOrsHPjvZhv+vjswkVsuWsbzKiDbVvW44tTXyjg+OiBL3D02EkYtTIeXrMK9yzMQp+aREeDet6w1YHRbmOD7cDttlCCDy/sYjCMUIozOLoGSzcRBgk0grJJhJmBKt6tlPEPZycxWRlGw/JUlso0jWEghJFxjLLVc8CZwBYx5BxuzrOT9l9fRQ1kYFJarlkEs9rdLpI0Q21gEH4Q5lEBDNWmJqHSNY4VSO2VKipMkdqJfqcFQ9OWNPs4Hwl4f72+01dRI/179mvgdqiBFQO0rvTwVxrUAqzQUGGmPjKQGHZItggnh+sNebva8onRLwyZosbQla5xud+LjlvR+ZPv+dycAMU5pwHIMA0aZDTMRPj7yzqM11PmG3musJkEuBMDVfTRriS638sAKAJtvKbogIl+E8suTARp0+t5Hl5XxNjZHwVYFPCW+lIEe/hiiAPBWHHaJGukOJFFhlaxnPLvYjmlvUXEn7vQNNoFVOKxElIqdVxkXxW/K9Yh64ZgFgEo6qyJ3p20D69bDIEUQJLgFx0wCU2Ve509cwZMAEGnlWXmudw1Z52dPXtWhQ8vB+LJs6bLCKIW54zbtd9fT5/7Op3bO0Z750sZS6LnJ/2P80cxW5owQVQYgGJF5P1YNArlexkLvUD+16nOb+azSliwAA/8LO3Gde9K8//NLOs13WtRFJ5oVZImOcCk6+oZyUyiPcPwOrVumIZi2HY7bTWX1wYGMD4xhqNffIFGs4XVq9fA9Up5WKZpYcf2HZg8dx4lJ2fPTk1dhGmZCjwJohCmayPUEmSKgRUrHS0royaRhVizVYhTEgaoOKYS8Xa0FEaYoJum8AdqaMQxyoatMilyPLGNZPNENrYEHBUdzuK4krHLscTnkXVDsliSUc71kRkeeR1hHEvW3CIbvnftk/VIrs1xKxmbRZ9GGPTFueCFF17Ayy+/rC4n646sv71zi9gJfF+OvSjfXapf5Ewbcqjy0E6K7+eaWbngOwX3CXjZmpVnNYwozsR6MJQgeJrFSDOy+zSMjk1g9yOPYu3adWj7XTTaTSw0FzDXXMDp0yfxxCOPwoaOoN7B8cNH8ec/+DP8/T/+FHrFxA+/8RSST/fB+vQwdnUy+GGA85vHcKzmYc+5czgfEWa1YdkeoiCfH23PQ9vvQLc1rJoYxV0b1mD24jROnjiPhMeTuU+WOBlkjoEw7mJ81Th27rgfqeEgZEY/hrLGHRhaAj+N8MVnnyGdmsW9locfrd2ChXYLeOEp/H97P8SOXbswtbCAphr/DqKFeZw8fhJT9RbTFSCNM1hJiAEzwJrGHL5r69gFC5XQxAFNx/9RAj53KxjMaohaHThlDX7sI4ioY1pD1cmwZd16bN+wHY1OgiMzs2gHIbw0QuQ3Ybi6CutM/QTT83Vs3LUTJc/GhG0iSSPsP3kC9+/ejajVxf433sTzd92Fyb0fYjhs4S4A94QZRsMIWpzAMfIQ0SBJEZrA+ZFB/Oe5BRywDSwYg2ilBIs1uCUHfthULEqXTZ8BXWprLZL1CIbrKdmUfUDrmube6z4pZ1XylYPSuSYe+6Mw5/JAUQX/K8YWNRJBfTWV0CFV4vArQHC97ifrX6BfA3dyDXxlgNbVVConBhp8999/v9Lroagnd3RvBjuraLQUKe00hm5EyNLlQBX+JoACAQsawTR4WQc0AsmakV3N29WxF0BEgEkJQxOgRhydK/WTIkjFY6WtxPAWQKtonN4IQIvGsoTbUauD/y62CZlUZBaS9URAi2As21RYVwLcFdtPyigMxcs9uzCi6PzxGWnUF5+fwJGAr7yXlJcOhjgpUndS92SVffbZZ4oJVgxJKraROAvsk3wuPh+zLRJwFUaIupfr/ouwRzoyrCuOH4YwUtSe1yZjg2AXv+e/GZbJ3eSV6Nt9BtCVRtSt9fty7SX9rMjkKPYVAbeKoeHS14UppIzVxTBqeReH+EoO661VQ7dnaUSvj20oIWcShi2A/+35ZHmpM2ruUPBZhRPxPwIV/C63HwSQzVKCRhFqlSpS7vQzCYeuqd1/9sNuEMJiwpxKRYW2+H6gQsQiP0DJK8HvdNHptOE4Nok/ueiwZSJQzlgGOwlhqQx6zNtlKsCBzpllaki7dVSSLsbSDKt9Dalp4njZxJxloOsnsEz3D2QGBDzmGiIsvyJbneNI1jcBusRW4nrCNYr23NatW9VzUm+xyKwqgs9FNrCM1WJ/kCQoPJ/rFeuKmycsjwCiEnbP3x555JGlxEKyTsr1ihtLvWxeWZPlWCnv5TZUFUMry9udgFbKv0VsgkAF28LQLAXWqFAzOsNkcim2XAqd7Lgs1zk1bQ8DA8NKdKvb9fMEMHGIWCPoFWNkcBD33HU3zhw7iZnJGWzZvBUXpifhDLqoZDHMU6ewxXGw2raRhDG04WGcCEJ8OD+PBdNGSCaZbipAJiNzSKVZJMiiqTC7iaFBbNy0Abpr48SxY+jOz2HCtDHSCRBFAebKBkbXrsGzu3bjk88+R7MygC6fKm3D8Sxs3HE3Tuz9GNaR49je6OCb5So0U8fpzevxcRLC2bYFB86fw+cnT+e6ZlGgNL38doAkM5DaLtI4ghm3sKlTx5+5OnZ0fUxoDk7EwN8RpCsPwkwcxRQznRSdwIduldGancZaJ8PW1RPYtGEr7LHV+Mn7H8Jauxab77kbjBVMshiffXoAJ46eUOPsT370Z7gweQ5Vx1GMnI8PfY6NW7YhDGI0p6dx34b1OPrB2/DPHceDuoHnfB1rmm2U9Rhp4LPZYLtACB1HNR1vOBb2mzbOWWVcoB6T46DeacL2LMUCos4d6zpRefVUlJsiRioG340nSN7OU+pNLPvvNe8EUlRBw2SwLoaCKnuDY5R/BLfYmBqQZHm4sJqz+u13E9usf6t+DQC3LKAlhgQNCIbaESBgFjUBtFbC2S12iOIuXTGDzo0As66m4/H+DC8k3ZwLPT/TiGOabhqTtzugJUZq0fkUAFMM28vV03KsNn5X3N0VxyE30H6/23o19X+1x7BNGFpH41mAIoaREODhPQk+UsOMu+s0tgWs7O2/Uj7Z+RZG4HLlKDr0fEays8iSohD9sWPHlI4WnQdeU3bWeQ7/JBRQBNuFCcHystyvvfbaUn+TeisCWmLQq91c21Z9ku8Ud6ZDIY5LHEV/kECA96WjyuMJ0rK+CFBTG4/XZDnEAVGOTxRdbRP0j7sDa6DIjCiyBKUfs08KM7LoFAuzle9FIXTRA5R5Q97Z1wigCqglzMvbniF0i/cJ1jvnIALcZCvJBgTbTYDFW/wRLl+8xSyHi2/KUSWgJfM7+5u5mH01iSKliQTp090OTD2D69iI0kyFT+k2uQDc6MqBsiiMlX4L6R0ExcjyUoygNEGmG4qJRWzCixnalCjNpkgzEBgEtYhwxXCiNsbjDja2QzyZVZHqBl5J5nC+7EErj6LeCdUYEvBK2FSydouWZvGZhPnINpSEIbImS3jhU089pTbmuIkh1+Y1Zb2W9i+uO7LmFVlVxY1G2aQSoJTl5v14b16PmpAS+s9+x7mjOK8U7y9zjLz3zj9FIP1SnSAPG8sQG3nIIV9kbeXi34RsLEQZEBpASr1pPQEysjpiFYqGJFKC7ZnGNjaRBgSJdLiWjTAK0YraGBoZQNBpY7BaQ9DxlSNtOC66cYDUiFFGitXURfMsnGxPIemG2FVaizQxcajbQdt14RN4S4GSZUBPQmRRB65pQydApLvwW22Yro6BdYPoduqwOh045y7iuyOrsNBYwMcuMLB2Db579/148+3f4fzIBGZUT+0gRoxHn3seM3v34/4Lc3gySbF5blrpWx0bGcZh6ls98iDeOn5c6X9puoHV69bA0g1MnzmPRrOLjm6r/mwhxg4E+G7Sxurz81jHSF7PwXvNBNNWBfUwxtD4KJI0wMWZaTiVQZSjEHfBx/paCZltY/je+/HbZgdHaLts34q9x46pbKOHDx1WAHGWxHj+uaexb98nWL9hI7LMQH22jYnVG3Do2EkMjY5i1cQI3trzC4x6GUZPncGPujZ2tLqoal3Y8GEZKaKQfdnCjFfF/lIZ+2wbbzQWcI6AB8MiLRNRRo06IObITzVYi9p2KjWAlmuurUTI7209p960wguglW8KKDs4Vx3Mw7EZMkwxfyZ8SAlFMkQxP45jkH+6oUQJ+69+DfRr4CbWwC0LaNH5587b0NCQcpZpmIgRJEbNzagnGk3FTG2XAiRWoiy7du1SIWC8P/WwGKJAVoywm8SwXIl734xripGqjD3DUM95tSGHRRaFGLNi4PI3AY96GVA36rnE2CbYSN0qvjPEjsCStAtF2gnYEKiRnV8B3aRcveUTYIvll1cRvJPvBPCSBADsF+wr7DO8F4Et3p8vAm4M8aOBL/1XnBDZdecONsvKflbsX8sZ8zL+5JnoMNAp5fPzT+mCLQIKdB74u4QT0ckhgCDlJkuLotBkuAk4p8C4xQeVZ79cXSzXppdq9+Xq8kb1if51bnwNSDtKPyz2B3EshYUpumwS2lR0SGUTQOYG2SBgvyPYKlp2xRCqG/80/Sv21gDnxk2bNildSL4kvI1tezu/KAovWQq5c6+YF2RrLYZS68LChgbHMlVmQjK0XNtBEvgYsAwE3Q7jY5XgcCeOQYjfsB3EzF5oGEgJbmlkc5EVwBDDHDhRoVq6CyPN4GWhEn+PFVvIQKiZypHWjRirrQwT9VlsmmvjRWcMlmHh1+EcjlU9zA6O4mwnz1LLMcKNCFnXZFNPAC5Zi0UfUsaQ6J0yKy/XJ2azpD1H5jI35ng+x6WwJmU8yxoo65CAy8WNRV67mDlYAYSLG0YsJ38v6o8KUM3+1avbJXOLrInF5yky8qVcV2d3MdMhM0ySd0MBfsBKNFiLgFaYAqltIbCBMAuBLISnpSiRJcUsgXGkMuJFlovM9JAmBrTUhKkZiKMQhs2s0z60JKLGAKrUmep2kLq2amv2pZJhwo0TxFGAxDXgGjYq7QxxmKBdygE1j50BQOQZSAmuhQEMjXIKCaqVmgJOgyhAdagCL2xjc+xjbHIG3x5ci8wP8bE/A294EI9u2o5pP8HCxq2oj46iXXYwHXSwesMmfPCP/wUjhw7jxaFhTLSasBwT8+PD2EdW2qOPYd/0NCbPX1CMl4cffACtdhtvv/sBopSJiEoqRJP1sVEL8Yzp455uE3d3E1S9ARxKdcynGuJWC8OVCpI4wPH6PKaHRzBRq2L73BTWsr+7Do6ZBj4aGcLFsXFko6vwydFjePTxJ1QShk6zhTQK8cjDD2Dq4kWYtgvPKamwUDK39h05jB277sHgwADeeeM3mDl7CqP1Nv7V2Hps63QxHrTgdOfh2BGCJEZolOHXRnHIT/Beo44DroF6tYSW76s+T0gzBtDhnKAZsFMKyeesHygAtA9ofbXzf68kf86mVBCXYt0uGahKA5EELQVAqszbQrXrh4x+tW3Yv/vXrQZuWUCLkz4dDe6s7dy5UxlDkuWw6HCvZIMJ+KDCABZ3Knk/AbhW8t40pJgBivclM40GIY1/McaWA0RWsjw3+trShkXjlfXKzzQ6vwwDr9fZFbZFr+HZC45czzOJg0zDmUY6gZodO3aochPgYjgF2QdFcE2ALbap7EIX27FYvuX+XawT0QFiP+F1Gc4numovvfSS2v0mUMRxw2uJVhCdAoJvdFCExcJzqc/21ltvqd/I+BJ2Sy8AJOCBOJ+iIyYOKPsntcPGx8YUcEW9LDLUeJ7UkTC0+M4xTlCLYBodJ7Y9+zozC/VfX98aEJC6OIZlc0HmX/bNIguryNgQEFWYWQJuiXYT+54AqxKaKxmJeM7NCGv/+rZuHu4pYc2iDUkAnvOUaCLdzvVDQIuOTUIHR8UQ8S9nyRKAUnYEtXeYRYvsKxXylSgNHjOOUIlCeAS6dF2FD5LZEekGAmRIND0XnmZ4IcNmlQB9DpwYJu9rIMkcBWi5WQAdkdLniZTYO0PTMyRRC9vLNh5OEuyOddyzkCILYpyo2fi0ZOHnrTrma7UljSuuCVwnJGxe1lzRnOPzSBilgEtkl/NPwsqZ8VfAZlkbeY5ck9fgv4U9JdeU8EPpLxLmKMlsuGZxTuC6wX8TIKVGF+/Lc7iucB3kmsyNHelfvRujMn8UGWdyTG9o5JUBV4YokXmVqkyTFjWnEg1OrAMZ21FDYOvoOgxJJIjVQSn0MZYkqKkQxAwLfoCW7SKyS/ATtjdgaZbKdJnEPlxTV/pnceArfbZQB9omFEsrbkcKoFQgYURwy0ZGcMrvYmCohm7ageUH2Kq5ijl4TOvAdy3FAksZNmVqCNIE0E0VPuvAwkS3hResCM+YHiZOt7HKLqFutBFpCWzDxrRm4VPTw/HBYXxqWgiGh1UI5Nzhg6icOorHJybgtLowbRNND9jXaqF71y6M3nuv6qOOBgT1BXz4yT58MTsH3fLgxgYMIrlJhkrYwhajiedLLp6Yi+B0Q5z0DHTjEBszDYNZpkIFT1g6Xi3ZipH374dGsN4P0AlDfDFQws+HPET33gfDHsInB47iieeew+dHj+LUF8dgahrKjoUnnngSk1OzOHr4CFaPDmL3ow/in/b8AjANfOeb38WH736ItSNrUE11xJOTaO/bh+cHalhvJmw1xJaOeaOE+YRsyDJeP/UFLq4exQXEuHvHDmxcvRbvvvprxc5qmDpiBWgZUFuYWbLIzuoDWl/1/J+zawtBhwwZLzC2VGQh5/nFw/LMsbkoGllcuQJX/9WvgX4N3KwauGUBLRooZJyQ8UJHmGCWOL2XC8e6kRUnBpEAJGLESJjcjbxX77V4L2bmoXNFMVN+lhAvGm03I1vPSj5fL6DFOhUDXdg8V7q/ADwS0iDXFONTzi+yPK50zav9XRxu3ovt8dBDD6m2ItOAAKSEUsiutRjjolfVC9j1MoqWYxgVvxOQVRhtfKehT2F3hg/SWZdsYgxBpEMi2jRSz8ICI2jM5+BxUt7i8wkYUDTu+Xx0SngNjk+yB+ko8B7KMUjIGMiWQh95LB0ihg5zTEvWFwHXmA2SulrZjMnTAAAgAElEQVQCQNARLIIZvfV1JXCy+Hsv+MvPl9NAudo+0D9u5WqgyNYoMq0ktJf9hP2O/Z5AlIQgsl9xbuRx/F0AL/Z5As8ch9JvhZ1VzLIm972yw7pyz/51uLLMj6x76vAxXJrAtgKzLev2H58Kv9KVQ0SBb9HQEkBLvQvOlTLECDDJyAlDTJTKeGTjBmxdtw7Hzp7Bu598jC4dK9dFM45IY4NmmIh5Hq9D0GJxvqSWS0ph4sxUzpcDX4WyEe5K6TLrnjrH0RNY0+dxb+Dj2bFxrI1IDNEw57h4Y3oKh0eHMbvIzJJNE2HzyjxPBn0R/BE2k4BKPI6ajAJAUwuVzCyOQWljmYtlg4XX47hUvv0im002vYrrkIQ0yvgXUJrnFVmWApAVr885QgDr3nVFxp7YfmLryeaPzAuXX3+UAhJSLUOkpwrMtBKCWoATM3udjtgy0UpChFaCsgUM+F0M1hvYGgFrSmVktoET9QVM8rhyBS3bQ6BZSqPHIeBO4fbAxxDZ0GGEJAjgVMsIHBNTrTbKg+NodAJojqn6lhEDTBsQhwyPSzAQtDDa7mJ3ZRhRHOOToIHpsoe6U0bHMpGwmAYz8uWsMCNOMNSu415/Dg+7HnaYQ/BavmKVJZ06ap6BpuvikFvFQbeCN1sRZmwblaqjBNjthXlsGhpEZ35BAWju6CDONVqYCTXYThlemqBqaXD1EPN+F1OajdByEAZdlRXSMTy4YYCRbh0PjwxhIzNEhhFauo7mhXPYXSmjGgWwSzaOJBle1Wy04gTfGqqg2m7Cq1YxVS7jnxp1bP/mdzA73cThz7/AQ08+ggtTk6BEwuS5cxgbGsI3nv0GXn3tdSWNkCLG9h134a133lJJG/7qx/8Wr/7qFRDrC5ptaJ0ORjUdO6s1zJ48Dk0LsHHbZhw4dgKBYWN07RZc8AOEIwOoZxGqtQrOnToFtAlp6gg0AxHnCF31GJiLIWz5jNAHRL6KtTDX4ic8lf8tysIrEXiGbxOgJkuLoFWicVTlzFuVm1JlrmSCSoaA99vvq2i//j2/vjVwywJaNDpo5BLUoqPLECoaUKINdDMcUmEM0UCSXUKho19vlykyEHqvxd9o8D355JPqpzfffHMpDIzOGw2+Kxlk11u+lT5/OYaWOJYicH6lMogxKsanMDakrZar1ysBIVe6p/wuWi90mqnDQOOHO8AEsySrkxjiArDxudinCC5d7TNeqjwSQiHgHz+zX7A8FN1l9qv9+/crwXbukpOtdfTo0aW+I2Vi3TGNvDAAi+OqFyCUvi878cJkKTIY+XzKSa1W1XOKgyFCvbwG78c6k+uzvshqo0PLcqvMjWG49OjX0ma9zLIiOFZ0lq62vfvH3dwakPlR+px8FoYVQRD2c64N1FXki2sF+xbXCmFv8DwCWex/BHrZN9nXOV7IJCR7kACYgGK8ThHgurlP/fW5GwEGzl2cS8gmpV4k2TMyh1/LmL+Vao+sFgG0hKElmVuVw0N2IbPh0Q2KY8XaYpr3LE7w1K778L/9t/89NoyP4cPP9uP//sn/i0++OArfoAaWrlhbDBfLFsMyezPCkjlArReKi1uaDy2LFOuGWQ51owQTJkYHSthg6bjLb2Mo6ijQi/wD3axiwavi81IZB+fmlsbK6Oio2iRhezGEnfYZxx3ne1kHON/zuTgOuQ5xLWQoOscsbTeuT2xzjjcBsmRcc/yJbSchhsIC47uEqHOtKY5tuRbXDB4njGGWS9ZYYS7z/rJxJkC39Jlif5N16XKg1uXtz1wUntF8IVk7Gh3dDCYFwxMyN3TEpgk/DRU7azCNsckPsL0T40Ffx2rLhW8bONpt4Jit46SpY8r10PFKaMUxqLlW0jUMmyZKrQ4e2LQV33j0cezbvx+v/e5dmKNjmAw1dE0LVtVDlCZK4L3smArIHOs2saPRxPZOFw+7FYRRjM+Q4miljE8sBzOui9rIALxyDadPTMGADldP4DZnsTFq4tG1qzCQabBmm1gfmaj5LYy4AWa1CAedMt5sRDg9tA7n6eDbAXQjRbcbwnEZcteF6TgI4gRmkGI0sTAc6xiHjVFXh6nXcXZhFueNCtqVEgI3RmrqSCIL1czCSBBj/epVODx5GiXPw6hVgnbmLF4YG0IpbCEpmzhjeHhlQYPvetg2oGOsYmFodAyn51voVMaw44FH8dO/+wnWrJnApp0bmQIUtufinXfexbNPPINzp8/g88Ofwyl7cAZq2L5zB3733ntAEOLPv/s9vP76azg7MwnbYZZKqHDPWnUImQKSNcxMT2HtxAjOTV6APjCI7Tvuxfz0LA5+dgBB3IFl6jCjBBaTA6SmYk+27QwMDHYZcqpE4gmUEBTpv252DeQhhTlgxX/nIcMUf09gptQ75PZELhIfM7kDheIJaDFTKXXwlA4a+XZ9QOtmt13/fl/vGvjKAK1L7YxJc5DFQUecotpkZ9FYksx3NCZuxg56MeOeUONvlMFdZA0VnW/5nlkNqT1Bh4tAiWSAolFG41Ce/0r1eKt37yJAyPoWpsWVnkuMTj7f5QCt4vUvByJ+2XpiWWlEM8yQxj61pyhyzu8lm5OAKDSeJRsh203CBb/sPYvHS0iVhGtIGCPLRHF3/s7y8EUngo4FyyghH9K3eb6wsngsd9elrEUAi78JM5LPwN9kp12EgFUKemsxzGExHTvPk91tOkTCqiErjGEh/I39WcJZGKJIx5aggwBPAgzKu1zzcvW3HMOt6LRcqX9dT9v0z70BNSDsDNXYuWFY1K2g0/zUE0/i8KFDuf6SpmHDho2K/ffb374FnWnQqe02MKhCt3kywS72bWYLIyuB68vps2dgWSbOnTmrxsvC/Lwan70gwQ14ov4lCjXAeYLjXkAtzh2igSSAxe1cYUoUnMASd/PpEDGMTDLdLYaxMBSMYU5kajGzIcMOKYj93/zJn+I//eCPUTZNnJ26iL9/+Rf4+z2vYSbwYQ8Moh3GSihbNwyVmU6LI7jUaGJYY5aoLIYhHWKVeStCikQxtKBxbnZgGhZWjQzjqXt3otpsoHnhLLZu26REuY8cOQFjcAQXNR1Hzl9Ak3aX6+LJp57Kk55Q/8cwsHrNGjXuqOdkmgbmZmegWLZTU2ouz8PHHbVBIRuDsu4VN7NkLaF9J6BUsd3F3pJwdAKhZFiS6Ut7kOcREJVQeB4vDCwB22QdJtjF37nGSQh+7zoha0wRVBMGeHEtuxzgqvhZDN1j1kmDGQ7JvCFDS4MV5+ytLp1jj/OMj1Krjh1RjKftMh4LCRBF6Ng6TtgmPh6s4HedLs4ECbRyVSUA0LIENjKYnQ6++cAD+F/+x/+E4WoF+z87gL/5Lz/D6x/vw6xTQVoqwbYY2hsjVklxEgVyrtOAbzgedjTbeDDOEIQ+jtQ8HCx5+E0jwJTlwDBNPPr4Y9j36QHUGwuwDAOlNMJI5GPjQBUzZ89h3LCx1axgtevAytqIESLyPByYnMGUVcMkNaKqBlqIETB60XUx3+0okKBklzAUAZu7Me42HYQXT+HJzVtgxHXsn5rB8fF1OA4NLS1AZOgIYw0Vp4Ks3oRpmAgopJ8kGHUrcNsd7Byq4uKpY0gcHd66jZj1RrFm6zYYUQuHPtuHTdu249SFScSWC8etoDlbx8LsLLbetREVW0O6MAefCW5WrcLZ2VksLMzTcMHg6ChGx8fxxefHUHVLuHvzVpw9exrnpy/Asg11jdHhEQyPTiBONXi1Ibhkr89ehB/4ODM7izBKUSFIyY3MkqOYXq5pgkpaJtl6yNCxYjVO7SRWAGIKSwHM/dfNr4HlGVp5OCFzUebpHnJhRIJZZE3meSmVeqGa5vNEh31A6+a3Xv+OX+ca+MoALVY6gQg6/7IjLk46gRyGTtGx/fTTT5eYHkVASxrtahzTXiCjCIb0OsvFzzyPhlIxhO1G7hwLnZ2Gngijin4EHX4yEAhm8Y/lEENfhFRv9467HMAkDAzR0ZL2kNAK6TfyveheSLtIWxVF1a+lngTM4TuvJQ6XhA6yDQgc0Unmb++8885SqMPlAKsikHm5cgmwx2MEfCqGXAgrSoAl2Y0WtgOZWe+++67qu5JRTLI7iRYbHUrWM50FAsdkvchutjgBxTYqhlv0joMio0bqrlheAackRIX1SHFgAbWkfoX9RceJ458OCx0YhjSKBpmEWfJaouHC32R+4L0kZLHo3BR1wQSgljHOOhZdNAnhEQdb+lixD97IeeBa+uedfg6dfLVxYTFMSkOcJCqDG9tzfHQMj+zejVXjE/DbHRUqu279BnXM4NAQ5uZmlLDusWNf4MSxE5iYWIVOq41Nmzaj0+lidnZO6ds88OCDOHiImyUtJaodBaESB1aAdELJ3v5rpWpAAHiOMYIUIsovAPvNYGCv1LPlrsyigLAAsdR7VpDsorQwNcS4AaAbygFmyBP73/DAILaNjuJ//au/wtrBQRw8cRI/efVl/PaLI6gzzMVykeiWYtUoUXQyBrodDKcphmwCXAFaQYDIqiA0yAKKoNkWEoOuGNDu+IoN9/QTT6HsuDCSVDHERoaHEIQBoihGGEYouWUs1Bv41et7UBkcxDPPPYv33svDBflHMJhOf7NZh+c6CP0OwjBAp9tR8+iDD+3G3r0fKwCZY1YSNhTXBLa7rD0CIBHU4vUZws9wRdkgYrgiNZE41sU2IoDGeZifaSfyWmT6CtOr1zYsfuY9ZJ4vJiKQ0P2i3aHWkyRR85GENi43/y9tTLL1E10BigS0lLZZkuYhh4mueoavMXMlr9zFSNjBPWGA7XMRvmmZWAUTdaQ4VCnhb7MEBwnkeMOK5UQGT80lKNLEoKnjf/jhD/Gn33wRlbEBnD91Gj97eQ/+889/gYtuGa00gZuEsA2K0xuAbQGOjcEgxNb5Br5ZruKRTgjb0fGuFWJPo4lT1VVoeYOIghibtm5EZdTGex+/D8spQ0syuHH+LHTe3TjFWt3BxpExnDh1HINGiq2ugaquw480HJyfw9yqEZxLYmiOg7lOF6lnwyMw1wmxJohxf8PHoyUH69DGGEJY3Q4mqwP4VXUc7wcJFvwOMvoIpqFYXQzToz4dsVtT0xXzzGKWZIMAA+AnoZrbt2zbjrn5eUzPzMJyPKSmBcM2EUUtxYpMWglc3VI8qKE4xJYkRIQY54YHcDroIk4j1daGxpBNYUvpvLvaX+kGHWRphDTylRA4uZbMEhrqptJQclOOkxixQZaVDj3RVOgmtc4SSQxBlibDkbUUgcmw5AQ2M+Rx7VP37ANaKzlHX+naRUxqMYnhH2SeJAOXY54tp2zDxdDDm0W4uFL5+7/3a+DrVgNfGaDFiUCE38VI4GcaNPfdd59yZMkoOXXq1BJrR8AMcUKLjI1eA0N2/nobVAwqcdx7z+sFRopgllxLHPbr7SzFe4mjLw46wRIaaqIdJiCJlP96730rnH8tgJYAOAJqFJ+jaCxfK4NP2kSALAEzeB+yCQQEovDsunXrVBiGhMMKMHulBe1qmGJqoSzoSBXbnd8LqEmQiqwnHs+ycfzwuxdffBEff/yxKh+PFzCLTgTZWnwXgIjlZgggjyNLRXbUi+CbgDnFshfHTu/3vf20CECyLjnmWQ46RgQFJRxTQKowCJYANtlNJ3uL4K4A0lLPUjayGiUEk7utrA8JJ5PdetEw4/PTkREnRZhirFfRdxHmn5RXzmV99Yas3Arj6U4qg7mY9ZRGZcKdUYPOQC6qXS6VUStX8Nyzz+LDDz9Et91RLBK2eaVaVQDoxPgoTp08Adf1cN+9uzA8NKz6zcGDh9RxXrmEBx96CL99+22UK2W0Go2cwSihrktisHdSrd46z1IcdwJ2SBi9jMtbp7RfviR/CGhRLEsYhjmgpeaSKFZ6LHTMQceWYViGgQHDxDM7dmC4XMbk/Dz2HT+GSTr2tgMdpmJgpY6JOPJhBl2sToANDR9bqxWkSRdn/A4+tzw0y1XANhFkCTpxBG8xlNuxHTiWg3t37FTOPe9Zq1UVm4zM2DzbcIRz584rna6u7+Mv/uIv8dd//ddwXA+aoeMbzz+PvXs/wuSF84plRjyBgBbH6IMPP4yLk1M4e/bcUlIUzpnFDRHJnsg5WmxBhgRTvJ1JAtg/CFJxfaAtRDuQmy60g/iZCQRYh1yH+W/+xjmd7DBZv4r2WrEFi2u7sItlc1HWlF5Aq7ipUdwYkesWn43ZLQmEENCKydAiayMhS0tTYWYKILMIbITQky7Waiket13sjjXcVw+gLdTRqNg4Ui3j50mKg7qN2K0h4gZOEkBPIriWCSeM8Nj6Tfif/uN/hGPpOD89hf/rJ/+AvSdPY86keloKl6GkWQw/S6GZFmzTQS1KsLrVxiMTIxiKmtD0VLGpPplt4KxVQ1geRJImcBwLDz6wC4c/P4RGu6VAVy1MUfYcJFkEPdUQNSIMWC6qeoSNiY97G3PYwY0xmPhobh6fj4/ic2SYS/LEBiXPQTw/h3W6iZGZGXx7YARr/TYGtRhl24Rpl7A/jPHTKMGZgVqeCRIZugSDTYbMWkgVCEshelOBbASOdIYlkoFmUfcrUckW1OYYj9UNRBmZ8WREBXCyFF6kYSAF3HodWywT24wU7dDHIc3AGcvGvFdCl9dXfBxqJeVhaGw9auJ1I2p7UQA8XtTCWzyOYYLcqNczleQBZFEyRJhl4ujlWFcYZw5c6RmzjwK+mQvqOTG/Y8iw6Dd9+bmnf8bK14DMF0W7V2ze/mbnytd//w79GliuBr4yQEvAKRGHpkNLbQayNuiUiki00MSLFPAiWNHrVIsTXtzhXY6h1atBJedd6r3XIOrd/bvW7lVktvAact0HH3xQaVF88MEHSzoW8vud4lBfCdDqBaukz4jByn4ggGNvu32ZReVSu61iuPJ+ArrSAKcRTRYhv+MuMneO+W/Z6RXA5Vr7BM9jfxfQtagJJnXGnW/RJ5HjeA7DKdj3x8bGlKNAY58vhkVKtlCGsUrmQbKy6ECQDUWwiDvc3OkW0FaAtSKgJe3A90uBWr3PLg5CETDkv9nHyUTkuzgTvD8Brd4QRtYDATpxYARwYtkIijH8U0KZGDIh7cDfOWZ4PbYfr8F5hfpLwn7jtdnOAogVwbLlQO8bNf6vp4/c6ecqYr9ySvKwWNa5YuJREN4r4RvPPafWCTqyD+/ejf2ffopjx49j165dePD++/H6nj3wO128+MILeO+99/Di8y/gjTfewK7771Mhin4YwFwMkSUoTRag6AB9mfnjTm+HlXg+0TgqgvaiC3gniML/S0Ar52epNXxxnVeJD6m1pdRyNBV2mEQxsihCWdPh2rYColpRCN11YBsWLBW7BczBh2MBo1mKnbGOu8/N49HqKNK0g487DXy0YSM+o7PMOdrU0Qy6sDmvq8kbqFaq+Nc/+jHeX2QWU0+u3e1gdm4OcRpj28678Nvf/hYXTp/DyNAwfvznP8Kvf/Mb1IaHFXvxvgfuB7MWjgwOoVVvoFWvY3rqIiq1GtasXYNPPtmHOMoZlRIWLzacbN7xM9cdzvdi+1E0nmwsjkdh7PN3AloSkihzL6/N0EMmCyqCoLJuSL9dbv4uhtkLwCXs6+LaV9zUkXLzurLBKI6tMPlV9ZKBQ0CCDC2dDByGgiraDQwwK5qGIEthW8xoGWCg0cA9foxvlAaxOzRQNnQcRgsHTA1vJxpOMVzN9RAZjIKLELMtoaOaaBhohfj2Y0+i6tiYqtfx24OH0LFsdHQTqQFYDARMQjTjUDGbKnBRChOMIsXQmIdTwXlkRooN3jiazQSn/Uyda5dMBJ0udm64GyMDQ9j/2V6Ylo5Oi2HCDsK0i8x0kTpjMIIII+EcXvRMfK/VxND0LGLHw4WRUfwMGd6PUzS8AfhpikoaYZOWYXvQxbrZGey2TIwksaqz1KvhbKBjanwC/9iYwmlHR2IaSC0ToaYh5iaDnoNMIOONYbcp8aN8TERpDMdzEYUBPNOG3yUMlsF0XBVuy5A/L4sVs83rdDERhLg3BbYiwSYbSE0Tb882MDm4GvvtMmZsVzG9GRKYkHjFdkxiBZy14i4bUwFcKp9dxtBhXTHzCFJRk45gF8MjKbDfQqSYxg51s1hcBWblLM5I19CxqMykwYsAg7chIPb7IPuVmIL717yOGijaljIvFDdx+/bDdVRu/9R+DVxjDXxlgBYNWsnCRieSBgFBHLJN6LDSgBH2CR1QMSLEuZcJoxfIkHoQ4+QPd87SPANbQd+nyOoRwKjosF9jvV7xNDGaJMRKyiFle+KJJxRrhUZlUQSVx9OBuxMYIlcDaEk9ybES8iDhYL1MoEsZsVdskJ4DeN0i04r1TgOb/faFF15QBjTDH06fPq2MWxG1lT5UBFS/7L2L15D+Kzvc0v8FgBGgiM4Bv3vsscdw4MABVT6CPNzl5m8cSxxnZDFxF5uAlzgMfAaKxheBMQF8eX35twCIAnLJvaW8RZDncs/P4xRoFYZL7EvOBRz7BNj4Xi6VlvR1RFutqN1F8IFAInfm+axkdRLg431ViItKY5+/JLRE5hAJ7yVYzHbj88lcw2M4vuRY1p30heKY7Rss19Krr/Ic5a/kOokEJlX/UxowObW/UirDsW289NJLao587/33sWrNatWfjnx+FNu2bkWtUsNbb7yJSrmMP/njH+CDD95XjNfPPjugrvfk008pdtbzL7yAjz/5GPVGU607khmRekb918rVANtSwug5f/KPoIowMFfuzjfnyjmglbOy8tCVP3RPqYVk0iHnOhNT24hZDpVEPDKySsjyYSZDZqbTMmimASNK4PoJDEtD28sQRi1M6Bqe9Abw1FSELUmmNJlOlBz8qlbD77o+OgxrVAAEgZVc24UlWzW+Cj/4/vcxTwArjlCuVOCVSpienYbl2vBqZfzt3/yNcsCHKjV859vfxsFDh1VZLM/Fpi2bEYUxjh4+grLrodmoK2Bp+86dKhlJvd6AazuqjWX+ljVbWoDgsXzHuZth8jxXNiVUcpDFjQ3Jhqt0vBaZtcV1R0JVZR7nPXs3HYqfRQ9SBO17w82X27CQDRRhSEsYoji3AmqxTZFkTGaIxMgUOKHWoUyDkTJcLheczjk9MTy/i9VpgodHRjFSbysGUccxcLDZwMHMQL06gK5tIMxiuAaFpzOkUYJBp4xwpg7NDzFSq6DR6SByHGhkF5G1pGuwDCCMQnS4KaeZsDIDehDDy1JUBj1cjOeUGPmwXUUa62hnJjKynPREgUVmYOKFp5/FJ3vfg1Gfx8Y0QxIHOG0migHYyDzKtmFIC7Fpbho/1g3s8lz4po5DyPDTRhNnyoMIzAoyTUfJTDHUquNpz8OuOME2ZndMYzSiAHXDxuF2jMbadXg3DXEqoyoXkNkWYoKDqsF1lWyBVZrFqRo7tWoFXb+rAC3DYlhhiDSMsGpiXGUVnJqeRcuPFHhcJQus3cSEoWFrGOLZzMCmyEdN8+GbJj5PbZwYmMCr3QiTjptrhSJFaHD8JtBjZm9O0I5DxUa0KJSmjlGp7WAxIyS1lRaBL1IXeQgDGtktHMJxMdswDz1VGS8ZomlSN0uHneSaepnGKy6pRt6cSat/l6uuARWOqsJJ83DkXoJE3z686qrsH9ivgRtWA18ZoMUBL4YLnZKnnnpKGSpkjtAhF1YFHVwCWpL6mQZQkQFTNDyKLJDlQs4ESRdjWgyiYm32Xq+3pos7djeiFcSoF7CAEyONNwITNMqozVR8CZBxrSF1N6LMN+oaVwNoFe8l4IrsqBbb73LgytWWt9j2AjQKiMLfBOj41re+pS759ttvq4VMzqMxLeym6wW0xEAXMKbYZ4UxJjvf3N3muKDuCIEpgsE8b9WqVUq4V8L5eB7BLDoS/P2ZZ55Ror188Rp0SMhaEmOf3/M5ioy45cZb0bGQul7u+YvgMe+hNGDIwIlzvSIxEAhMEIjg/EDmFkE4OjfyElCP8wKfj8/L8cJnE9CDgAjvVwwpYZmkLnht0adj3fFa8pvUvdQDyygaPwLm9RlaVzuqvvxxdLzzcJFc54YOgwKXuYPtuipb4fPPP6/ai6yRmblZFf47sWoV3nnvXTz95NM4dfw0Th4/oZhc3/rWi3jnnbfxR3/0Tbz88st48aUXUW82cgagYysnn33h3PkLSl+LDDAVttL3J758413lGTJ+ZF3nZ2b1ZQjpnZBl8veAFjNe5ZXS250U8MFXQprJIlOL/V2FSBHhYgYt/pSoPytKMBBmJKlgwY0QpW2Uuh3c00nwb80xbIs1JHqAo46J/yfJcKJcUWFqDF/SFxMdKFAmTrBqYhW+/73v48zZ02r+XbN2LZrtJuYW5mE4FtZsXIdXfvlLzJ25gA0Tq/HcM8/iV6+8rHSYTM/B8y++qELQfrPn12g3W2ocbdy0GRenpzB1cVqNWdu0lrSnihuLbGuulWxnMqwk/Jv2n4TIq2qR8Q+ouZ2bF1xfhR0ljFrZGOE5oqN4KUmC3vVJWNW8Jssjkg+9DqnYKrzucs6r2B8KhIcGhw1HQMsiQ47QFQEtHVbCzHa5NhP1yjI9U8LtjpVhbKAMf24aeuBj9cAozs3XcdFw0C2XFcMnSUOUKAivtP81OG4Z8/WGKrNn5XYxtdIUiJqECiQli4mEoRyfNxgNh4C6U4YJx7WRaoSzYgUGEXGxLVuFykVxgJJTQtbN8PA998FfmENn70f4N0OD8LstvK5HODdQwxwsaLansjiOzMziL4eGsTrsopF1MVny8Mt6E/XKMLRYQTmAGaHWbmBn28/DLAnANRcwl/g4n6aYrg3jvfkFnK3W0CxXFLhGZhdDJg3bhm6YSmvOMi1kBHCjGNu2bcXZc2cRxqFiQRmGjm1bt8DzXCRxiC+On8BCy1dNX7JMdb+JNMLztRq+HaRYVZ9FkgZYMID2mk34+2NnsXdoFBe9sgIdIyQItBhpGsOijlfG71ibOlxSt1LAp7rdxagAACAASURBVE4Zw4dVYKEG3bARpjFCaqjpGfQ0UUkbmPsuiyj8nmfCZCdhRtKAjDqCdVnO8GKeQ8Ke/detWQOS/IjzgswJfRDr1myrfqm+PjXwlQFaxSomxZyOK/UbGEJCDRQaLmRPiLg3JwtxrMWhLTrIvUCTGBi9dFABjor3X24iWs5hvRLY9WW7jQAzomUkTBDWBeuEdPx9+/YtXVaAvDtl4rxaQEvqpdiWvQy1Yp1cDdggwIeAMVLJcp3iuzhY0u/IBiL7iWnJqflRBJvEKP6yfWG545XOCnfWF8FfvtP4lzAHSWXO53388ccVEMzycOwUQ+lk8eX44ff8nQAAAYEjR44oA31oaEiFJBLQ4h9D88SpKGpqSZsV60fGodTl5fqntI2En8juloBGck9a4Xx+Pi8BXglLlDHA69DJ4RihVhhDlQnKCfDY6XaXADKCYbw+70UHhteUNiPAIU6StDOvIUCbgFrynezCXy9geSP6x516DQVose0ZaqVCsSjGq6kMX/w39bDouBAA+d2HH2J2fg4bN21UIaev7nkNf/Fv/hIv/+IVXDh3AeVyCd/73nex5/VXcf/9uxQA+vjjj+GXv/ylGkcKyPQ8xQhbWKijWhtA4PtqN70PaK1cD5N5REK/OMc8++yzar3jun+7r3FXArRkY0rNcxqFrvVcM1ExqTQkTAW/yPJKmCaemt7QUIp4SIyuk8J0dTixj6GZBr5fW41VUYJEJ7PExC/mGpirVPP084vzWdfPRdhdx8Hw8Ij6d6nkKeB4ZGxE6c+dPX9WjTtqD01dmETNcrFqZFSxG197fQ90x8Qzzz6rmMnDQ0NKQH7f/v1otNsYGR9TzCwFRDGkiuFUiyCRAEayIcBjZP2SeZljkd9RtF5C4nM9L7KNdPUb+w3tQ9nolO9k7ZGwdLKRe9f04mcB2MQhLfZHHnep/icsLVk/ZINVNpfU2kzJALKxmNnS0KApwfKceaNnZGjpyFJdtbNi8CBBFNHWpUh4jJJtwU4AP0yRuBV0Myhxf9Miu8dH6AfQKFZu2IgoNO/YMDKKnGswmfWSIXc6ECQx2o6F1HShZaa6N0/wg1CJw4cESW1baahp1IXk3oGRoRN0YFgGHDK6fODu2hDucS1YRw/jGZvAWYo3u20cKZVwqlpDy3bRbXWw2rLx+Pg4Tn7yO0RJglX3bMannRAzBPE0Jn8KkaUh1lgWVs21sHtoCONxF6NJgGGVjCBA2/OwtxvgwPAYTjGbIcE1DYiIypERo5jzZLblY4Zj5+GHHsKBgwfQ7rShmwa8soexVeOYujiJxuwc4oSsworK9GgaGsppgqGgg/VTM/h31XGsD31kVoiZLMZMdRi/mpzEp0MDmPE8BTolaYZuRiAzVtkqdU1XIvvMU1hJbWiaga6RIqKeVhwrhiX1yhLqpqmOmYNirF9+5nXUB4Ja6SJPj+OfIuOLql0Uiydw1n/dmjVQ9CMl6ufWLGm/VP0a+PrUwFcGaAkVnXonBAfIFDl69OiSwy7MGMleJoaHOPPFXbIisCWGjTiiRcNE7Z4tarFcromLYMdKdYUie6S4S817E2wg/Z7OFxk3fOYiuCH/Xqmy3azrXg7Qkqx9UhYJE5M27AWixAjtBTYv9Sy9gJYAoEUgtFg+9ic6ACwXGUM08GmAU5uHxrNowtAZE9DjepwyMZjZ//lv3kPALAI3Uh904jluZJdIdpxZXp7DzwzPY5kIADELIt8Z3svwDhG557X5vHQqqQvG4wRcktCKYt0WAZ0ioCXtUGQQLlcPxUyQUl+8Dx0gvo8MDy8xyVg2/lG3THSyxEESAIshK6x7losA2J7XX1flJxuNdcDj6QRxXPGd12Nbvvnmm0shvfJMvYAovy+GzdwJotU3a4xfy31UaJRGVkGS66RQdJqOeZxT+9m+lVpVibqfu3Ae5y+cV313w8b1WKjX8fCDu/HKr16HbTnwgw6+/4Pvod1uolRyVZ+/556d2PPaq2g1msqp8LwS2p0OTNVPLNVnLO7k9/2Ja2m+qz5H5igB36nlRzCdIPXtDhhLwnbFlrkEQ0vmRfZv5SAtZsmiA62TsSEZzygabfA7A3acKZ0tzbPQ6rbg2DrWuC7ugoPmubPIzATlNatxrBVgIaYGXZ5enveig01bi3Mh1xDaGYqV49pqTuz4Hcw36qrApmahPjOPi2fOYsP6dXA8B0ePf4G7d94Nz3Hx9htvouR6eP6lF/HZ50fw+cnjqDdbinVEdm0aEXnLNyE5z3J8inQCv2MZJBSev3FMS1g8NyeopcXzJOxfbCQZ/8KW5u/csCDIJTZjr43Xu/7IZ9koK26yyFrHTlxklYm9IYCc/C4ba+LUSr8le80ks9fIgRfF0VL/60gz6muZgGaoeY7gvMbQwNhnUyFNIsXaI6OrZJWRBDGyLILjWvDjLrqhj5TglG7DKVXgM1uxlqCcxRg3NQyoDIQx5qMAZ0o2uk4ZRurAjHS4MZTQ/2wSIHVsOF4FdqbB6YTQ0hCxFQOOgYREwTBFpZvi7iTDD4cHsHZuCiOdhgodnK8N44Mswy+R4SS1uWwXfhSBPKg0C2HHLThMoqMxs6KnQiBtisJTE2umjk16GRurFTTnTuNe18LTMbAmjNHqNnFxfBz/tTyAD7oBWn4XhusgpdQGwSKVddpCGBCA02FbJh555BElrVBv1FXIoWYb6CYhHCZ4IcmJ4vWsL2ZUTWIYQQejcYTtrQD/YWQjJjodWDUTyWAZx+MIPz92GEeGXczYBvSIG2EZQtWCDBnN85RmlgMztVBJbGi6gbZJra0Iut9V4YbcijFTYDDN16+GFiPWcoCLAHVoEmiGShRA0EyAZ9a7yoq5OPavejLtH3jTa6BoD8tGq/gPV7OpftML3L9hvwbu8Br4ygAt1iuNq7vvvnspuxodbxo1NGToaJM1wnehgYvBIkaDGBfFUEKZSIp6Db0O9/W26Y0AvASgk2x1Yhjx2nTcaWxSo4mZt0Q3Qtgswlq73uf4qs+/GkBLjE4BcFhPkga82K6ykMgzXWlBWQ7QEqNUfhMgUcAkvjNEQkLg2FfF8OZ9CXDRMRBQS8Cda6lnloHPKRn+OCZ4XRr+zPLEf1Pzh7ozDC2kiC6zAAobSwBfSXvO7+kEcAzRAOQOO0M4+Dv/eC86Obz2Rx99tORQFkMOlwO0esHkorNQBB2LTkWx7ovHF9tTwip5jaLTwGelw8PnkHLzGvy3jCU+J0N1CUDKdSSshYAY21DalI4QtbiKwsLSL6UOeS8BoMXhKTIArqV9++dcugZyQCsXVmaq8ySMFLuBTAL2Ber97Lz3HmzZuhWvvf4a7tq+HWtWr1I7/GzzJEoR+gm6XR9vvv0Wvv3dP8IvfvUL5dyz74eBj48++EAxKeIwVo4mtbrINmFIS/7qo1kr2Uc5pgRUlvBjjm2OZY7FOwnQ+n2Gw9/3Kj6f2ChqbVsMr1NzjYJZNZXJjQwUmAa6SJBkGmwCIdTZoeg4GRx6BjOJ4RJAycj8yDW3IoO6WXT+TcQMkwIwPDSCNevWqvmO4eZcSwgak0HE+Y2sHDVPWi6SMEV9voGPP/oI3//j7+NXe17Bvfffl4+d995H2vbhmBZK1Qqe/MazmG038C41CVttxVChwD2HMJ+N87LM0cW1uxhiLqGC3GzhGkTBeZmzxe7hMbyO2AKcg4UZVdysFP2sXhug+FnCGdkOvA5/kzVWtCQF0JK+2AtwFW0Oni/rBAEq2q1sO4uAlhIz13Lhc7LvlC4/N1dNFTZHVp5tGAh9X2UBVMxUm0lhIriGAy1KYFLcnOL+URupoaPrU39Sg+eUULEs2FEXI0EXa+oNbKvVVMjh+TDAMdfBTLmKBctFnDKzH9cyoKFFCKhLGELpQI14ZSVi3goaMFwTCYHQKMGoU8L47Az+uw1rMXD8KDYYOuJuhJnMwdtxgt+sHcERU4MRZzBtF/NBCEbNWnEXJceDH+nITIJaJvzQh5YmGDQdVLsZNL8N3faxLuriO7qHbYuS+UcA/EOq4ThZdgyhpA5bmqh6I6ir7AoCg4pxbanNOWZnZkIb0zYVMGvYltoE0cIMjuWiGyXI2L8RwTE0lOIQ68MML9Um8D//u38PrWTiZz/9W1xcmMVH507gbNnGnGkgiE34MBEwu6JhqjBOrgxkU+mpDi9aTFZixjDSCBXqwsUh/DRELTOxOXBVCPExO8Ycw091E6Gho6lnKnOiikhULMp8vVHLnrpDPn76r1u3BsROXNqY0PONAwHhb92S90vWr4E7swZWFNASJ5CGAo0EpY1TqSjnk2AVFyIaJwRuuDPLyYBGDIV5BaQq0jl7AYzlgCoxMgT8KoIKYtAUDZvl2CO9TX21x/c67UJLle+lbHwmMfLkO34mSMF3hrQRGKE2EI17ub/sbPaCN7dj15QdDZa9aDBKWJywanicaGTQAF5OpFvqp3idItumdyeF95QQtGIohPQ/9lGeL+FuNPzpbFG7hwa36C0RRKL2jrC3JByBBjLBLgEtRfS4N3U5j+fY4H14jGiIFMMoWNZiu/Ma7BsMS+X1GWLI8UIQlH2FzoqAYQLICKuR37P8BMHI6hJReJaVdUtnn4bh9PS0cnb4nBK+SMaWCldxXfW9gKqXAotl/PUa/XK8fC+OhQCXRaHNYtuwbsjmZDiKlEWEfAU44zVo1JKFI/MNr8dyS/gixfAfffRRdQ1hhkkoKRmRDHsmsC51Iw6TgGUCnPF7nidsSQE/i0zKIqAn81Av4Hc7jt2VLjOzSSnmgtKdybOyUdBXhZgYpgKftu+8WzkvBw8eVFm3GAaDLFVp0eMwgW156PhdlGtVlAermJqdUenWCWYuzM+hMb+Qp1undpFQaBZ34XMA4qv1Joqgr9R37zwmY6mXLbnS7XMjrt+7pnGO47zEuZdtWgwJuxH3u9nXKDK05N6XYmr1lo2BR9TRyf/oPOeZ0BIVksTMbhSPNhSzQzEZdQJYqRLyVlAJM+hpGrSUwC7tqYrSuXJdDykyNR9yzeAcxiyi1B7K59JQzWcU+dZhq9C0UqUEr1pBPermoYh+gAHbRTzfgGda0G1TCWTrZQ+NVhNpQPCZbLA8TFDauZdRz/ZmGSSLtTD2N2/erNZE2oSc/2VtyoG5/JpiExbD/QTQ6p1fZUNDNnYkrJzHcw3lZ64ZDLfndbku8hrMCsx33l90vQR049rCMvauYWJTaIau2EoKlORGi2nAdCwFyvhpDJOMbgKYisWTZ76j5haBK52CfqYO36IIeqZAzbJpQeuGMEwdHT1RAukxBdGjBJ5uo6ZpGEwDbOx08EgzwF0EKk3gUKOOL0o1HK2UcGqkhtkoxGCYwiUwplO3UgPaMRCkKFerSrMpiX0Ylo5uFMOlBlXYxQa/jf8wMoR1kxewKoxQ0Rw0Qw+fDVTxv4fTODVaw5Bbxob1m3Hy7AXMzy8oJpYWA65ZRcePANdAZmnoBl2ULRtuyLuH6BpNrE1D/KkzhPH5FmquB+Zl/ic/wHlm5Vxk63IM8E/WUbUeh3nm4ueee07JLQjLnBsbZMYRAdNjpValGF4cJ6FJYDgHtaxOgJFughfvfwh3rV2Nswf349T+j7B69TCatoXDU7MIS0No6C7apoOu0qJjqGiKMIpQ9UpIGl1Ypo5EC1GNQ2wIYlSTELPtJsZj4Dul9YDl4e/qx7EwPox6nCEqlTBP1iVSaDEBkASpRogzg8O1To35PPzwWl/iYxTtF7GxiutGry8hm6gytoo2rNih/E7GkYDAvI7YuSxzcbwLwCOhxcslbLjW5+yf16+Bfg30a2DJRt6yacuKWe40UopgBA0YOpJ0Knbv3q0MFDrk1PGhoyyhB8W0y3+w87VY6l4nudicVwNQiaN5uWMFfV8yRnvi2Xt3/3qd1yKbrGhkiRNMQ0mceX5XNN6oF8Q/7vKxbsjS4vUERJCF5U7sxhI6J2EKEu7FZxX2kTh7vcZrEdCSxVuAUVnExcgW8EmuoYx7TVP34L/pWBH8YF8lgEQngIYt/wg88jPbRoxbMn14Pvsx+zj7erGfLWmmLAJUNBxYFtGJK4rS8ryibpWMG5aZZaIBTsCJ5/I42WEuAsgiuksAS1hWRSeS5/I30atjCCWfiY4E64Df06gnQMb7s3wMBZK64X2XA4iLzvelxpeUswiKSXtIOwm4x35A5tj27dtVOXhN1jsBPNY9WZ6cN/g8LDM1+GTsSvgiyyRAGUMTydIqCsjLvCN9jM9MsFJ26oWVJfVA0EvKWZyf5L7LgRG988PVzlN34hi/0jMJoKXqVoFOKo5FOYgqnIhOeBIpQCsIQ+W8xGHALOpIwhCD1QG0F5oolSuIVaYxpnzPEKbc0c/DmOgoEsxS18/T0OXOEt9vAUBruXWnCGgVN2x6j11ubbpSnd/s32WMCJjMMnN8kZlMQOv2B37FrCo4pYvsjryfLf9S7CwyBqmhQ0BjKTti7tDT7aUctZlQPDpncyVahsAkCJwqLSWeF4chSgQEktwtJmjL+ZaOuG7oKoEC1zKCUAp8IluErC+l48XAOAOuk29ewDbRzGLYlRJ2P/wIEEQoMTJNM7DQbODYmVNKYyiKIxW+xrFFbajL2WWy9rHNBXTiO9uf5eTmgoBQxazO7BcSUiibCsLWLTIjpP8UHXvZwJDwcYa4ci2lXhfXP24IcQ3h2sC1j3/8N9dSbvJw/eO/BVgTpphiusXUgArVphSPIdNTaVMB6HY7KJVLiNmmVi7argBbzj1xquY3vis9NTLwyMBiFj2bQuGZYkoN6I5ici34bZVlUs1hzDhIUAsZ1pZtPOI4eK4VYaLRUWGmUwMV/NrV8Wa7gXO6CY1AJsPn2k3otoYojlGpDGJ2Zh6jYxNotZrQkcCxTSUO32o0UHIcjLRbuLfVxHfGR7GpvYBSy4dpD+Ej38crVQ2fmkDL8DC6bjPWb7oLswt1HD/+hQqZTRMDJa+ELIkwszADc8BT3aKUWIiCLuAkGDWAHTCQTc8qAfvy+g3Yu1BHg8Lvi2OGemMSvsu2ZUinyoIZhopt+On+/Wg1W0ubg0qvjHGcmaJFKbCOmQMJ+vI9jgMMlkrQ2wGqcYahOMPa0MfW9jy2DA+iy4yL9TbOVAdwHBpmqBNmcIwwZNHHuGHCDSOUdYuLDrphEwNRgCdrI6gEXbTCJqw28ERpDHBq+Nn8aUyOj+Bc1cWpOEILugpjTAlMKt08rkUpHOpvpVyzDMJd1zwti48k/gb7p/RbAYfFj2A9ilyD2KH8jX2fUjAkH/B6RZuZv7Pf8/oSOSD2qNjRYvMKSUFAriL7/pofsH9ivwb6NdCvgZ4aWFGGlhgcEjIozj+ZIJLRkGFSsgMmhoqwl2QC7WXb9IJNK9GqxXsUnc/lnIVe47u4gyELCo8Rx5i/CyOHz8bnFyZJ0dgiG4XMtaK2GK9DJ192SFbi2W/WNcWpKe7iCgAl+hliNNIALAqJiyO0nNEsYMNyTlGR8acMo0WND9k1Ep2pNWvWqF1bYc4xPI/AoqQFp7FLNpO0B9uQLC4CkcLYojFA8INtKOwsCVVjOTge+FlAX95LEgSIvkhxx4zH8rlpfPM4GtkCwtBo4Dk0Pgio8b78zPBICeXlsdwBp0aQZA4VXRPeh+Adn0d2u+VZaajwjwArDf5i37vUeCh+X3TEpb2E0SSGUvF4AcIlDPLhhx9Wz8JnIiOOTghBLjIZBYikU0Iwi+NKQlV4L6lnfi9jkc/JehAgkGUQIJPvPIfadZyb+Kw03PjO5xcAS64toLTs3hefa7lxJH2zyKq5WePtdrmPArQILXGeZECGArSUv6deGbWWbRNxysxTFM/NQ3YcCsm3W0o8u0zB5ChGl9m7PAehDrQJfjkuLMtWu/u5SLNKRraEMFwti2al67IIjvJexfEhY1QcBAFri+vkSpfvRly/CGQIi5LjkmwLeabbAZz7F3XRGyu0xABc7L+X0NRSX2fkk7Bf0slNkehkEGZKj4cvhilRw0jLyNTSGGGoHP3QIPiVKtFquv4MGVtieKSAZztq3qfYu+O5uO+B+zA9M6PWNDIbqdnk2TZisrQAmBoQdn2U3RL8NEFc8dBFig7HTQqUEwMuQRJuysQhMttQ2kGu0t/SleD4EqRHttjiX9HR5vrC+VbYs+y/Tz/9tAqH50Yn51SWuRjeLaxpvgtbVhx0savYr/gShryEt3Kt4/oujjzXSt6Ta7vYmty84vopG18sA4/jes91gPdlmVg+vngtrkc8juXkOkkNMRA4CiLFCm21WxgeHUYcR4sAQCcXjGe76nnIGgXLKXqemsxKmMHWDLT9LrSyrTTTjFaEkukgyhLF7qK4uWlbirVnkd3TWcDdfoAfmxXsCDW4qYUDeoL/02zg2FANGUoqDJvHlixmW4wUa2zK9xWwEgYJatUqLDIBAx+OpiP1QwyUqih1Aww1GvijiRHcM3cGq4MAfhdoVyt4o9PCEVfH2cooplIbllvD+i1bUBsfwlvvvYdUN5Qe1CB1tgY8nPHn4JPd3NUwWKoiSSLEYQeOkcEwDdQDaoURAMuWQO3i8FGg1iK4wsyaZNnRTqbuJ+d0tg8BmrAbAJqJzHDUmDLSGDqF9SnObqTwk64KsWWCUS9MsSbS8Kzt4aVuE2u6ASLdxVFNx96RQbyfRPiCZDYTKOkJhkMfE3MN3FWpomKYmJu6ALesYzBI8IhpYyAMQemwsqmh1LEQmhVcGBrE7/QY/zWaxzEOcKuMODMRc/zyeZCPXTdJFKAcGQQzrx3QKjLFZXNU7EeJCBDJBvZj0WcVv4S/cU6WccZjZE4WlqTMe/yethGPF2Yt1ybamGwLsWs5/kQG4rac12/Eote/Rr8G+jWwYjWwooCWTILibHOye+CBBxTjhRMaWRDUAZJdAQm/EiexaJD0Mp4uB2rxN+XoLC4IvQ71pRgUV6rl3km4CHT1Mi7EQRbDSsATXoMLgFCBZddQnGo66jSgCKjwO4ImZIwU6fUCEF6pvLf679JGAk71gleincHjhM4swKCcc7md/N7fhKnE6wo4xjoS8Ey0XHgcGYRcjAlsECyhESsOowA+AlLJIs4yCkjCLJV0FggA8Xx5CVj71FNPKf0tAXkJ1tAoptHM71gX/Cz9hOcTMCNTiUY5+weBTv7O8UVHkC9eh9/zngyR5H0++OADxeziNXk+y8XzaIgTFKMxsmnTJjU2uUvN5+H1BQgTJteePXuWGGW9/f3L9rVeEFPCLPns0tYMQSJ4x3rg7jizSgqjje+sD5aTZZb6Y32z3SRUhfcR7TCZZ3gvXpO/8R4E/WTOYfsJA45OC+uSDo4YZuIMidPEa4tjLk6Q9K3rraMvW6d3yvECaKkMh0pLhHEnOaAl+lpBHKlsVnTAQcFhBpbECVzTgM5sbnGqHPPA0JE4NgLqpzAcEXQeuXufa5QIQ0vt/y8ysxbVTL7S6pQ1jIXoBVEVsJHkAvl8CXO1OD/d6n2vGEImY0rYsAStbzdw7g86yxKglWvhqFfRKy8wtf6wk/1eN0ddQgFaOVPLWmRaJSoEi2wtglo5oMWumxL4UmLSOfLlUz/LsmFSs2dRO9GiBtAiS+vue3aouX9q6mLO+coAWzeQxTE8JLC6TdhBgKruIso0NC0DLdtEw9Th1AaQdP5/9t4rWLLrOtP8T57019UtD28IAiRBEgQpGhAELWhEUiQlUpTUrZlQR6tjetQmRiNp3jr6bWKiH7ql6OkYdUzEiA9qMTSSpukNKFoQliRoAMKQ8LZ81XVpj5n49sn/YiN5q+pWFQoFkDcrKjJv5jH7rL332mv9619rU7i8Ap1hFBX1RGNSvcZFYEySchd29ptsxOM1MoiC2k2TIAJ62rqY8ex1k/4nIGTH2jabmcG2Db2mG8yaDhQFcKjZDDaXAzQuIM+84T+ON9fD2Wad58X4jO1GPnMd1gFYZYAobhPneQMfrsP1vHbDdCLts0rN6oX06FpasY3yMq8AAOpqwcyhXhrg0misopaoPdPRuCA9rqFsqR/6e5yUarTqohJXWNtyqdNuKR+s6PzRQO/rzGhPn4L8dR2e6epzqwd0sNtRI+mG4ugwsIp8JPJKe4CX83NSo6Vhb1gxVYux5mnjYKB2Xqo9TrQzrWu3Sl2UjPUyDXXeaKiXtWb1zOqqfr59Vk/t2aPPPf6UjjTmlJQzSmqNsNvmsBgraaCZc112wW7NzLZ054/v0s7tu5SvwEhqaHXYV5MdFBOYSnnY3ZMdEut12FWVfpt+UYssMOFGQxHs2rd/vx5/7LFq8wH0YVoP9cjKWqq83gqF+AG06kWuRlGoluRSPVOeDVUvS3XLmuYz6XVlovetLutlvZFmWgv6WV7qpnZd30tr2odd1krV1UDn9Vb16mMDvW5hu1qSDh05qPbOOc2o1CVjaSbL1M/6qhGsrDXVr7V0cJjo28cO6rbFup7qNJWUMIXTAEjygrdH9UZqjLlG15mkHNrG9VxjrHjNsC/FOGYufPKTnwxjFvvOxziQyzHMHeYFqZ0w4m+66aZgo2JzfuQjH9F/+k//aR189u70zkDgvpzrFN2TBfzO6aK7dfMtCWxJ4CUtgXMGaJkCawcS5xlGhKMAVsQxoyYGqE6G8Meg1ekAWps9fzpyboON9xiw8fc2vEyjBywgyoShhCwANFyLAXmQAsaxLBS+1y8LZddOlxdYgwRm6hm8Cgv+xDCO5Ro7bY4Ax3I2GDTN8LPByrvHW0jHmOwoCMAB+8esH0evDFb5bzPlzPKyE8r3ACUGwuLitm4fzhvFb71NPSAmRgWAJka8GVYxwIORgRFBuh0g1bvf/W5973vfCyl07PID6OOxgSECExLAGGAGAxwZkmZBNBMQi7GGIc49AL9os4vc33jjjWEHQAwevidC/f3vfz9cA4CV8RiP9VPVgnbSPdYdUbTTgWy4L33IHLAsMZRisJrnl/WQbgAAIABJREFUjcFjF3uPU7Lcr76H62F5d0rGEc8PeAbY7kg8bWEO8rzcx+PJqZIx89RMMc9RA3TT4/JEAOypyvCX9fiQZlVWznLFopoAWrjsFFcO5VGqiD5ODwWTG6TfrPXUTeva2Wrr2osu0ssuuVgP79+v7/zwLq1Qz4fd0EaZSgq/AwhManSF7dErb65ilawXQDr9CPmZ9k0MaBkoNYuEaztN1utJzGiajqCfaVvOxvnuXwdq0JFs9gCIAYDsdN+TrfNno21nfM3nAFrRgJpiaj33PlUp+GdfIeEwpEiRLoUjXtXWUdiBLgtMLc+PZ2tukarIdYpGW8NRFpz7Rr0e9H0APtO6ev2+du/dreXV5QB2UWurU28GRk4jSTRfDLW3WNM7X/kqXT67R8/sO6zv3n+fDncaerwuDWe6GmXVTowwaUZ5FubkbLcbWCYwu/qkANcbARgymBXbVHZseV50K/oXvUv/s36i/9nYg3UMh9gAFr/xN9diDWKcODXR9oLXJs4xmGUmVcwQQb/TPmwv14tkvXMNVzPq3Sdcn3nm8hCMTdeVJCDEdUJx8uVjoV5WWKfojkkaGRoHoAaG6bjMgtxyVTtYp0mqJqmkRU0ZdbRmO1oZrGmu3dBrX/Eq3fuj+9Rjw6Rts1rpraheq9KnB0OqiqcqaoX2tGp6VbOm3jPPaFTWtXDBxXp46ZhWxoXKUalmChsuUT8bqjHb0Rq7EqJna/Xw29uuu04/+N4dWj64T9sbqeZzads41Xmtjna0Ep2/OKddi/NKn35SFzz5VNhR8L5tC/rSkUP6abet4eJ5Gq00VBMBo0LLa0t65Wuu1nJ/SQeOPKmrXn6ZHn/g53rD1a/XMw8d1r79R5W1mkEeGvVVp+QDzNoiU04KLUWwaN/UzKAfammqxR3bw5r903vvDXZKuwW8JGXDodrNNAQv+uwWWkvVAEAtSjVI8SzHKpK+WrVcM9QyG7ETZ1uva7b0kcFQL1/uq7Y81OHZbfrqbFd31Gp6OC/VT8ba0y31a+2W3rWc66KVodKyVK/M9EjvmObm57SzTNWAnTQeqT/T1lPtmsbNrpqjlm5+6vEAaB1emFFtwERmN0lGRRLaBjY8rsHVqjaFeLa246lrJNtIvNt3gImIv0Hg0v4H9ia1SbEJsTnjkhLMGeYFQV2vQR/60IdCIPG//tf/qn/yT/7JeuDdGQ4EGrkmZIUvfelLgf3IvHBqovXBFkP91Pt064wtCWxJ4MQSOKuA1olSDm00mJWDc4mSQ6li1OBIbuT8Geg62x0bG1+x4z4NogRzdYoabMMnBuXswDv1iVoRgBiOXLBg8BsLCMXgWaDtiDuNCvm41tjZfv4X+vqMFcs8Zl/FY2A6yhu30fI1AOrz4vESgwuxA2g2FIsy3xMlBnAi9YV0QYxiO5A2rH1vO542ILgf1+MaOGbepTJm1RnEATQDyAVwoq8BNq+44orwHeOfa3M97k17aBttoWbE7bffHgCtz372s3rXu94VDBIALUfWMCJwEvgPIMQ5rtuGwQFAxDGf+9zngrMDc+uGG24IUXva59RF7omjwZh0Gh7XiY386X443m+xzDxHnFLJb5YhQBZy4BjvXsR8cOofx3qrdj4bWOR8nt+MUMYUco9Zbj4mTu+0UwWQCePLNSNcy4/+pI8wzrg231sGBq4MxnKtmLnn8TINqr/Q8+sldb9J3aDgyEyKtgfjvkbxXVIOEzU7bR05cliddlO1Ile7VCioq8FQ77jmGv27f/6H2skcfuhB/d//79/qlnvv1bDVVlZvhvokY3YXC+WCQ86HC3WFWibV68wcijOV9zSgZb1i4NTvdjRigPilAGgxD62bPYfYrOGuu+5aB7M2WlvPVK4vyPnrda9ijoVpWRuBpP7u2d+qWlnYFjjgFahV8Xoge1EgvkoprCrLwbCqQK1AZWRcN2EEDQII1prsljs7OxeAgKXVlZBuRRH4ZqMhZbk6sIDWeuF9Z97X+y/erj/9Z/9cP/v7mzRYy/WjZ57RVx97QKuXXaj71paVtTohVQ2EDeAKEKLRqEvjTOMhBcxJ8a6vM53c33GfBmBisjMYTjeBGuw/1kyYN9hCpJH7FbO1HESyY2yQies5OGObCgAMm5LAhINL6HB0PcdiiwKe8RsBDe7jwJCZWgaTPc8437WzeA5+J+jD2tXrremRhx/UOM80IA0OmYwzdVrtatMKQERK9QHOJ6XqraaarbaKjCLwsNGbGo0zvelNb9TcTDOsz7fd/r2wy9/M/KyycV/5YE2dDnW5msqSutZGQ7XykS6g6PnaikZqqNaZ0fJ4qFa3ExiCY9LClIZ7HcvHULs0YnfHRktvuuZaPfLAA1paPqLGeKi58Ug7VlZ1RX+oN55/vppFpgMry3o0y7Rj714tgDWlde1vpPr+kUN6dLalfH6bVo/01Eyb6o/WRL3KmfasduzaoQceuV/jbKBknGnP9r267IIr9ZO771Ot09Ty6jGVWV+L7BDN7o1loqSRhnRN7/rn2nKhptYE0HrDG39Njz3++HqN2fXZk43VrivULOvDFktqQe6NsqbGOFWaj5QmPW0rR7pwLI37fR1rp7ogrel9eakL+n3NzHT1SJLqM6sDPVjvajS7vWJLjg/r8kFPH026uqKsa1yUocD7j5YPacellyjNYUlWAZh+o6Z7lg5q1Gjp4vMu1b379usHw2MadTtq5Q0lBYy7KpbSmLAs+2zukLDzZBJSe0/3ZRs63nCIcYQdyWZcMK2wZwiGYstg5zLm8S+YL2bJs858+ctfXi/twPhnnAOCUV7jU5/61HoKr/0U2zyeI4Bctt23GFqn26Nb521JYEsCJ5PAWQW0XAvHSiwuCo8zz8JEegGKDycS9gkKGCXq4to42Dj4GDcGyJyyd7zo7TQYdTIhTP9uICEYj1ExeAMisXM6DbD5N9d3wFjH4TYTi0Wevw3ksXiw0PCMPKsNJhtJtMFy5DenZRqQOdVne7Ecb2OW9pjmzPM5BTMGpiyTk/W3gSLLlms5HcfynAbIfB/3Oal5sJj4HvYTQAoLtVMFDXpxfPzZTCEDJQCW9BUgEC8b7r6f64M4YuVnd30q3l3Q3cY00UiAMgwQAB+KJ3Mex3lnRq5HdIz0PIArUg4BrX7/938/GO18h1HDToA4DbCwcCK4HsY426Vz7/e///366le/GtrNOVdddZVuueWWEN2DHcaYjedG7KjEzvi0A+PxZ3k7DdDsKf7GyMLZQDeQTsi9aINrlXCudzRyxD2m2HMtA5BmdFmu1kWOtPs4zzOuh4xxVtx2juH66C8+4xjxH4OQl+czn23UxakxZhzG43dadi+WefmiaIdBpckuhLVJelXlyFNHqGJojcZDzc90lVDoejDUbNpQqyz1+x/4df3PH/1YyMU6snRMf/OlL+nvv/ktHS0KZe2OVse50ibR/ApkADQIV0yqukWhn9h17ISMmrMrqXgN4nMMynqueFyZSRKYHmm1rf2L/WWAn3mCjkF/4SABaMXg//F0/ov5+Z4FRaeTV51S+Fwm1nPSEdcBqyqlsB4YV6QeAmd4E4PALQyph05ZAtAC3go+cFJqMByEWk7wP/q9nnbt3K3de/eGQuCPP/m41gbUAyQ9q6pxVIdFBOiS1HXBuKf/5c2v0Ltf+Wo99tdf0mA5U29hUd889Ixub4311LaujrJJyHAkStR1uzNaHeC0VvW/mvWqLha7+PllO8n96fHtAANOL2smABNjAIebdYB1ihdrgHWqgyC2x2Lmoh1xA1wGvFzjkCAToBU6nu8I1KDHXUuSa7K+sg7YLrE96TXcawE2qW0T2zGsU9e85tV64J67tbSyrCFsrFpNY2q7j8bq1hqBjVPPSzWp95hnofh72mpppd/XKC+0c2GHrr3y1Tp6YL/ycqiZbbM6hI147Jh6y0tqKFeHWlpZoVHSVq09r6zWUDkeqpuvqs4GGLWWqCRWCjZSplojUTrOA+OqKBLtvOJleuTAARWNhvbu2q3s6JLyXk/Xv/063fu9O5Q9+ZQ+fOH5es1Tj2jP8pK6zbaOzSzop4s79FBrRuPd52uZXRlJLZ1p6UBb+vkzT2jpwDOhJhvMo2IsXbrnUi0u7NCP77tHZVoGcJUh/eY33xCYVYePHlC7xTgZhGBCrzdWp8tGNtbBaGmDtZOUc9hWraZefuWVuvf++6paarBuJ6xe0hfrGXsIFhokdWU1KjHWVC8bamQttSlhkR3T7kFP17fmlI/HunO8rGaS69e3bdOutNDT+ZIOb9umbx4d6+lyVvX6Ygh6DIbP6KLhij45s0OXJg0dGY61v9nQbStHVZy3V88cPaY0qeui7Xt0eOmY9g3XtFRkAfxl38vGTDcUgm/m1IYslU0q3TF/2YVxrVnt8NvKtF4373R0XcyA9Pg1qOz0W0ApmPh/93d/FwBfGP22/8y04hwH9qhvhw3I+R//+MdDdsF11123viO91ynmHnYlm/dgD9M/Zooxh5jLZrmfzrNtnbMlgS0JbElgIwmcVUDLCg6HD6XIfwxXFBwFt6GuYmBgtDgihrONMQPwY6QfAwLjAaUL8OMd5exwTgNMfB+nHE0zvWJnYVoo005nfK4dBrfLhpRBirg9PCcgHc+DI+w6ESwUgFiwaXh3YW879gZlnIph0MTPQxvsBLyUhzQy86LGuIjZfAZELFee3c5bbBjH/e7P046fHbz4PK5nVlZcE4lrkOpwySWXBECIdDxvSxy31alqNqinDWvuBdsH4xyWF3+bLRSzJ8xIcgqcQTGux/1Y+A3IcCwMLv4znjD2MSgYQ9T7wtDAmCa18Mc/+qFmWk3d8La368jymn7wo5/omtddq06nHWpk5KOh5ma72rdvv356//0hNWXveefrne94u4aDvsqyUKfbXd/EAPCIeUfKoXeAIjVxo7ljWdj58N8c6z4wmGnQl98M1HIvHFuej0g97LKYvWcHgmt4Ryk+G1TyOLLuMRgcFxD2XLPj7HZxLHoGGePwOHXFY9WGGfKH4YbBxvFOc+SeZvMZQDODxu8v5Tn7grU92mUQp556V07Hon4KYBbJgdSjGQ8GoVYW9bOoQVLA0Lr2Wv2vv/t7Wmi39fC+Z/TpL3xet959t7JWWzlsFdWqYryB3VIVIap2lAPMqp6yykI8dymHsZ6wPrTeZ4xZV9DWuI6bI/Mxm/UF67dTuJHTxHg275LFHEbnsv6/tFMOGVEbVGJ7Tj6rhbUxYwuwqqrxVqXDht3uGKdVqbcwHxi1VeFoUg8n7K1JLTjmBroJRx9b6qqrXhGCA8/s26fhaBh2OgyBwWwcCpNngDiNptIy0aVZXx9bSPXyY8vadTRTO29ord7WI7NtfT5b0s+6TT01ygPjMaEOFfWMJnqQ3UTHo0zdZiukIxpQ2shW85poh5sxYeDJAZ1rr702sLRYf2Id7/kRp5szbtDFsGkZU15HmR/cw8EPs1IAswxExazw2MayrTgNXHku2iZ0EI1ASLvV1Gte9Srd8b07tDoYaPcF5+uyl12h5eUVDVd7Wj22pJWjR4Pce4N+ADA6FDLPM7XaHV12yWXK14baT63LYqQiTXT5VVdprd/Tz3/2gLrNhsrhIDDgKHreHxUqSBusp0pGa6oxXqhjRh1OgLnRQC2NtNAb6OV5Q51mR8nLLtdg26Iuuvq1Ora6pm4jVSPJtXvXvA4+8YQW6x1dtLSmuVtv1fYjRwL77nF24XvPu3TL0aM60qCaVE1N6qHVE533mpfrK1+/KaR9r62sSLW6cuqpqaEsy8PmBs1OtcMsgOFFF10S7ON77vmJGs2ahsMeWeABzOr3hiH1cKKaJymHz+4LyhqQUFSfTEXALFiGk/FfsXqpqTiuNktIWhonVfohsNZMUdPOfKxLi6F2HTqkd87vDqDvbb1jOtpONbd9Tg8//ZiKblOz55+vh48uq+wXumDYUFKv67H2OLAbXz+3WwfufzB83vnyl+n7B/dpMNPR0qCnTrujpJeFHStXspFWxkM12m0l1PZid+gSsArArlrLeLGGlWmiYdjcAYaWzoihxXg1EMUYNVPLDH7suI997GMhaIgtx/F/+qd/qv/wH/7Dul1uphbnYCsRHCUt/G//9m+D/YOtDAj2+c9/PgQ6CbAyDz784Q/rhz/8YbChzXDk+i7b4ODwKSwXW4duSWBLAlsSOKkEziqgdbK7wxAhWoYBguNvg8XGCo4lTA2O4Ts794BgUGQBhQC3MFbiwrgxCGWDZBoI4W+MD4AnsypQ4N56lkgS9zT9nDYQQcRoihkZ08+4fm9y4yfeEQsLbQaQ4z/3iYuSn0xOv4y/GyRwBMigBjIziGcgw2CSASAbnzFYYnDRbAXL130QH8u9HMEysOUdkIhaMSa+9a1vBbE7qnWqfQCYBTXbO+95tyYb8RgYTjd1dDg2qg3SePwx9gFSMCgwzAGuSEtkHsCeIgXRdUgevP8+XbhjUVdd9Sotj2t6+Mn9uvzlV6nTakjjNUzMEM1tdzq680c/0UOPPqF6sxVqoDRSqbe2ovd+4P267fbb13dD5J6MYdqNjADbANQwSr0LIuAt8nQR0AoYmDh2k7kQMxpj8NgGGIYWAB3gHGAWbDPvBGkHxYXhpyPndp5ilopBKGRtZmfcBjv+jsbb8aId1EVhvtvB4TfrBMYkDiKglp0l+jEGyzHcPZ6dKmy2X1xzK5bDicZZzOra6Jz4u2m5+7qbYYYZQFl3uadSqqd/t8xONkdO1v71Nk7SSp5N/ntuWnfw7WuVQ7DuyFBPCMeeYsplqeuuukoX79mjh554XD+4+ycqSIHqdLVKnbwGHIf1jQ3XKxcFAMHjdIqd67EWP2OcRuGxYZ3hvjjR+I/ltlF/xrqH68QAuD97jk2veSfri7P9e7zuTo8PPwvrr6P1fBcAmEmh7hc7IHe25Xem13eghnUC5i26FCbS+mYZ7GaX52ENygEcJp/LotDelaP6vfmmXnHsmC4clmqsjtTqLOihdlNfna3rO2urOpQ0lc8vaCXJQupcl/GZF8qbOO25WkmqfFilMHFts548bv3u4IbXeoO11vWsxTjOpJ7Tfq6Hzefi04B1PB/2GboVFi91I+O0+DOV5UbnT8/vab0K45lnefChB7W6thZsCtbHsAFNloedHBnrsKP5LcwJlXrzm9+sw4cO64nHHw/rKOtQqHc5OxPWXdZcdvOjgDoppK4vxgYAgW1c5JTUUlGONCoKpe15NYpcC6NVXbzW02/tvEhHDx7Wvosu0L1ZoaXmgvrUOWsSdFvTh9/7Nt305a+o1dim2QMrek/R1HmDkfJkrH3NQns+8n79vMgCwDksSFck7W6s7vY5ff3r/6h2WdcTDz9WbefBTomk37Kh42Tn2qo+YqFWoxFs+wP7D4T+bLXbld3XaOi6N1+n+396r44ePhLWW8sJ2SFT64/QL+v1Dp/tpRp1ycpxYDGOA6DVDJuDAGvNjnu6cG1Z7+vO6g1FqouPDTQajHV4z07dkYz12eERHZyfUUq590FPi+rropVVvWOYSs2WvlCXnlhYVJ7A7CrUyvthR4Vhu6l+UmhcjgLzquyxq2ISdgGl3cFuyMYajkZh3TqefnvO3hHPYninPIQ9Hh0IR7Yu2YA9A+iELP/hH/4hAF/MnT/5kz/Rn//5nwf5ppOgL/M0rjWKrWmbh6Afc49aWe94xzvC3GMTnQ9+8IO64847Q3DCKb5ep5jnW7r9lLtz64QtCWxJYBMSOGeAFoqNhRzKKg4qkQKnFqJ4TSu3AsRgwbnEKPAOGihmziX9B8eehd9sHu/OwWKCQvZ/zkV520l2pM0ACIYQ/w8fOhQceAwXFl7uzWfXITJA4shd/Def13q9ALgRyeA6ZqCZqcFz/aq/7Bgjm7CITlJmbCw6HWw6lcagQuykTzt0ZrhNO3zxQu/7+50aHhjPRG5xAKbPPZX+ou2MVYxwp0Fwb49nR8/8rHE6A/dhPDJuQsR3sh041yNVFyMYQwK5/eAHP9B73/teffGLXwyAFiDaXXferoV2U7t27dGOCy/XfQ8/plZnVnt27VBLYx3a/6RaaRK2/95/dFnjItHVr3mNLr7wQg16K1rcthAArgMHDoY+wWnAAL/tttvWAV6zyngmntUsJTNH7KBsBGK4r10HBVlwH67p1EdAbhwTnFy/zIyM61V53sUOvwFxM/GcjhizNmPgievHzD7PUY6hXegM5I18eXknSu6J7sHZMjMsPtegKUadxxLXQ0/ZyI2Pt+NvEGwa8PPfvG+kPzYDjMXj322K51Hchni8xw6cndC4b/35eEDa9D1ONJeqclmhutWzaa1RBH4S1F4PGBiE8vPUi0LN4UDbZroa5rnWqPmGI0SkGoO60awi45MdplyfxeBYADxP0MCNQCrLbSOdEa8Nx5P/tENsnejr+nfrQsZWvJZYVxoQOtfryzQA6L8tC7NxzORER7KW873Tp09F324d+4sSQNboKsYMgTTGS7zbGH+7ODTyd1+cN+zp6gP79N5d23VRkao7KjQcSY+2GvpsvqqfUsuuu6hxq61eSIUs1C5KDYcDFd1WSJtrUzB+ROHyCmgx88p2kNdCWm0Hl+Oc6sf3gDXYcQQ+WZMJIPC79TvrBkx/bDLXyYrTqs7mmNhoXYv1M/KEaezai64TZxs1Zn57p0cCuKzfMFuYvwR1sAEogwB4wPeWAffiWl53XbogyJd6rNShgqVT5lrIxnptI9XlK6t6a7OjIs/0+K5tunWtp6t+6/f0dAbGkqjTrquTApaNtdwba1uZqLj/53rkB99XVox0yTWvVuuKy/TjJ5/Scj9TqzsXGN2AVu9677v0+c99Xoee3q+Z9kxgZQX9PSHXVoBWVRQKbmGWjZUCeOVV0XJiEzCvBpMdIdHp/I5skAk1PmGI08+uc3b8/qUCHfBg2B807JyY1WqqlZk6eV+7Bmu6+OiS3jy/XVfWu2rWW3qg39OdvSXdv72rg9SCGya6ZKarPb3DumzpmN7XmVdSa+oLvZ7u687pqc68VpI01BsDQBzWaxpR4r/MQpClGOVhF1AH4m2L2HaJmYtnY5xyfcaYWf62GRhXjJl/9a/+1foO2954gXM8X3kGxhSsK+q0hj6a7BzP+QCvgOXcw7uRAr7i7zAnDx0+HOxFSm4wV0w4sP07vd6dDRlsXXNLAlsS+NWSwDkDtDBGUJI4iTjpOP4oTxZwlCqGlg123k1dxThDiZKuyMLm6FZsGNtACo5JVAMr/pvjuYfp6Chcg10MgQ5b7kapcChi2hjXzokNmNih4XM+Uf6xg+j72yH81Rpqz31aAwpOK/QCbwYLf5udZCfOoMXxnEeDmTFwMS3j2KG0U+iFnGKZgEbf/e53N6wRdar9xXhi3DDGAIWcdhuz02Iwz8a9jX8z+fzcRMcA3Jgnb3nLW8LOhswhQCAALRiE/L/5299Qkg105VWv0I4LLpUaHe07cEiXXnyBHr7/bs13WxoPe3rzW67TF2/6upZWemGrbBWFFhdmtXTsmD72sU/oppu+Fuad64jRLlhhBpRpF1E55i/zEYOTPkP+JwK03H9xKh/nkKbpGmE8I8YRz2e6fBzZ81yKAa2N+tbMK6esxg5UDMLEDC3uY5DNEUr+Ru/QPp7VGzbwOwX5MeoMiptaz73MKvW9uIZrr9Am67hYN/mZDI6caNwdD8SaBpimr3G886a/nwYmPF/jNk7rwc20+0TPFDY1pGj4ZMON4BNNUrA2andoY3RBisQ32CkLoLRZFVwGyBqx8QS1XSabLYSUQ65blR2q2F54VvzNDoobvGIwy22x7opBPwPqGwE7XDY+x7owHgOeRzHwakB3enww3rz+vVgALTs/1sXx3KT9sY4wm4h5znOzrp9th+9UdflL7XivGdbVZjAje685OLLoIttUAIp83p1nevnRI3rPBRdqsTdQ2hsqbXT0ZDPV53pH9ESrqaI+qz5LRhM6Za42da6GfSXzM4EZRI0okXJGnajhMNhp3pHQTj597bHMfQEvzAaJN/dgfaM0A4Ecjvd65NRwal1y7dgh3wy4fyZ9GtsYGznnrh3koI2BBQMGtBXZIx+vcQ4S0XaX5rD+AJgEKKA8h5nABkm8pq0HRzKpmTWqNLbaUOdnA72jTPV6SRf1VzTI+npyW1c/hKn6jhv1jw8+oYW588Jusk8//jO96S2v18+ffFQHD+/Xr9/4Dn3pC59Rno+1Y9duXXbZlSqLVJ3WrPprAy1sX9TK2ooGw6EefuhB5aNMRw4dCUwra+UQHpikzAbdSrp4swJb0L3s1tgfDMJ7UnN6XLU2Yu8A7GHrMD78zCfq38ACC/cjbTfQwwKwVitzNcuhZsdD7RqO9cYLL1ZraS0UxT9clLpr/9M6tK2rXq2ubtnU7uFIr6+N9GtpokuPHVNa1vX0tj36ftrQV7KR9rdaqrNrIlkFKemDbHTxbCX3aca49fQLAeYYuGJOe07xnfUBY806mmP4+9/8m3+jv/qrvwo2Xah1Ntm0gT7DL2OcAi4z/iAfkILInMT+IeCPb4Tufuc736mbv/vdAL4yV+Ngi/XS2Z6fZzK3t87dksCWBF6aEjhngBYGjBkMRF+IQsFognHiHQ9dH8FpQ05FwxBzpI+oAKCYd4GzM+nUQYMI8TvH2Ciwc0FbuB9Km/8UVMVxxZCA/QVDxbW7judUPQdAmxjtMXBjwyNOYXppDpvnr9XIzPUnDEg5NcyGtx0gR1+5u9MQp/siBjjcyviY+HNcw4O+ZhyymGM8meFwuguvI1EUcictj3EEk4ex5FoeMTvHhpprLxnA5Rk8VziPNDiMBtpL0XYbFQBARMww8n96z0+0unRYr7nmdZpZ3K327Ly+9/3v6303vkfHDjytdqOmudkZ/fjun+jI0pqSekO//usfrCLs45FaTepelKqn1Y6B3kWQdAeMFowZ5ELaxmRcAAAgAElEQVS7YFhimJJaaYMzBinjPotl6fkWOzUw5ADtYGYR2YuL8wZDOEpb3AyIwjFOQZ0GtOJ2GYCJ+9xMMwxAs8S4Bo4GdSPoTzMIGDM4GsiKPnJ0Hj3lKClAIP+d2uPUH7drWk4xEDBtAMcgx/RM9LFOX/WzbSQvnxtfP5axf3fbYv0WAzvum/geJ5s3McvuF57BdaxCZmH1B+8V9FSNA7M04rZxTAB9KKpLxHw0rFhYtUTjLFeNtMOw62XxHHZWuP6EkoUfFAC1qUBIPP5ORftt5LzYSZ0Gpgw6eF106mzsGHlMm1EzzW7dSOedSnufr2Onx4fH4fSYMwjMMxq45pkM6j9f7flVu47BEdcii5l99M16imGUyupxOZNn2ptnunxuVulgTb2jR7V7524dlHRPMdJR1ZXmLQ2zXEWX+TTWDLqWekbsnAcLcsK+4b4xG8/jwPPXeo7xjE5EXzpV27V7YMhznFki6FHsOwIg2Iowl5zSHQczz2afbxQ0jee6g1heu83SNQPRayVrB8+JHesddF0Kg3XHa6/tVQN9PBvri+vnwWKCEcZx3WZHM/WuyiLTuFzV+LGHtXjvQ3rjwoL21HP1B6s6mJR6MG3okt/5H/Sle36uV1z9Rm1fWNDhp36u8/bu0NMH9+uBhx7Ula+4Ut/+7nfUGw5CAGzX9p3qr/SUFjU1600NxlXQoNGumDq33nxzqO3Fzo7PiTK4ptwk+EDaZZv0y6KobK3Alk2C3m00G+r1e2E3PvqVciSstQYDbTcdr3/R3+wCGmwn7jfZMKGmvAK1SNdUTRcv7tDRJ59Rt9VWd2FBTx87qtVUKjOK55e6pMx18eoRvWa+o/PaLS0PMz1WtnVHf6S7t83pYKsd5ED9OnYhJYm94DlYq9JkvVyFx7oDtA6kns3xaRuBMYncmC+MJV7IknFJcA6Q9Otf/3oArP74j/9Y//k//+dgB7/h9a8PzCyAZOti5ui//bf/NqQpklHzL/7Fvwg2KOP0E5/4RNhECRvxz/7sz/Tnf/EX6+mGtMG+mwGtODh5NuWwde0tCWxJ4FdHAucM0LLC5Z1Fiy27+UyqF+ARSt8KGCXoiIIX9hAVmUT4ON8FnmMD38ozNqL9nZ2FaWfOi2WeZessk+mUMQMh005O7AyyMNsBjBlGcU2kX51h9otP6ugP/Wyj27R8s2XsuLqvYmctdgqn+zc4qLWqaGjcv9OfY8OIxR0wiF1eiDpNp7Wdal+ZRQiYRS0BDAZeNtZpSzxm+WwQwiDftJHuNEZ2A8UQxoAE3HLtN4xinoltw/u9Ve09/3yV9ZaW19Y0HI60Y9uCZlp11RPp4KEDIYJKekhCeogSZeOROs2GGvVUZZlo0K/ArGAkd7vBQOG+NtAwhugrHAqDkTEw47m2Edsifn5+5/mJxFIEGGAbgMhOu9OPPR4MFk6DL7ER59/cj7Hj7PZ7/vo8g1/+3sA3cvW8BXin7YBadgxNtee6BrFcw8VtpW9hnFFjAuMyBi1i8Mdj0g5QPObj8Rqfc7wxHo//abAplp3Pn9aFPsbpmJ6zdtLi86avsRGQE88hA9Ibzav1lEODStQkcdHryXs8V2LwhHQbHKn+uGKbhBfbttfrqqdp2GGLSwT9YAZv8VyGVwCNiirSHl/b4+94gOK0/OK/rY+mgT7Pl/id+zpFwwAW3/mZ47QV94lTjgwmvxgchmnZWa8ZTOHZ7Nx5LQewR/9aX56q3t06vpIAawKsYAf+0KEEQZCz/5MOZxuL78wqAgsYDftqttJQW2k86mu201F/nGut3pSKhuaztsqi1KhT0ygbaoYg0xhmZE0ZIAWAcp6Fa8Zj2OtJrMsYDx4LrHlOpXNwErDGwBftZH1gPaKmFPYifxvo8XXP9vif1m8xOO3PzEkCWrQNve86nfQDYxwGC+3k+VhLAeoAELj2oN/XBz7wgQDmsOa6zwzqcA/WEUA+7sE1YcqE7Ib+UMUwV16OpNZQzaWjuvDgmq6//DK1mqVGw14oIPhEP9OVH/89ffpbt6nWWVSiXL/962/TTV/8jFrtrpZ7Q73xrTfopm9/W70s08d+6zd18ze/pQYM095A3U5HvdE4gEfb9+zWRRdfrO984+sB4KixKcD61gUTNRw2OahwrsDa61a7BlPYfXZuTlleFYynAH2tkYZamjwTsrItQL+71t7x5nq1+2fgpykt8+p/KAtfsX4D/FTWRFyDLzqNllJ2WyXltZ6qtbqqC0YjXTPf1Z61o5qvFxrPtLTW6upw0tV39x3UI4vbdIRNEdQIO4S28yw8W5bUAwM4K6sqjV4zYt33QrBPzYyMg6aMDcYSQTnA4N/5nd/R3/zN3wRwiu/+9b/+1/rLv/zLIN/3vfe9gR3313/91+tZLADLv/Ebv6H/8l/+SwBg/+k//adhXKOruR+2KNd/05vepB/cdVcIcmKjmoluGcTlQLb09ZYEtiSwJYHnSwLnDNAyFds0c5QlizKK9c4771ynwsdU+dgps4HPu9N/zGqxo3k8Z9DfTxslBqB4b9Trv1CE18BL7GDb+Z3uEBZOOxf8Zod/HTD7Fa+hZRDDKXnIyMa1QUsDgTFbxcai6dJ2OqedJxsN0w6k+8njj3dACAAKPrPjyzR753Qmm9vnseIUIq6FowEbie+8c6cLc7q9ZjA5lQIZYMx5PiA3OyCxU2uWEUZbs91RfzAMzvkbf+0NuuPWW8Q+67Mz3RBFXFpeVXtmLrBXYK7U05rKbKxBvxcMZRel5fp2OPk+dn5olw3rYJyORkGeBocMasUy5DueE3m7Phhy4m/qgfHdV77yldAGjCvfk3MMpnjebQQiuO99b84zoBWDYW6HAQo7UNYDnMP94k0ccLYAPtkJk1QYp414frufzTIx84DfMeKJYKLzvAtX7AjFusROXqzDpvXZRnrM8vA4mD4/ng8bgVxuTyzXGOiLmR6eexu9nwiwio/fcG5FDCmcHxzn6XPi+T3dZmq1FBCz6mlgY1GLpdVsVaDkCMedHbQosp6rzIvnzPfpNcZyoP/8P3ZS4nH4HGBtwkD2WJoe/x6bXiM8tm38W394bMZ6wQAjxxrIOhGYdjr660zPcbs9xwwiMy/MUvHc4jev3YAUOEiwNLdepy8BZMp6Cqvc4Ch1ANGzrqvFRiL0k3Uv/RHq+9WbquXVDqBFvVC7U9egtxp2NOzXUqVJU51R2IJBg0YZioLD/WiQsZtVNZHymkIdUesL2oCu5F4VaNFYTzv1WsCxbosBLsa6mVkG5xhTrDGAQOym5rXJ48gpTqcvvZOfOW07xrqbtjvN0oEPbFraDAMZJhWyZ8MTno+gF6wY71zM2F+Ynw/PR3AXeQEU8B4KxHe767LjM8E4gC+APfTGzOysegN2DSyUZ33NSbq0Oatd7Y4O7H9KeZHr/IsvVF+prvy1G7Q8LrVr714tlJlm9j0m5QMtL8zrgYNHdN4lV+rT//A5zWzfoTdff73KYqR6rVQ5GmjYH6g7MyclqZqdrpaWjunb3/h6YMSyw2IZ0sSrYEHYcMOp3RE4jxxH46xa19n9r14PB+/Zuyess3fddVeQW5xuGDYyOIH9zH2BsLgOdbMCM0t5aEu1M2iqpNHWcExWRlMlYC5F06mPWRS6Ik10xaFDekWaaHddWqtLt66t6sBsR43zLtV9R5e1j7mCj4BNwoYKxSikbI6KhsbUL1O1Y268NsX2xfHs0pOPvM0dYfsa+TIWGSd8xu5417veFcDg73znOyFwyJxDpn/0R3+kv/iLvwg3IKBPcXd8sv/23/5bmK8f//jHQ/CScxiHAFf0DfradpnrvJJyCNjFmIzXAH/eaP5s7sm2jtqSwJYEtiSwsQTOGaBlR9jOL0qXrV+JVqEgnfZl52E6dcgMh6B8J4ubkX87lcdbNPiec+w8+BoGBmgbCt1RPl/f6UFWytMO5XOcl4nzbUVPm+ykxtHJX9WBaVkjExugMcvAsnYfTjuG007sNKAVp4/Z2IydVddtYRxhTBLlJNpL8Vm3LV50p/t8M/1mp9Tpax6ffA8biWtiqDH2Y6CO752qYSCL42wQYeBzDEYFALAZG77GaJyHAqYZRUkTqdmo6w2ve63u/end6oTUgCNK6w1lsFXY7rvV1tGjR7R9cZvWlpc0021rlI1CCiKGjHeqwhjifhjXtAEjiOgpBjnMJadP8G4A4ngOPb/z3E4r5jiuQ20wnufmkLqQrtcGih17O8ex08z1DHxaV7i/7egYPJhmZ/o6Zga6331/s0PtSNE+2k4E2awH7m92KAYi10SPEcl0/yAvaPkYeZZPHK21rHifTrmKfzMYcqIxOM1qnNZV/ttjZvrdoG48r2JAZxpAiR06Phv8P5EOPlH7p4Gl6evHTmysC2gX5YjLOi5MGQArWFv84zOuBsGKAJKVVc2TddlOHBDuFeZu2ETxF8E0fg+7lU1YXDHY5HHosTYtR9/La0ts7McAlceSr+c2TYOLBoJ8n2m9uBk9dTaOmQa0/LcBeeYPc4O/0SXoD+YLDhG6jtTmrdfpS8A2DuPIm1gYJDIjnvIOrpvlcc7f3XpHi7V5lVmhQd5Xo5VqNFxTvdPUWsJ8SdQa10Jq2Wo5Uq1RV1LkISACK+uiSy5WRrDm0OH1zV4I4JByz32sD4OdNdkciKCB5zjfO+Bk+8C/OTBB3UbGCICP07xZD7m+S1acvvROfqbXmnidi88yo5k1ghd2BeAWep1ak5QeAGzk+WDL8LyeAwAF7HKIXQIogF1MXU/YWzyjmZowYlgvASa4FjYFoOFYmUZprk67qfooF3X7a0kjFGAf9QeaW1zQ4eFaSB/85Hs/ops++3kV+arOG67p9y64QPv3PaWbk0xHt23XG95yo77yzdvUyxO9/zc+rMeffkRra8c0C8jZX9NsZ069tYG2L+5Ss9HQnXfcqqWVZYyOkD4YGFkRMyvoM5jh2TiwpTqdbmBm5WXF1K+CmqXe8pY3B5AOXcCzeR1FXraPjtdLVTH4CtASzKwE9lS1CRPfF6prXKYq00ZgaeXDoXY0m5otC7VHQ72l3dI7jx3V1bUkFL1/rNXQtxdndftoqH1FokHaDGUaAhMrAGUjtTRSAqs974hsyzShMH0FaFnnx2vC8dbnk4+8zR3h+eO12Pfj/YYbblgv68Dv73//+wN4SKD1U5/6VNAJ+D+ML9I+6Qeu94d/+If6+7//+8AkdEaBg8+A5QCy2If02Re++MUwtg1Gc5zZmi8EQ21zUto6aksCWxL4ZZLAOQO0bHChGA0usdiz6KN0iV5550IrQhv/Pt5Gv436GHiKAYjYGbRhFP8eO10bOWrTHX4icMPn2+mO/47BmV+mQXQ6zzLt4MSgZMy0m3aoYwPSzlv8XSxvtysGVfy7gRT6iYgV33/rW99aZ2scL6UpHj8nem4DZmZoGaAydd5Ap0HOGOyyscwxGAIGQDnGoBLf87tBIc+nYCwkqeoN6PCJkmIsZSO96+3X65abbw6kewCvAiCrPaNhVqiWku5YC1F4ttNOklKD0eA5tYpcuJb7OG2EttMmjBjq2PGOM4FjytbO7hfLLP7bxp3rTmGos3MOxUVxfJ5++unw7DGDy4DTdITWwKHn3DT4bfaUjWHrnBhcMEhkY8vXNFBAPyJvrmGAj+9wrGgP/+lz5INzhvNBSg8ReRwNO5Y4kU6nisGJGIjgnu7zad0UAxcef8cDf6bPjedBPP+mn90Og+VlQNCsq430X6w34/4+HqA1ffzJdMhmjl8HlqihApiVJKqzBRUMw+FIzXojpB2aDVnds8qBcQH6sCvXJC3GgFYAyfJ8nR3J394tjs+erx47/tvyngYL436LgxvxOuWxxrF2Rpz2yne+v2Udry0nWp9OJucX6nezP832xHkH6OU5CHKx/m+9zlwCXmc8Nv331VdfHQAhAhL0gV/BtkrqSjMYuw3VGjj1PXWbqcZFpqxZ7Y7bFuzVulaGA7UJsITyD9SBz/Xa110T9N/+Z/aFeYPeeMc73qFbbrnlFzb7oV3ofIIgzEvXbDTDxEEc1ut4XF9//fW69dZbw3hxwfVpkOnMpXf8K8R2yUb6DjkDCMDktd6krayLPJsdfK5DCQHYvgQ7WN/f85736JbvfjewaEjbAuQlg+HbpP5NdvLm2gAIpOSZIUM/VgwnqUwVUvkAH2sJgKPUhnFcq4r3Z2mi7YuL+vCNN+qer9yk+cce1xvaLb22kWh50NPwda/VoV179FiW6mt33aOs2dWHP/IxPfLgfaolmbJiEACjgo0B8lK7d+xVu9vR1755k1b7PdVI7zaQRUo3nyd1rRLqq012QKzskfE66Brq2LbbuuqqK/XjH/5ova4ezxXvDnwihlaV1DgpxJhUu3BONLxKAhtATaE+aBbqeDUBVldX1KAWXC3Rxb1VfbTV1GVZHmyoB8tEX1SuBxpNFd05DSgyT+56jXWG+l9j1dMR0UGNx5RoQC4jpbVq05GNXptZz85k/Nre5P5Ox41tT9tdjEOCcoBZAIfoBAf6kTdjDx2BrQPZAJ/Max7jzYE3pzHyN2OWY1y3Kw5MvhTWpjOR+9a5WxLYksC5k8A5A7T8yHbe+BsFiXGDk4jig06OkYuBi+K18WtA60RiO9sLxrnrspfGnb1wnci5ox8xWA0eeCGNDdPTfVpHqHxtjy++Z/FlQaeIOswsFmEWaqj+LOoAFmf6suMQO6nTji1ticEWp+thCJwsZcvt28iwDrWxRnmoldVOC2X9Vb3rbdfp3p/eo8PHltTszGpQ1JSHeg/UmnBqwLPFTbNJxBTZ0BYDaE6h4/sYXLFjbqBqGkyJwUefZ0OHaxOlJhrIZ0AfxobvaTbLdJ/4Hhzr4rlEqDH2DdLEAJTlbf3BdXkOjkW3OK3B5/KstNU1+lyAl/saTMTgYwxh/PGfFFKcdYNAOOqMM6eHUuyeCCfX8Bjl3mbn4JwQ3efF/Wwwus20x9+5rorHK397G3euTxu8W6wZj4wt77jpVATu6a3Q7YC+lPVnKOo+cWrs2uBQuTgwsg3A1cTNiT8XsLQmReLDOZMIO8fGbCuzTGJnNh6fHiOWe7jXJNWW304WpY6P5bMde1+XMWCQzXMvBtDOVH+d7Hw7TB7XHO/PBuc3ao/b7CAV74xJABZ0sIEAAK147eD6dsjM7OGd810w2iBgbFOc7DnO1e9+FutFs8rjZ/Qc9LuBzWm2Qwykerz6PV4f4rGMnQUrAxvLusIpfY12R4OsUKPZ1ng0VJuaRuNRKP6edin4PVSzxsYhpCPOaG21pw61tVTt9HbNta8LgOSxI0fX9SC10Wg/KUteO6y3+Y0gRryGWAdbrxvg4hzOf9vb3hYAnmkQmGvE6f2b6d/pNXQz5zh4EtuxXMeMZnaDY21Ar9JftnU8r+ln9C7MK56H3Yk5nufkmX/w/e+HDV+QI4ERahfxvHzm3jCzkBl1uLweMI9CSmmrrdHaQEXa0AAQBlBjnKlWZEpqWVW8vJB27N6u1kyq7U89rU/2U71qta96/6iSbfN6qNXVgzNzunU80n3DsTS7Q7t37VVx7JiWjuxX3ig0KsdhjACYLXTnVWvWtX/1iPoUigfAKpLA0HLdrGrDDdhTicoa7KYJm3YCOJEaTsDB76PBMOi9OMBpfXsy/TkNI1WsLXY75H0CeZVV0fjqPwXjC6Uqtbu/pg/Mz2hXr69mraVn6h19bnlVB+cWpEZbvcFA9TrXAtQqVNbGGtf64aq1cVdJWVdWjJRlz83K8BqwmfG1dcyWBLYksCWBLQmcmgTOKaAVR6FZpF18mmgUzAYWaxZtHEWn/cRGz6k96tbRL6QEYoM6ds5swJtdFxvjMSvlTB1qOz08MwYuIAHvGIs4/YwvPjOuAE0pjEkkyuDJyQymk8lyGsjz8X5+M7Mc7bIhbmfwZNc/0e9JrYogdho1peNVabSmV191hZ5+6imNVdORlYHKxkxVwDRs7l3VS6lMvSrFKi+pA1LRxO2oGqQx0HS8Nri/7czztx1ZO09mSZktQ2oGaQWAPUSdfd+YyQUQaRAKRpi3kuaarsVHm+hHrgW4ZaCJaDafjxw5sl7gnWNwpjgORpiBA65h8IIxQo0SF+zFYeD6tIXnA8CCvcbLaXa03alTvHNvjgUs5Vx2pORejEna7Rohdoi4loFO2mbHzyCGd13EKcWZZzxzLp/tlHIOz2cw0uAX39Fmp6pynNN4eGY++znOZAyek3MnTKtw71DHZLIr4qSOS9WmSQrhFKAVRn7kBSUFcfznukXT4LSfcRp4iMF8gxAxuBMDC5uRUwxocb24/pD1R6xvj8cK2My9NnuMn9ngUezgGxTdqB3+jjWeTRJgoQBgA2gxP3DKmTNmeNIe14Jy+orvGQcrDAR5Dp2YwbHZpzx7x8XAntcKr1k8l2Xo8ePn4W/+G3yPZezP1l0x+8961P3mDTi+8Y1vhHuhWzyuvHPd2mCghW2LWjpyVHMENhLYNH3V6tWebqrVtToYqVFvqZPye03DETV63qnbbr9jPS0e/YS+IS2J9KV4Lli3xfaASw84AOH55LWc54TJDzhmdlnc33w+XhDk+epR3yMGGR1w5XmRLwEDgrMcQwmN3/qt39I3v/nN8D394Z24WcdIt2cdcN+XRRFqFMF24VmQBewZA+nU4WL9YJ6YuUQfhpqOSU2NMgks7H6jFYq2wz5SOVJey5QmpWaTltKlVe1Jcl145IhuLBJd22lppl7o8Hikx1sz+sbRZT24fVYHty3qsJoaZKWapDAWMLwLjUt2MiRttNBMu6sW7OxxP9TQSknyNpg1YbxW2pcaVhMGbY3PlT5mp8CqxhZlEmoaj2ANJut2m3WgAfATBh3DOgArDECNYN2zYFbOb+GeVfAuLYtol8Lqt7ks02tnZzTavz+kqjd27tH9o1yHMkhYsN+rep8cW7K3SGCBDcNzJAUpk8iEzRdG64ELj8cztWufr/G7dZ0tCWxJYEsCv2wSOGeAVhxxsxFqo8upPCzyMBocrXVk+4Uw2H/ZOvqFfh47OBtFj2PgwADP8wlmGRDweMIhwtCDSUMklHHlLbIBTWEGYKD6vx38M5GZx+jxDBi+x3B3LaDYcTnj8Z0UqqelRmtHtK1Z6APvuE6f+OiHQpHev/vsF3XznT/WqNZWljQDoIVpBxE/5AgEY6+momQb9SqtEePRhnTMPItZV3ZSglE3YbXEjpUZSFwLxxQjnjQTItj8jeHPPW677bb1NEM7sgaPHOkmOg/zyfeMa7IYdOM3CssT0YYqD3DFPWAksOukdxHEyaBQO8C5xw2/0V4cDsAodmClTgmglxldHsMARABJPItrt/BOQV/kgNMOpZ9aLzggoT7FxIEEJKNtgKuAqrTLjg3f4wQZYKI9PAPnHjp0KLSf2io8H2P4ne98Z9ihE8DOKZm8wxSABYCDxd+0l3bgBPHyc/MMtJdjXLT5TMb/mZ5rKKlydzb3igGpwA6Y5BIaqD0eK4vvnwW0cIBCJfrw7rkYg1D0fQxUBUfNOyZGOyNOAwp+is3M71h/xOwOxoMZLtatnofTc3BzUju9o7xmO+WZq5ghaDbZRswxvuP/ddddF1LQYKFQZBi9TJoaepr0K0Btrm1ww8zQmKFo5z9mLCIL+ubF7jjG6T9mFCEXyzNePx0E8PrksRePL/diDLrG8jcT2voZPcSOssx/szq9Ju3cvVNPPvOE2jMzOrbaCxsqzKQNFf2+yqyv7kxHK6O+ymZTtfasFhd3avnAUY3XepppN/XmN71J3/7uzaE2I/dxQIR+pZaUgzmWgQNNPJcDHE7ftp1oedgGBABF5wLyGBzkfD/zqQCaJ1urN5ohccDMYIXrpFrG6HKCITwT7G/qiMGOJVUS8Badiy5G/hz77ne/W5/73OeCzNhBENCXz8wRgiCsP6wTXoNZz7gO1zaYFYIkq6vqps0AvqzVW6FAf1qMVCZjDRsjNYpSMyulrlRLr1wd6KKVw3pDJ9XOcigqFBQzNT2VtvWD0VB3NWt6pNPW06qrtW2XkkEhjXMNh/0q5bBGPdpC7UZLjWYzpJymjfqkXmHFznIdLetZ2gOwBLAFKIR+rpdJYHUlUMeob5jW1e50g4yQn+uGImNsBq9fG/VNAJpg2lJkPk9VA3XCpqGiVsp98wBChdLx6PnJ7oehJhZpgkrCeB/21lSU1KCbUQYeyDXCBiVcPFWR1JQlrDKFmrDf2GgkqewpAK18wtCyXfFi10mntxJsnbUlgS0JbEngxSGBcwZoObLsyJwLKds5ZYF/1ateFQxaFnMcQzsVZzv69uLompd+KxxZnXbOYkfMBmjcp8/Hwu8Itxk9OPYGkJAsxiFAAAaTU8t4d72Bsz3G7ITGTDAitHwP2LPZ+8fO8bpDm+RqpIXm29J73vJa/bPf+Zh+eMctarXaes0br9f/9alP68vfvkPjpPUchpbZK5XB1gjFXmmHo6FmRnBPOyXHG6XMY84jrQXDHCOUczDQMVABb7geDix9A9DCdzhYTjOIZcBxgDKAWzgGXA+94C3eY6eQe/zu7/6uvvrVrwZmFQ4A5+JMAAJxHiBVXPeKtnAcjjQ7UnFvnANSO9i+muvQBp6J43A8DWzgpPEf9hXPy7kAWrQDvcXzAlrBUOA82g5TgYK/HI/TAxhFXRjuAUPFUXmeD1CfdgFy4dwAWnGMCw/TDq4JuMXxXAvnEZCA6wPYok+pEUd9FjY/YKwhZ5wr7ml2Vsz0OZcaKOZGnRTUiphZAY4NTtQEmAre5YSVFdXLCt+E86o7VUdMGF0BlPpFQCsGDTYCpTbSWxvJ83QALW+cYUArBq/ORT+Z2WemCuOH8RQDvtO6yY4+3zPWYaswl3km5iJzhflBTSHAXL/ie8FKZG4w1p32aKa3wazn1kg7F9LZ3D2tc5xajBwAk5nXBqDMuDQ7E1kY0AjjdsJ+jbPgjTkAACAASURBVFlMBqb8u4E/O9ZmznLtWN+4XuPb33mDbrntZg3HI132slfo0YcfUz0rleSZmvVSY4pgb5vTgaPH1O7M68rLr1I9T/TgAw+o1anr1a99tW6//Y4QJnGtSrOkHSzwXKEvaQ/tQCdZj9NmdK2LThvUdQoiadz8ji7zNQwyeZ3aXC+c3lG2JdyHvjftNRjHswPcMi4Bnejb973vfQG4BcRFFuhy1iWO4xlZFxzoYa2jvif6H53O9wZvDSibxQXr1qDvHLshj4aBPTVKq534BJsKSCfJlRalukWqvaNc17VndE1R6tKlI1oYr2mUjnSsn6s5O6vHR5m+tzbQE+2aDi8s6oBS9ZOGhmUSgCsKcuVJEXZNDOy+tF6l3dUAkKZStydiBsQKQFaahELw6FnYWTDKGtQLLMoQVxundS1NdjhmPngzGmRkJtzxei4GtNKiplpR7cjJfbMaoFMxAbQo3B64hkH/rwNaZU3JsNqsYlTLNRr21Rjl6rSaQopj0nFrjWA7jWrV8tIJNedLjepcPxykMquCpNOvODhyeqNv66wtCWxJYEsCWxL4Bd16+aWXn9RfOBticxTVCj82/G2YUleHSByMBBw6HEQbOnENk7PRvq1rnrkEYofGUVQbsnGh1I0cnzO9O4avd80inc1sIUATgyl2iDDAMF4wODFIMZ6ez7Sr6QiwZWBj2AARaXQADxjpmwX1NgK0kiRXuyldceFO/W9/9D/qqZ/frU9+4qP6/P/3GS2NU+265Cr98b/73wOgRR2tyvSEom9VgEGaatCvaPTI0gZ7zICIwTgbsbTbLAqzzzjfsuY79wXv/EYxeLNOcFRJ/4yvbUaTHVtqbZFygZxoD9dAN/DiPvwNoPP5z39+vQYfwA4OAdcA6AFgYidFnAkX1SX9CYCTXai4P04TDgXFehkPgGJEyJ36RF+hn7gODCyzwX77t387OBe0g+PRX7QPp41jXFML5imOPc/LMQBWAFMwCXFi0HHcF0DKjpJZDRj5yABHBhCLzwACPCPPg4NBewHkiOLjOHE/ADHYZrDckB//7cia/RA7x2c6D0/3/F+sgXL8K8XMq+C0TwAt3oNzE7wr3qvIvUe5wayQmhilKE74Wus33IjBMT0/TwZS+fiTHbfRUxosMpjBGJhOZQyPmFRFiN2Ppyv7zZ4Xz8sg90nZAO5v/T49lgzEMf5gRnIc+pYxzNxzii3PZz2M4w/YwXxClwMcYw8Y5IvZOzHrdbPPcS6OMxDo9ro/0RNmerp2kPvfQE1ct8z61v3PuwGt6d8cPPIYYb0zA46AAnqA7y665ELNzrX0k7vv0eWXvUJ7dp6n+3/8U5X5SFlOQfFcr37LG7Sy1tfP73lIM42uXn/1NTq2dET3PnJ/mICwYrJRFnSlg5Zcnz70+LQM4jTnGLw0eOX+4XlYJ5AROpz1EgDIz+x3B0s306+nOo99zTjl0P3jFEkDrMiU1EjkzvpDQIExTTCFMU1gBb2PnoZhS40sM2VhIMPAYm0hWOK11CxlM2nZGZG5wXrBtcNxcImo7wRgFFL8kpB2iD5sZRMmVCrVjh7RK0rphs6sXr821k6NdDhd06HlsS5vt1Rvzuhws67swov007LQ1x5+VEfmFnSY1FLKEtSkwbivvMyVtupKa3XVk7pqtTSAXOu6OHRMJTmzsqihVQAmEUgC0CpKNQsYVUVgPg0adY1KrT8TazPBLuRzsvXJgBb3DIDWRLfThDwAWqwDVaH4ir1btWtdTkWq5jhVUqur1+SYTAv5SPlooFE9VaPVVglTTTUNauybmKozDhx3rbXGoY5cOqqYbLEd47GzBWhtZmZuHbMlgS0JbEng1CRwzhhaNj5Q7hvR6/keAwH2BsYATh+MGjtrm2WwnJo4to5+viRgx81pfwYu42hqfK/NAjibbZ/vD/sFNgupCdTccHTb7cIw5OVC7I5yPh9phydrqx0UZIIhCqABMEFNmTORB6bioLekPdta+o///k916PEH1CxGGmWF8taCdl9+tf7oz/59SDusUg6JYP4irs3OcGbuxGk8nnsGpjyH7aj4uWIn3s4V5yJbrodxStoLThRzHWaGWQOAL3yGkYGzCxBkUAkZkQqIoe+aY665BcBDn2LcE9XG+YUFQiQbwAcnGjAIUMxFdgGRuNeNN94YjsdJ4vwPfOADwVEgTdEsB7a4vv3224NDgnPNc3AdnoFjuDb3h9XFi3FH9N27ttEGgHqcVu7D8YBryAI9h46DRQaDkGsDfn3mM58JnwEBuB6gFc/PC0AOsAqnCFCNPmCck75Cm5Af33EMzhNOII4VQNqXv/zl9fqEruvi+WEH+2Rj+Gz9vtHeUL8wQqeYWesOQ4j0P7tdYQVkVcBWnJbo7Q1DkokBrRjT5bx1kPdsPenxrxvf204zR9OfZjQHZ4w0nQjQ8tp6Nlts8Ip22NnmswuWo+/j+R/rDNrLvKf+j9O0DMJwHnMQsJh5DyDCufwN6xGwmbnLuegEgz4xW8uAwtl8/jO9ttdB6xX3oVnCrpHltcHgP8/mwEucYhcDpTEjy7rZYJbHBvoO2SJj9A52FjoKvbMwP6tXv+LluvX229XLU73iVa/V9vlF/eyee5T3l5UVQy1lfV1yxct1cP9R9ZbZBbGtxW3zOnTsACXHVavVw5wyCGuQyexWg55uNzoR3WfQyoEP3i0Ty9xBJ5i/APLub57bAN1mUw5PF9AyqBKvefEzIl8ALXY5ZNyik5GtN+BwXUWYiOh72g5gc8MNN4Tz+AyDl+ugt1kv6HcHcJCFN7Bh7aMfWcf4rtFqVsxTgKaC0uvSuM5urzU18ppS5JSWmlOhbYO+rpyb1aVpXYu9vrb1erpAiXb0Buo0m3ps1Nfo/L16zSd+W//x81/ULQcO6xmlGndnpFZdo2FPKSl3DXL5UEJ1jQsYUK6N9WzKYdBVkzRDNp1hN+UG4HdRqpEXqmeFmnkZwLd+p621CRuR82x/8Pwnq+FZKUODaM9NXrf+D+nkz5J3A5hVsbTC5oVqwb4itbKWkl2o2aYCUytTorTeVI3UQ54TGStVvWyGnXX79aGyMlcyLqWsCu5NB0ROJ6hxpvpm6/wtCWxJYEsCv+wSOGeAlp1hDC3+TxsICB4nCwcMgwBDBQcWh86RxV/2znmpP980mIVR4v+xE2Yj+2SRt1ORB4YgYwfDEYPvjjvuWDcAbew6Mszfjhw7XeBsO7JmOrmoLc+GQ4hxe9ddd510F7QTyaKWlGo366oNl/XuN1ylP/mXf6AHfvJ9HTm6pOvf91H9H//n/6Ov3X73BNCqB+PXgFb4TF2LMleRj4NBbRDK/eT5GjussdFmFoYdLoNZNvg5H6cVMAcQDyMfOQAiMdd551i+s+PO8YBLvLMFPN/Tp6QlY+AiM67n4+0IGqikLW9/+9sDoAXACYj0ta99bb1GFWMBJxuwCCfDxdxJPyQCzvcc8wd/8Af69Kc/HdqHI4izAYjGGHIaJiATbSTNhN8BtACU+A8DBeccBwUHjnM4ljpXgG7oN4A93tF5OCkAaFwHVgJ/cx7MMBwfnotnpL4WgBZOkAvV4/jzG7KhH5EPTAAAOuRGyhft4VnseLrP4nF5KvPu+Tp2483On2VXhbEYFXaP72tHpfJpJmDWep2sSXJhOLlKSzSg5QLCYRewWsXoOtVXPCdO9dzp430tzzfXpuJ7g8KO9se68/nUo8d7Bu7hVCDaBSDLuuy2TQMK004deo40XuaE1wLemRdOA7dtwPxjbhhIBrwFqHX9Jwe5zDR0CvmZyv9snm8mkuuEWW7U20OHAdR4TtIO1id+o9/RDQAX04BWDK54HYtZWdbfvJvpaRYU90TvsGbeeestuvbKK7Xv0GHd/dQ+Je2uLjz/Ip2/bVEP3HG7mnWp6KRay8Yal6kWtm1Xb2lFrUaq4WA1gBsZbJt6BbRwj1j388wxMMNzAE7BnKZvDaqjc73+0GYz8lyLEP0LqMnfZhBb72824Gm2WmyDbKbf48AYx/P3dEAH3UvwhXd0svuLZ3LqMJ/jXWfR794ll9REjosZPQYCnabK+U7n5DzmyjDLVdZbAdBqUqQ9KTSs11XWGkrymuqwovK+0nyobd22duxa1OOHntGelZE+Ui7oDcNCO5cOqJlkynYv6OX/8n8Kc/sz9/5Mf3XbD/RUvaXD9bqSblvlsK9OInXZtXCcaZykGrAzYavxnN1iYYfxMqBFumFak+qhzlWuVl6oUySaoTZVo6EnRwPVFxbWdzD15imsVwCxJwMs0eWo+DywsSpGFrqe7/lfLysArto4JNoOJ6wpmRo12FVAszPqjzOl3YpRVgPoGg7VaNaVFmO1irHSMlWulsaJNKoNNAZEpObWJNtwC9DazIzaOmZLAlsS2JLAmUngnAFaZmXFhoSjrS5K7KLQ0K/5zwJP+g1GsIs6n8jgPjPRbJ19JhJwiqGdFQNZNrBtcMfRqufTEcPIg9GC0w9AwdiJGUVmANIexp1rMxi82YgqfibyeI7DPWEf4rxh8Nu4Z9yTfueCyJu537QDXcmzVKfdUn/5iLa1Er3hta/U7//ubytN6/r6zbfrH77w1RB5z5NGYGdNypyG2z37uUpZMLCBwzM9Z+0MuA3Hc+anHXNk7ULzjsDTB8xpvge44b/rmTm1iTEEi4BoPoY/6RikdPA96RuAUIBFOEc4RjC0+N71t9y3OIZOc8Qx5NkwknEIYH7AnHINMJwNoub/+I//GMYPDC0+006+h+WEs8JzuHYPbeM3HDTuDUuQ1EPuRfvRZThhOK3UtOI5//t//+8ifYT/YaeqNFWeFWq1W3r0scfCuUWe6bzz9mp+blavetUr9eBDD4XjH3/yiQBoHTywXzMzXT3xxJN661tvUJpSlUTBGUE2N910U2gLjDJANgAwggS0n+ehD2IwYTPj7/jHnAwMOh5kdQp3jXc1nDptQhCoIC0DX+Hd7apOfnYnxIlrE3bEqpwgr03Tc3f6+40i7rETyvHx35vVc/G84XzmgWsr2bE1c8HXNHh8thl2jBVYiMwl2sI4AnA2I6FWe7Z/3SbLgXm4bdtimLeAWnG6G/MWXe1URH4DfGa3N8BsroVdAMOQuc28BThmDhlIdzrYKYykF/xQM66YmwaVkCOMHt69y2OcXohO5FjmrddRP/NGgGZ8zHQAkb4DEOIFMOgapSGAeNWVyno9La2s6p6HH1VRw4kfqZ3W1YJ5V4xVNmoa5plq9ZbGGQW2pTosFxx8kIqEdbURdLqDDK5B6LWXe6M3AWFovzfhcMDDbfL67OLg6DoATY6nFpWBLo8Nan+R9hbGG5s1BCClpjKsjQqATjMbqVPkmi0yNUk3E2l0idZqpJGlylN4R8fXUcgzDtiYkeg1MVVSsV9bjbD738g73lH8PK0pYeOWRErLXDChm61uYDeNSAlkt8Lesrqz1eYdgX2MjTKpycS9kSm6wAXSuT+F5JFxWm9I9YZKCrTnVQpiTi2twD1iW75cjaRQmuTqry5rfm5Go2yk2bWBri26uqE9o2v7q5odLOtoOdKR7Qvaf8Xl+v7aULc9ekCrrRn1G3XV2nUN+0vqFmPtHBPQKbUyO6+1Wqoi7FpYqAFIneWaGZP+KK20ahqE8VEPKZBpnmtmONSe/lDnF4UuxB7rtvXT4ZoeK3KNFnZouUyVsLFPv6fuTFN5noXrr+9jO9nFtkqvTCe7G1ZTumLmerMbxkMVxGAXxhDGq8it6/UTqyL12D5ZALTq9a5G1MFqSFmRq8WukeMsiDEpMtUB5rhO0hSssxE7SRaZ8qxUmZfrKeDxmrHF0HrB1e3WDbcksCWBXwEJnDNAa7OyxYhxvRjSb1gMMJLWVlcDsOUaMgZIDIrlkzSM9eVqE4WsN9smL06OINtYtAPC746qx4COz7NzYkPWNPw4zY3n8e9cF8Mdp5br8j3XDbvhdLuh2TG139R70/ZdqNfAgAuz2jCKCw47yn08WcQRTTtpZqbYuaLt/DeIFbMIgukwSTO1MR7LZbOLvdMMON5FQnkes65w9GEBICNqBllmdrg2e59TGRPP57HIxlFfPluejkS7/fH48vgz22h5eUk/D7v3lcEw5no4gg89/IgOHqx2yrMzEbMeHWlmLjEezJQy8+GFkB3tIlWQVGPaQF0p+hRgiHfaAvDEMdTLck0R9AEMpn3PPBPGmetmIRPqSfHMOMwAYQBTZiogG8YLcwwWV6/fD+wxA2aAZxzz8Y9/XF/4wheCPKmvRXtwqmBQeW4AqgF8sYsb14cliKOBjEk9gR3FCzYVrAj+hi1G+8JcJSUkwYkcq1ava9/+/frxj3+k8Wiga177al1w/t4QdX/q6af18iuv1KOPPxYArXt/erfO27tLt956uxa27dFbr397KPrOuIDRhSNMXRaALVhwMNIonI9seG6Os6NkJ3IafIl1nOe757/TP9muHEAu5lPFUWocBf4GYHWk3b+v682pVL/4fOs7g6zWc3YwmRNcxwWlDcTWG/X19SOkJuHkTmq+mUEyfZ/nc06fyrU2AihifWs9ZmDYIIHZMK4xGYPMsc5wypt1C+9eO2O9zHFmRzhIgVwZTwAiAE7ci2MAa1mT6f88sFDq4bdY93LtRqMp1ucxzIfJjoQcx5x36q7vC6OQ+QzwZZlwjusFucYmc8nfuf/97LEMvP7E4/hU+uX5OjYODri2FGs8gLNTzpG3Uzh5ToA71xDifLOXfC3rn+k1wUEDr5VONWTscK53IvT1mFfoVUAj5PTM/n3Bzlo+trS+kyX9tBGgE9tEJ5KV2x+zlmLmEs9JO9HXyIFxRlu8jvE3z2lW4HPW9VpNediNDkZOBWhnYVc6oJ1ErTzTwrCnHaO+dg5WdfGO7cqTVA8fOabD7a6WGi0NGo2wg93pvIDBmkml2zKAERUaA8IUZZB3vZ6qXis006hpcOywFufmNc5rGhcNjfK28lqqspGprE3QlskOqt51NdiPWRbGO/qc9Qo50M+dVltZnq2D+GGHwUmNQAA9M6SoI1XBeLC1MjXGubpKtHdmTtckNb3t4GGdt7Kk7nxbT26b0T/Od3XzsTUtj1sq6131h33VAHmSNW1Xpsv6I43zRI/NL+owO2ICuklq5yMtZrn29IvAen2iW9NKs6HxmNpWqdpJovOGY71yZUVX9Fb0pm5XeTLWd3sjPTxf11OL5+vRLNEIICklH3CocT6cFKCX8tFY7UYzBHuyvFS9M6/xiN0LqeM2CV6c0g4jJ+jx9TTGyr73fLE97yDCYDhQka8jZeGC8boyvaaezhjbOufMJGCd+WwApprrXvteCBv3zJ5g6+wtCWxJYFoCL1pAyzUebLRgFOMo4mSGlJ1Wa32XMlIOMLioUeAoYH9icAWjpkZErIpwb5aKfrKhwuLlaLmNOCtE3g0qGYCww8S7DUw7Xd4JyE6ko3923MxUwcAzoOdaEXZcXFcgpr7HUXoDFqbKu13ePcmK3el3vu7xHLzpRTl2lhyttFymrxGDYtNy3qyjQXsN0MWLj0E+6hvhIMF2Amxwe+08nIyyfrL+P9u/0y82UmOHMHZY3b+Wp0FdQE6eF1YOO+vBbMDZxBnAUYHhdNttt4Uxyphizrhwu4sSe64wVqfTDs/2s9sA9Bb2Hos40N45irQbwC6nycDgALwyANdqEsmtdl/i+XHOAKAAwZAbrA+AKRfh5TjSmpyemtbr4RgczC996UvhGvTJb/7mbwZAiHsh3w996EMhdQ+H2gAKMqf+FrWvOAZGFo4+oBHXIQ2FNgA2IX92vgLQArTjeWC67Ni+GN6ved21AZAFJJidmdH73ntjALeuuurKEIm/+557Qxthe1126SVaXjoaUrOStKmPfvRjISWHPoSRQZF8mGkw15AljA+eBd2Jc2R9ZGMvBlRjw8+OsUF0j0mzZgEyAOWKIp8AV2kYjx6fABqVc9oPTDo+MwbN5ECOzUmaUmxketxxf9e6M9OFNhvYioEZp+bRNutIs16m1wKDac/nOvF8zBXrLgPNno9eA3g261oD/QaorOengXyOQx9wHGPQQRWvW7G+hAXinTABQWBAkhrMsWaYcj76ijTgLBuH9RmWlgMkBpmq4I8Cw6Ld7qwDytbH/E4BaMYo+ht9RFtcKD0OYHgckFrL/GP9B+hwStvzIfuzdQ0HE7ze8pyMX5idpATzvfUfz4ndA5CPnovX6ti+8XjmOrFNYnvCc4V5D0iILrJcuU7MVLatwVhDpgDmzHNYp8jZOnodgA79WgE2MVh3PPl5fMagnVPJkAXgPuMJPY9+sh6wTmcdQz6sAegN2zUVo7imetIKzKSyNgrpZhWYBeuqrk6W6/yk0AW9VV2xvKQr0UFJTfctL+lnC3N6utvV4azQqMaGKafzIm2/pqLkvnkAVmqjKoVtXK+pWUu0mNSU9tbUyPqagdHUG6s+v6gnRiOl27drNRuJwunrLyaN8ZnJxg+AWjD6YNUBgob5EGo+JRpmyMH1qyouU8Vggq1WVnWealKjlqiZlKqPcyWDodplovOKUtfPzGlx1FOrXdOTSaFv9QZ6Ku0ob84pI5UuG2h3q6720kHt7a3qrQuLGowyfXdpRUcWF3Ws1VKn2dDCscPas7KmN2/brawo9Z2jB3R0+6KOdec1arXV76/pvLLQe7Zt06uHQ11y5GhYNx7dMa8f1Wv69mpf+2tN5eNU9WZDZb1QpizoEMC7BOBoAmw2m23V0ooxGIriT3YwPJ0e3Ow5sW3ruRDXBdzInt0CtDYr3bN3XBzksH9oMGuzPsjZa93WlbcksCWB05HAixbQsmFk0Ahjy0YNi8j83FxIdyAlCEOIF2kP/MfoqU8KT3v3MwsnBnxOR2DxOY6E2pC0oWnngO8NOtj5s+HlRY13g2OxI+lrcT87H3ZWeF6zZuLCuXbqvEOfFbWvj0Fqpxsj0A6oj+NeXDcGwmKwaDriHRu1fOYZHcU32+x4kQ7Lzr+fakTEz+oIb+jzej04QIACGLwYxNQPMggYp6Wcad+f7fORD/9xJgBPeOc5YgfPQBTPHdLU6vX11Dn3oXf8A1ihoDLjBWYO4ApOoOeZ55fBIxtnBiLs6JqFc7afn3bzTDw3Y9JjFcfuox/9aChszhg2W4t+5tkMaF/xspcF8IbjAK0AkXCUAXA4z0XRXWyX5+J4nDwi3nPz86HmFjICBEPu3AuG1mc/+9nA8uL1wQ9+MLQPBhegFUARzhggO4wK72gIcMP5NnZxDAFbGZOAYqQYoctwTr76ta9q954dmp+fU3dmVmkt1Z133KnXXXON9u7eG+ptvfX6t+muu36k5ZU1XXzxpUHvnb93r/bshqF1S0hX+fCHPxTaTl/y/ABoOMw8E3KkfXy2o2uWVqjDMhyuMwRjgNqgiscX4yNOt6l0YRlSZNiS3frA46wC9F2XrdqxjD7gumZl0D+ra2vrDBDkHLNOpvWr2xSDbmaNmS1K/3qM+3qxzjEo7Hk3DXad7fG+0fVp07RxHVgfkxo8fm7rWtrutFfGG0CUWS6Ma+Tr/uBc1+eJGW6e79aVHB+2r5/sgGfdat1vwNDnMf8effQRrSwv68iRw2HMA4Z451b6rt8faGZ2VseOLYXHdkCHccDvALswsphDzAfmGmOClxlf8W6A6DYAW1IQmYMxa83ttO0Q2xDnok99TzNKDT7RH65jhazRD7z7WfgN4I45S9mFeP55jHjMeuzH45vjuRfjAiYqOoTfHeAxeOa54bpM7lf3DcdXoOSkFt0GY3SjcTst6zho57lnthX6h9/Rh/xGn7oWl1nC6DPagP7y+DF4OtOeVTkADCqU13sqktEE0CEVrq1OVuq8fKS3NJt6e2+g83v9kFz4xExbX59r6PbRUIeTuoZQkE7jFXbLm9SLUi1Xq5S6Q6nIS601a4G5tHNtrHdefbWuueISPfTDH2pRDf3k0Yd0b32kQ62GRrWWcj0LqMXAiYHDYENKYT0nPdMbfyxsW9CoyELLIXlRM2pSAl35BNCihBT6mfQ62kNR9tpoHHYZBNS64oILdeCpx0lY1//P3pvGSnZceX7/e29uL99WO/d9F0lxUUtqUVxEsiVKVLdag1EDMxg3PG4bMMYGPAN/sQ0YMGzA3zww4G/+MAbsD73MoLV2tyiJUktqNcmmWiIlikuRrOIisoqsKrJevTWXuxi/uPl/DGa/qlf1qp5YFDKBqnyZeW/ciBMRJ875x/+cmNm3TweXci0mLfXShqoi11yj0gUrS7p1pafrV1Z1Z4eTjFM9ubqqg7Mz2j89HRjFN/dWdN1ST59sT6vZntbfLS/ppbk5PTs9rUPNVGsaaqa/ouvWVvWp9pQ+PkzUbU/pF41U3104pufnusp37NHObF4X7rlQv3z5OWVtGF55ALNaStRptdUbDkIbyz4nJ7c0SHqjkwy30IGncYvH7/jc89xw1EM8V2JddBqPmFyyjRJw/9kftN4b769trMKk6IkEJhI4xxI4bwEto+VeBGwkrYNGo0TyGHGwLzBwuAaDD2MYhoVzcBn0oCw7BLFzsxWZxiCQjeRYGWIA2imMQ7eoo+81EyAGdQzMxI6Hd9F5x+gzq8q77zZWDTp459qMCNeP6224cq0NX8vHDpJlHTtT48CWwTXK5u/aUR2u7x47zNGyHb9/fGfX/WzZ2IE9Wd/EwKDHCs+AnQQNn3IYB068bbCQfsEZikG7rfT/b+Ie2oVDCPiAs2ZZM55wUGHVeDzTLl4GJB16ST84ySzXmKXCqVYwgJx4NpZ3vKOPTONddMrbrG/OhWwYp8xfO++eQzhjAFPkruIFcAmIRNhfyDXSbIY2XnXllYGJ9s1vfjP8/oUvfCEAOrALAJkAnWKj1M4djjc51/bu2xd2vwHK7EAgxz/5kz/RX/7lXwbnwUmxGW+wKmAS8EzyUxFuSA43wABANbcFeaOv+J7cNTjjhiY13wAAIABJREFUIQz0wIEASgEYXH/j9ernA/X7Pf3i6adDOEW/19cdt9+hZ599Ts1WR7fddrv+8WdP6bJLr9DBg6/okosv0i0fuTmAZC++uF+7ds/r3nvvCZ/pP0InYZIBaH31q18NY8fMB2RspoiBRPdzDNpbP1hved5zDfPLOhU22RCWVau5fgplDHrBXqjLqkMPnTvNeojwql27dwfHHcfeuZM856mv6+cND8rxnDYo6xNMGSd2hGMAwXpxIz13PuzSxk6s6+r5jswdbm6AjzEFexkGDnMdGcXAFPOCMQzoxPgFMEIXxrIz0GVgzGODsnge4bMAZfQ3/cLcojwzZ7hudXVFhw8d0ltvHQ7jjPnmjYVa74cYnOCAUnev026vgTnnGASEiTcszCijLWavAoLRdsDo8de4HM+FfjrbMry+I0v+9ppEG9ABbD7EYxbZI2vYcQ5JNJBp59mgse0CjxmvG8wzh6mhnwABYUAZlI7nsW0XA8IeS57HG7X/dIAs3+dQb48bvkcGgFgwY3mec3t5LHssUl9kRP+jTz02/PxiWKpVtVWmpQbNVZXpMJx6mpaA7G21i0rTvSVd1VvVw1NdXVlW4fdXM+lrg2UdnOqo357RMNkaQyuE9kGoCsma6tC3VpEQJR6YYjN5pYeu+4j+l//iv1Sn25aeekrP/+Rx/er1A/qbt17SG7NTOjq1Q8tZnVpi3Ab2emSwGbmw5gBSBlm0GiGfE68QchjyRo2Sn48AraRB4n7CIIHNKjUJOS4rwWtrpOTyKlQMeuo2SjWmujrSl6r2DL8GoKrVzLVvuKZ7Ol3dOax01ZEFJWmq/Xtm9EynpcdW1pSUhe7tNnX7sNBVR5eVNaf0zOyMnulO6e97fb1Z5mpmiearXPtWl/TRPbu1qxgK0tWxRkfPHHtH77QbWqik2R179ZGbb9PTP/+FlpaXtWPPTi0vLoZ6kyssbTcD6xOga2qqo0Hef1/I+9nO1/H73QfInr8NuDMXGYdxXrcY/D3X9ZiUtzUJ2EeKbRjrNvuYWyt5ctdEAhMJfFASOO8BrRj8sWMSDLlRElGzC7wTjPEbdm9H+RdwTslzE4NLdszORugGg2xwYKDZeTBDyo6fd8JjwMtOiJ00O3N2uPjsHVrqi/GGUcv3ZqE44aoNHj/PAA/Ps4PvtrouLMQOzeE+K/PxPCrxYhyDUpQXg27+bOfIC8X4/f680Q5z3B+bOZSxUxsbeAAcMALY0cWJ8o4yTlCcJ2qz8s9mbJyLe23wIycDdJy4Z0AUx4QxYRDTz+SzT87C2cNpheVEv/O3QwtxHAiNAyiDmeN+NwPCfWvg0fPHDuS5aOOpyqCdBpkcioLRCCBDn+KQUUdAJ0LuAP34nrkf2n3iRGCFAIrQTsL+CB2kfYwRdrUfeeSR94XwAvowbgDH0iwLcqT9fA9TxExQ7sMRRKbIzaduOcEz1+Lscy9sA/QPzzXwbHCO9nOv2+fndaa7qrJE5HzaOTer3Tt3BEDr0KHDmpqa1sKJJRVloosvvkRTU92QVPiVgwfDTjV1WltbVV701WjU+fYcVul8abQRQMO6x8CPjXM7xgaGHNpmHeExwWcDEvxthgU75FPhtLrldSYp9XoPfErrHCvsrI8AemRB/QhlQ4fD0KJeZl0SNgwLgTEcQhJbrfexTT3uqQ8ypT5m9lGGrzezNXYS+TsGxQ1+b/cY36z8UwFazGkDzciL8Q/YEW/UjOvYdYd/1G9mdgL8AwyYvYss6SvK9QmCPAsgmbFtZ4DrAHKZX6y/PsylZn7UmBXzgPIBT7mea7rdaeVFoT179oaQWK8ZMfPMY8Vhh15nAXwYuzGz1OOUa1kbGWun2mk/E+Blsz7a6u/0DfX2WGb8AUTSh/QFoXRmcfEbbaMvPvvZzwaZI1cDXvweO2bj/c7vDrOlvjwDubNO8hsbG86dF89x56hzX4zPkfhzPFb5ftxWGJcT7Ubvca03FpibZowBYtGX9DNycMiwgTXmOM+gLWwEIBtege1ZpUryRHlWarW9pjLJA6DUKBpKyrYanNCZDLR76bge3r1bu5aW1SwSLczO6KsLR3V0fl69kiTqWwO0gm4hr3gqlVmlIoS+JWqUibp5op29Qv/N576of3nn70Dbkp59Tm/+zSNaKNf07WOv6oW5hvbPX6AjrVqPWZ5h3I50VTy+kSMyQq8HQKWR1qf7jQAtn97qs4xDTrHRwRfMUSIbM+ZsXueeUpJpNcmUpYmm8jpUO+/OqywyTZUNZWmllXJR88Warl/r6cGped21mmmQ53piR6bvLB/XgfZsAMpu7S/qvqmuPt5raFimerzb1g9WV/RSd0ZrgO69nmbygS5sNzQ739HBxbdDDrELd12m5XcX1Vtc1O5LL9H01VeoNT2vmaqrfFDorYUjGhYDJYO+Dhx4SQmnOjdT5Umtu5ppYwTibXWGbn4f/WLmuNdQA1rWSS7lfATVN2/hb+8V6BGvlfEmUazTfntbP2nZRAK/nRI4bwEtO302ni1+ForAMuLY4CRZp+TzPYY1zmpw6nq98DuAFg6dHUoUlv8+2y6NQQCj+jaWMSoNSjln1jirifudn4Q22Wj3zjtK1+EFGLR28PmbMllEceC9m27D0Ewsgx0YPN5ppQ7e2ab9ZvS43rx719TGpsEFXxPv6I4DQ7TJxvXJ5Ot2GJxx+WfSH7VDXJ/04x1ajFnADb4n+TZsHOcIMQBmWZ3vgJb70OOIdtFvMFYAoHDsGOd8h5PI9bSNsYOjwjvsHF7IinECGwij1w4KIA/OpoFQrh0HRd3n3GPH02DAmfTXmV5r0MR14h1ZwG5irtBuQA4+A85Rb+TC3EAO/V4vtJOX8zRxn1kKlIXcnAMIeTnxMCGeK6uroUzKNzDFWOI3ACpk4bljmRks8RgzKEgdzFiME2zHoK/nVEjY3O/r5o/erlazpdluS1VOkvX61LCllTXN79oT8oQcP76gffv2BgbXc8/8MrQXpqoBMgBQ2gdrDGeZevEcnFmHqJq9Z3CctnKPd5w9Rw1yeAwwzw2E85vnI+Ny584d2rVzp5aXl9ZPpfXGQ+0EDEbOeO1oU2+AEsaj8+EMIranwX7qT72pM20wmGbw1+wjA4PO7WXgzW0ysOK2xWxR66LzQT9sBLzY+HY9GZ8cigDAHetrg5XxGIz7Ljipo9BF2g9ACwCMDCmLMcB498YN9wKso0OsT1ibOGiAOYfO4TeuI4ca848QJOoEawrAgfsoe25uXpddfnnIoQZ47LntDRj6j7kEixIQk3nOvPE887yh3mYFU66v4Trq7j6MN1Wsu86H/mXcUn9AGRhHAHX0gTe7zLRyv9EngOuAWawD1kG8ey30ZgZlu42Wqx1wO3PcR95AwqV5GTjxJphBE88TO4Djco2d9tOVq/WBQ1mZqwa4PMax50gr4c/8zjhCRt7ohM2Fjef1neevraxqutVRkZTqNfOQM6pZpsqKLCQiD4niq552pYVumZvV0mu/DmDT3GVX6ucrSzpGgCKhdac45XCz9QwQKaTAqgoVqjRMAY4StUpp51pfX77uRv3bhx7SL//jX2gGgPbYcS13Ej2/J9MLczP6wdGBjjdnVFTvhXeuj11p/QAE5FeURThkgVfoO055bNVgHCSxUBdQLP6FEx35R36xGnUOMFlVKoVpGwCtVFm7o0F/TUl/Jdw7v/tCHV9cC/mzWlMtNTuJ0hPv6oKlJd217yJdOuQUwEpv75zVowdfUX/fJeovLeny/qJ+Z+8u7St4XlPHuvP68Wu/1jukEphqh5MW1V9V2l9TBluXU0ybLc1hR757XJcPK+295CId3jutn772azWzebW7s+rMTWuq21ZalXr99dcwDtQvB8ob9VrUrppKy60l9d+sb90PBqQtd969KRTPg3H79nTnyOnUY3LN1iTgjV36Ah0cA5CnA8hv7amTuyYSmEhgOyVw3gJaNqa822jn0QwRAC2MNyPqvGPwYOjg2N5z773ByGM3EyPdTqYNt7MVqg196uP8EnGdvfOKovQuI/Wwo8AihxGOwcbuNY6agTYcBE4+g2HkHR/KYxcep4LQKefUIEcO9/Ky441TibPhpL+wHnBYHCZlp9GGohkNOOo8zwDc+KLMM2hjvGsYy9OOJ22LAb74mpMt7u7H2Dg+VR95d9rONOUCZuIY0Hb6nfoYzDOQYPYc15/PL+ruBPf0K4Y8YQWAdIAqtNNOAE4f4Rl8BtAAmMFRJAwHx99gqUGpmsWztj5muM/OkYFkMyDc57zHrK2YCbIdcvROvYE9xqjBbPepnTfay7xg3jD3YRwsLy2tg53cxzXOOcZYQwaMCYc10Qbu9zHpACoAZcxNQGfmBqALsrezaF3jsCGPMRu1DsNz+IF1WRz2S10cPsezA/OmTNQbKCTWLvvLmplqanqqre7MtFrTcxqWlVqdKV1+5eVaW1nSsL8WHKc0qcI1bPrneaUDL78S2myGH8+nn6k/DrGZDW63nUyPgZj1YafaBmAM/PA39UaXAbBMT3dDyCFMLcYZzwE49WlqJIWvZTUT+ohQKuYu+pA6IIfu9PT7TiC0ExHPW9fFYBrvtIv+d2407qNOlE9/Mn8Au+18jG9EnI/GrOtkvep5zHxEDxA65lBqs8u4hzHrvGSAugb43GbL1OAAc8dJv80mNLOVd8AD1hbXgwTlgE2MZwPCrDXkUJufm9PS0mKoF9eQ5J1+gMlF/x98hbG5EsaEc7ZRD28CUVfmKGAPzzELhfFsoI/faRcyALz1Zorn9nbopXNVJn2HLJmbMLLIBeX5Rj8gT/rJfUN/IhPmGf9gcLmPqJPBMa4HWERPMU68TnKNr6dc5Ins77rrrrDxEYelA347v6I37QyAei0/W/0fj2mv/THriHagF80Ss95irAHo8WIssd4Rgmk7K+jcNFGaDwNDaZAlIeF7VmZKCTsM4a6VqmalQb6mdpaEXEwp6E7a1mqRKGu1VRb9GujZ4ovnACk18yqccrjaSFQ2AY8K7Vhd0UfzQh9rt3T/JRdo+YXnNT+otDTb1k93Jfr6Gyt6d26Plhpz66cVjoOyhGTTTwHMK2umLHljw/pFyOEI4AqYFYBW6cTwNa4FkMU7YFvNqBwl9FcNxK0sntDO+Rm10kqD1TVlRUNVo6PFZqYB6fXLXN3BQFc0W9o7PaU3jx5SrlQXXXy13lpY1TuktBoMdPV0UztmG3rl+CGeoCt2X6l3FlZ1qLeixbKvbKahrN1QPhwoyzPtae6UlpaVLx3WDan0uakdWlw5oaf2NPSCKi2WXfXUVJ9DUmZnNCzq5PdZ1lS/ytXLWHfaStekRrF9gJbXHt69IRKP4/g7r1kbbVBscXhNbjtLCXijOLYhYl17lsVPbp9IYCKBD0AC5y2gZaN5HNBC6YQjo0c5W+LddYNMGLQfve224CCxO2wWE9faQT9bQMO7qBjUgE84FQ4DiQ0z6oRRRh0wvAAeMFYffPDBYLBjlOF42MBz2Ie/p54ksqYcyieBNHmBePE3p6NhwNohxBimDE6b4m/uJ38QcsCZwyn5+Mc/vn78tcccBjIgkO/ZaIfJLA0zomzsxkCeF23vpscyjx0oWCMOCXI4Afecycugh9kIPtkQMAfHx0a4gQXXM2b/nMnzfpPX2unAQMVwJa8QjgfOz3uhPTUY4vwrOJM4KrSf+0hqDuDpE/q8i81vBiYZv/yOU2lH2eybGDQ0G8LAstku2yUTO+aep9SXl/vOQJfnDTIiVw/zhr6njQAXvBugoc4xGGvQ2UwIO5RmWhmI4n6Hvpm1Qh94vvO3GSJ2HLmeZ9tJ59kOh/J49W/uT/dJu9NVXqTKe2tqVj01qqGqchgOWVdrSkmro0anq0/87idUDNbUbqbKUkCsYZ27ReS0S9Xv1TntcJzNznDfUh+eC9AEAGS2E3W2nM0oRWaMD9rLGMFZNrMKXQboANj3nnzLwEYYDPrhOxwMg67cS5gk9SmKcv0Ah5htwt8vHzgQ9CRgIe9xLqhYt8ROAmVahgAozAs2AcxgMohLfdgs4DP/YuBgu8bzmZYbA2vjzr/HMDJHLzjciHbQZ4DYgPrxuhcc3hEjmPHAmmEg28AHMmaMAkCRi9KbKdSdvwE/KIM+Rc9w+ibXO/G8mXLXXHO1rrj88uAom/n36KOPhqTm5DQ8duydENKbpnXuRertchkfBja51/3LM/nMGLS+Qw58B9DPfaxhseMfO5K0wb+dL6ClgXmvi267+9Pf22lmLjA/GdOAxM6b6HYhR8BhQB6H2xssp/82Sn3gMGQzNrmGPIXYCw7Xdx9YX8X2jWVsZz4Guk815uNNL+t0vovtOd8fb3Z5o4U6oPPRDax3yMJrVLORSSOgo0oYY1k4+RB6UhIYSJXycqBmp6nV3ppabfJPoi9zdTuzGvRhF9YJ07fy4iRBQt+aStUdUkql1abUTGp21gWLJ3TZ8rI+s3NaF/VXtLuUullD76SJnmlKjw1zPd3eqXe780qyOt9gLIMg8yQJDEZsyuMn0KlTIYy33nhIwzODHh/l0Aphh6PGwDwLQFYgbVHWeyGiZVGGE2o7rZaGA6IGBuqGjZVcWbMj0ucPyc9VFepmidqDVRGcWWVpffph1VSRNDXM2CQj2fyakmqgjMYXldQD1sqUTnVUtDOdGK5qoEJTna5WTqxqrjmnvUWpa/Jl3ZZKtw6LEEr4y26lHy4e1+Fde/VO2dCuqTnNzczrtUNvKi8Vnt3pdtQv2Nwp1QxMvO3btET3xJEXniu2WzYax2frc2xlLE7u2VgC1qn8anaW/Zl4rk3kN5HARAIfHgmct4DWZiLcbKm6/Y47wu4tCz7GWmzMni6gMW6s2cC0A8zvGBIYgBhW7BLzHIzuzz/0UACebODdd999YTcNo5t7MCQph+8BKsxecBgIoNOPfvSj9YS73MO13Ifha+MVA9dsLMALK2OMGxZZWAkY/D4BCho/hiBhBnbo2SVGVt///vffd8y6AUIDGw5Z8k54bHBu9LeBhDinCUY5oBpOS2ycIhsANxvgfqbr4GvX2xed9OUwO8AMnDnk+WE3HhgHpkX7b5w3+gngxuwh+pX2A6giK9gM7lcAPox9U+Pj3Xrk4/xFjC126Hk5Z03sDMbzwM6MASY7IfHulgGC8TkcG+Zn2z8Yk7TbeVcYYzjtBjAoHyeHMQVg41wXMRhrwIly+D0OaTL7EzkD+NEXBlwZgwZ0aKMZWwaj+c1hb/xmfWEWgfPZmDEVA4n1jmGuTqurhWNHtLubarqVaG1lUWo0lTemVDW74twuwrZuuv4qDdZW1G7VIc5rg1wNHI/eUNPd2dDH1lvIhHqZdeNwXOaMQ1mtr1xn+pL6cgIkvyErQG8AKr4HHIlzVtXyWgjsMgANjxPqYLYsIYc8+5prrg0ApIEwz3GAyMNvvbXO8mRMmv1FP5jJGjMGaTv1oa94B1ADmKF8rveBCMiX5zFu0Jsk43dfmp0Xfh+Fq262Dm31d4Mq1Ns63/kT47nh+eZ5xmf+wXaCgUlfGnClHwGizMw1u8VsT+pqdhbjAPCDHHSUZX1AvZCVWUMO/+MZbNywEcE4R2asrYwFh2x4jqRpok/fdVdwrN1fACxs3NTzIVOv31enM7We68zgKWOJMetxaPDOcyVmRJgRzDWMT4Mwrh/v1oW0CR3nMb/Vfjvd+9y/lrdBbOsOr6UOEzcY6U0j62oDecibHGa8//SnP13Pr+U+tf5DDqwBzAP0P/Malilzi3FmkNJjhrESMzH5m+fACB4/adF95PcAmESsOvfZuIxikPF05bfZdbQXncDzAUmR4zq7r8PBJcPATMpKeFKZigSQx1F3MLLKAOgMU/JN8Q/2VqpWkYZ8UkqgGJ3ZBpvrnGeV+s1EWZVoGiJ0Ja20pJnBUDevVbq9ki5feFsfaUkXAfb0JchEK822fl029POspb/bs0MvAhKRtH10wjdz0YcNcUooYyNsQAJglWXQWcwfNhLC+ItCDv03oB6/0HaAtwBqOX36e4hXAPjC90kN7PGJ8MUkgIOJygT55VIyDAnDyFtGDGPCZopSlWmmspFqabiqdiPTTCHNtzs6+vbb2r1jp3ZwevPqslaSUkv9nppZW502NnFTv7Njl+5aWtDlbx/WhStLak419HJD+sV0W3+loQ6nLc0OWrr743frx//wpKpGW0WZBSCuoVyq6mT3nU6de812h8d5vAkS/+3+O9V3jmrg2o2Aj+0Y65vNhcnv/1QC45sWk36ZjJKJBH77JTABtE7RxycDtPw9RgQGBCfGYbgTCojiZPf7gfvvD4AWhiUgBMlcfYKajVpAHZhalGcnzYmlAX6+9rWvBePeia4p93Of+5y+9a1vBSPnS1/6kr7xjW+E5wNy7d+/fz2sCuMG5oTBKhZi2GEYqgBKnIhjBwowBEf0iSeeCM/zbq6dUerL/Xb4T4ed4x1YrnXOLoxPno0jhjNJnWknz+ZZOEhm1Dgsy2CBc6V4Jx9Hmvv4Z6YB95LTBUMcg/fD/DLbATkwNiwjDFqHzxmQMdPP4YXIHAMfZh6J0JGtc0t5rAH84MziAAOy4tyaRWRwaiP5mVERjw0DJnYwvUtpI8K/n8v+cNkGquIEw8xJh5gx95xkGdnhvHMvTp/HmueBWXHeefXOnZ1of087mAseY3zPKwaokDdzySCXwQUbxL7WDqmdwyDfgqS2ieY6qdLegoYrxwO/oMpaSmf2aIl8JWlbU9Mzuv2WmzTb7ai3BiCZKGl21GhxwupgPa+VdQtsLOYKMrCj7T5BxzB+fPiE2Y1cz9iDDUTd7czSNuagQQNkYeebU+7efOMNXX31VesAKWOCk9son2Tw6Jz5+XruGrSgToDyhEY3R6AT45WyfQ06EFDFwDflUhfndnLi/nyUF4O60zYDmXE4NW1h7BNehdzNVsFJbI9ODT2XYzYuy3I0QLWRs2Uw0exA+tHhk8gN3Ul73DY2BQAaYWZ6zDqxNmOd9QdZeCfa7CnWCTY50CsGVKwDkA2AMDqbzRBezCnrazN6DcgwHgC0Pnrrrdq9e1e4nu/Q98i6BiGrwNCCLEM9zR7zOuF1hnsdvuu5FjsqBvsYC4Ab6DCHmlvnGUR2knHk4ByUp+rbswXcY+DN+s/1NbjFZ8YnDEKvzfHJjgCAXMuYNmBDXwHSor+43/YCzyC/lkNqvWGE3fGd73xnnS0akqaPDpmhjxlHlB2zxbgGUIuDNxgT/O554372OsK7xx91tS7drnnjcmk3p8MyNgGuzeAM9SoLVSGBVZ0/CiCG0wUDS2vE2gkcpqRUkRY1sBOuzdTMG4HVVKaAWVtlaFUhKTvwDsnmqzTVWitROx/qikGu2welPp82deXKolq944G5BaNpoTGtwzM79EyrpW8un9DhTkuNVn3AAXL15gqnCSJrxn0AJBtZOOEvBu4Bk+P2r28Aj/Jo1SBWDWwFLld4r1ld9fc12lWfjQigVeejDOxfwhID0w0Z5SrTSnmSBVCrUZJgPlHeL5Q2MjW7ba32VsJdVVUEPXPZJZdIeaX9L+zX2qDQymCgztxssFdn2l0lr72ui155RZ/YOaed1VBJWulwnuuxhXf01I6uVlg31lJ94vZPaP+BV3RkYUFJq10ntx/21UCetGU0NsfXkHhsngq8sq6J7X1k7Hkc5BGObH3/axxM2e65MCl/IoGJBCYSmEhAmgBam4yCmFViwzQGujAqYGhh+LELzWKGMXnfvfcGxpNDWj7/+c+HnVV2E7mf73ESoY1jlAB8YaTwYsEEpALQIveVT/TBaP/93//9cD3OCE7cV7/61QAS4dw4RxbGz5uHDgVHnmS9OI+APBh+GPMkgoWZYCeKe6kPjDAzOsadCodf2XGNmRfjIrTMbPwaKAFcow08i910g1Ts/CMLHBqcXueOMgPDzhsOC0YdxrcZC8jbx3fTPocVGYz4sE5yAw44nwZikJf7njY7h5Rz0Iwnw+YkP5xcOyTIgrII/aHvkTUOL+AW7/Q9Y8EgjA222LnzrqRZjjHYyfUGtTyWt0v+MasgBmc8Lu2sEX4Do82MCIMu1AuAx2FKzrOFDLwTzjVxEnfk75BDM5iC0zAKZY5lEwOyntOxIez6byTjpBqqmQzUUU9333Gj/viPvhz21f/T1/9a3/n7X2iQTWuYdqWkocsvuUhXX36Z5mZn1B/kOrqwrO7MjJpNdu1rhgHPQo84BBN5EKrm0EozKbnObB6zKs2aqk+nq/P6GGixY8y1lMGYrJ+xEhyhO+64fR1IRe4/+MEPQvnXXntd0AMAG7zMRjHjJzAtRiCh5RuPQesXnmtQkvIBaAFdAogxCl+i3mbJoXtxqAy28z3sFUAQ2uR+DAy6bWZoxWw9s2fiseQwQAOgPpUUnW9WDOON9qMP3Q70H+tPrB/dXzWYWJ/uxHfud+YGuhVghfLNivU11v3uf4MbrHdsSlgXGOQgKTyHAnzkIzety5r2PP7442HMEXJK/3LIAS+DNWaico3nRwxoud/MBHL9DFKxDgPQsw4CyLAeMO4pC7YS4JzD+zfTS+cC0DJwFYNbdnYNUgJCsU4TQujQXtpFP5p9580k6kwfACQD6rKBxQaVdR16HH1Ws3Tqk0BpNyxe+t5MRHQTaypydv4863HnA2XtIGyXsgEtefmwCfeJWV7uP+tLX7eZjM/2d1jsrG9m0xq4V9bQMDCyAJXy9dBB2EVp1RiBWoWUDlXBxEryAGIBaGVFi52DwJjaagYt2ExpUYfx5Wmdx2sAylL0NZv39dGVgf7FSkO3l7CelpS1GuqprbcaU9rfndb3jh3Rm3t26lizDhO2nialwNO/+MV6LjQzfc3gov3ezPL6ayArsKsigY/4WxGYNQK0kiqAf0BYwFkZyfRDjq1BYGXlKYy3VI1idDJikitPE61lfJ+oUxRq59JcNqXBWi/kuOrMz2hJPa2oj6uRAAAgAElEQVQUfX3yU7+rF57fr5XjS5ptzWr1+KqSRlN33v9pvXHo1zr04ku6qtXWzreP6nevuVK9/mIIb2w1u3r81Vf06p5ZrXDC5WqpG66+ISTvf/q5Xymd7YSw+3SVEHz6P9NgFILJfHJORfokXns3A7S8fjI/vHlgEGsczNqorLMd45P7tyaB8b6I14wJ4Lg1mU7umkjgfJfABNDaYg/ZyMB4w/gDOGIX2jvJl192WdgtdeJpjE0ALcLhzCLgHYYWBrgTu5uxwIlfZnjZIeO3hx9+eJ1185WvfEV//dd/HQAKjF4M+BtvvDHs9h45enQ9LAhWFwASDjwJdDkxLz4piLpRT1hb3sHHSPVzMZTiOPPTBStiQx5nk2djfGKEYoj7d2QG2IXThkGO44ljhWOG8Y7RbUaDd8gAAGEj4MiZ8YYMzCxxfpEtdu8HfptZTjaoAPyQgx0OnDPGoPMv4dQ59wzfA0wBWtDn7HzyHeMHZ4fxgROFoefwVQBZ73LHLJaNWFZmVRiMoRw7XQaUDDrGgtxoN3OrgrbTbVaAw4z8XAMwvMNoADRljjG2GFOAOsiM7wB3zYREhgZSYwaImSt2GPxOm/jbzjyfDRjYqHJd47DMmMVmY8uGVpbkKtbe1cP3/67+7Z/8Cz3z08fDKYc3fvR39H/+h7/Qj//xOS0OMlVJUztnp3XdNVdpz67dWjixpGdeeDkkBN65c1Y33lAnC6evzUhDTnzHWAAIZ+7H4LWZZwauXDfmLWPKzq0BL+f7wSHnOYynbndKM9PT+tjH7lwHR2gvAD9yv+mmj4R5unPnrqAHmNPoJyfDDuDj2MmQjBOexcusPD5zv0+npK7Ins0AciwafKdvYXIA6jOPaLcZcowBgF0DSLwHxsk2Mzw9fgxseRzxbIOhtAugybrQa4v7hmvRmbSLdYX7DPK4XDMF+T4O0bU+9Rw2WAIgyD/6q2Zb1UwPgwUGadC7yBSgxOPcIFCjkQXn+Z577l4/mZf2AVhSJkAmIfEAWn6OnUzkEssk3kiJAS3Xg2tpF/WgrQA4jCUALa9bjH0YZnz2qa6bAVbnQlfxDDMLzYqzfrSTzbqHXHg5VNkysE7xbwY3+R1AC7uBcpg3PpmS59iGYGwzF2BeMi89Vy1Ht9F6yQAJ7+gF+oo11gCq77M+4zonk6eOcboAt3ur+n2z++h/xr4P0zE4x1wvOMUwASwFxakBrRqwSpSEEEQYWKXKJFeVErxtQIvk8c2QcytPQ5DdZtXY8Hfuyoha5CRcFcrTSkUzDafVtoZ9XdnL9aWp3boG5la+UANaeaKFsqHjU/P6yRtv6OiuOZ1o1jnmGLesYdiE5EYN9R8B0mbHeayY2X2q8V2HH9ZtMzvLf1ckzA/QFMnsU5VJxv9qlnWS/DxpBpiQKzJC72HDAXelrfCeVXn4Ps8LNdJMnVZTq/1VqQVbqxPWqJnpWSVFpeXFJe3etUtX7rtQu8pML734ghazXFmWaHZQ6Iq9+/Tu0SNqZpl27dil1999R++0Uy0G3dHW/My8brrhRj3+5BMatiolaam031cra6oI9fmnOXORl+cXbT4VoOWNMusa25axbMdZXLE+3dLgmdx0TiTgfrWP4XXMtqo/n5OHTQqZSGAigfNCAhNA6yy6wTuUAAcYmN5lDc51oxHAIcIzWEQBvHA62CHGoWRnlt8BeXAMULwYaPyO4YlTAfCAU8Pv7LJSxh/8wR8E4AyFzW9f//rXQ1kYnoBUMMFw0F57/fUAYuAM3X///SGXEs484Bt1AlyzMUr9cVZhKgCK2Yiy0qf+vMzW8C7XZqJDPjhZAAjspvI37XBODwNRyAHGBmFiDvsxY4Jn0g6Mdgx4n9xlsMF1spNnKr6ZZpvV8Xz9HZmbMWPwFMPWToXl47ADh4zYoMUAdp4twpSQOb8BKND3ZiHZ8TDjyCCm2UYbAVobySx2duK+28hwOBc7mQaYXJbDLewU+tS3OLyKeWV5IROYi84fBihgJiRl4Cjh/FoufGcH3/PB4bDuF8pGXgbXbNzGMrRc4zC6cRk1kqGm0p7+/f/2P+rdV5/VV778+/raf/yPSqd26ILr79R/9e/+ZyXd3eEYdRLyznQ7GqythaS9PZLJl6XmZttaWV5cB25oG/PHYCR1pg7oFHSNQWozAgJLapSXxuGc6BgAZ9oJMIRu4Xr0GnrDDnxR5IGhc9ddnwo6ju+Rp4GGubn58OyVldVQHwBuAGrkYHCCkD+D6ug5s4kM/PBOvRgHOO4Gs3hHR1x37bXhHofT4tDzG3U3A8hsQupuwMZso2J0CMF26QfGkHPkMRc9HwES0M/I1uFhDuNyPiqzspABDq5P4kTGXIts0aOAYYCMXIecaHs4UGXExHOuLYP/BofQ17BBLB/rVutzxgGh3awfLsvOXz2+SxV5HgAtMxp5p268jhw5qkOHD+v48YX18eh5ye9xeKHviQEhO5R25v2OfBhvrHEwtZjTyBLZmpn8wx/+8H358E7Wv+cC0DLwwPu4rnDouOek9Qz9Y2aWgdv4Xq4zu8uh9jHQhxydRw6Qi7lN2w0+YRv4MAuew/f+BzjM3zDdANmcdyy2B1g/DHzxPWOPOcu9jAXu4fnut3Mlx/F+Qg60jc0a7C7628BDyM02rIPqqqQIgFaD0+g45ZBcSyHErw43rAGtQllZKSMHFL+TiYkcUCNA5Mx1AMBZDZYU1SBkZk+bWUhWnuaFduaV7pzbrWZ/RQuDBc3tntewX+jEiZ5mpvfq8GpfB/I15V2S1dfh7bQVufsAj3XQd3QQhMfa+kbY6BTD94CquhVmao0ztuLrwomHVRHyivVC/q5K3bwfgCpS3RdJQzknR5JvD+CqTFWoXTO70qHytFTVaWuQD5XlQxqgiy6+RBdffKn+8ac/V5vwQA6aKPoapn1dkrb0kcVUg5VVHdxR6WhLGlZZYGX1F/tqZy2R6D8lb1dBCvlKSWdKvf5AD3z6bv3imae0MDihYdVXgNWqTP1hoiyt8y16gwld4HVgncE2Srgf93EMhgSZjYBpRxRY/3hs83kc5DrzMTO541xKYAJonUtpTsqaSODDIYEJoHWa/RQvYnZKuRUDDsYTxiNAgR0GElR699lhHg4LtLOCIYjxjRFOqA7ODA4IIBdOBSEFOGeU6QTesK3Im8XzALcISwTQAvzCMbv77ruD4/ju8eOBIYbj+Xu/93uBocFiDnDEbrWThVM3gCRe1J/nYzh5B38czDKzYTNQwkAUbaZ+vHCCYBYZHDAjyNfiRFk2AFjUl/rgqNlhsoHnXTbXz/XyDoydotPs3vPuMhumlg1GmR03gzlxX/A7Y4SxiQPDNbAUkBNAJ84doCthRQ5DtGMSh/XYabUTFRttpzL6vMtvoNHgTwzWMGZiAPJshO4xZGfdO68GPuxEeoy5jZYrdWFs4qCZCeh8Qy6DnHK0w6FAPl3NjpN1glkXZpl4DLq9HrMGKcdBw3/irFUDNfMV/d///n8PgNZMo9CAXHpVQ7uvuUP/5n/4X7VctpU222okpbKk0rDfC7mzyK1FJF857Gmq3QrzmHHh+RNYA8PhOrCHXAD3nB/J+XRspHusIWcAcXQKMkV33XPPPcFZ4IAJj70aOGnqwgsu0K233rIOSnEv4V8wUsihRRkAGuilwKqIToPFUccdpS4As7BMCB2NwTbaUIevTQXxOc8gYxv9t7y0tJ67kDnAP+eesz4GsCTvIc4495uJEsCtUSLmsxmjp7rXwKvnNDoYAIq5yysep9bFnlPUH/2NLuV6h3T7b4NaHAYCgONQQztnnvd29CiXF3LnubSf8QDg6/lP2egQnsnvDkuOWWPvOX95OBTgsssuDTrH84V3A5nk/HnrrTqPonNFGTijHDucMcOJ7w2W87eZpNQbEIX2cB9yZJyyNltPAA4Ras+6wlq53euDmRvuS887vqe+zAMDg9ZR1ie0wyeimm3lfGf8BhDJWHabHUZtfWOdyL0wtpED4YNmKzDf+YesKAuZsOHk+7AZ6BOHr8LcZv5yD5tj9BnjgY01yoB9zb1eM8i9hYz92g5QC3kgA9pslvK6ni3zkMctELQInQu5oGrmUWAgjVhIoW8cikc+t5AovT79j3xQZjGdqQ4g/1ShLOR+Soq+kioPgAwpuaoqUafM1O3lapS5+uWqZnbUJwwvL6+qOzWnpWGpAWB9q7nOViQn3euvvR7GBeM+jJWx/E2hf2GVpUl92m1IgzVq93u9EXhn9emH7w9DDPOL2yupURJ6mKqfNkOoIUGR9XmNMLTey6PVKAEM4XABJYH+9ENuMk7ZzatSF11+sW66/gYNjq/q4IHX9O7Kmnq9VTWrvva0pWzhLV26OtS9nQvUTJt6vL+g16YSLcxNa6lM1S6nlSYtLfdXNTXd1jAnRDEL+SSXFlf1iY/CQDykd1aOqSgGapObj3DPjLWv3oQya5vxyzg269P6anx8xgCxx5QjA+J5zW/+PAG0znSWbO/14/5JbM+M9+H21mRS+kQCEwn8piQwAbROU9LjgJadVxZLQv4wGjH8MBCDETpi09h5wAAESAKg4cXiihHJDieJkHEQyadFnhkMVOjlGGwswOzKsaACDJlt4xAgFmzKxogE0CIhME7HSy+/HL4HwMKxwTjFgMYIxUE0i8Q7fTh37N6aQWamj51wMxdsNNuJP5n4vLvPbi/AAc4szqvBAsvPxjty5Bnsojmfk8uwoW12Cd8bXIh37mOnfbP6nWa3f2CXGciyY0ubzSLh3aFxOKv8zXjgGt6RJf8ARXHs7DRzH2OB3Xe+YwyYhUO/eqfeJ27GwG1ssNlJi38fd14cluJr7EzFjI6zEe76TvRoB9vOvp1yMxJ4rkMC47p4TPEbLCWzHvjex8HjBOK82QBy7hk71eNMLbMSLEeuN7vGRrIZFv7eRnHsxCf5QNNJoQc/eZv+u3/9Ff3jT76vvbt36LqPfkz/x//zn/TIY09rLZlSqzujvL+kfEC+nbb6w0I9TupqdaRhrkZSgxNmPZkFE4ddGFwzqBGzY5ybze0ygEpdAZpwytEngCv+rQ6Xa+iG66/XRRddGLqYZwCGIEf0Ubc7HeSyvLyyHn6MjnBC+uDMtziprGYVMb6tR/mOZwG4oD///M//fB3U4tm0FV3TyLKg/zg4A+YpetdjhPqgZwB8+Q15EJZlByeANaNQu7MZo6e614wcxgXtQSdTdwPKZhxShh1Y3mGcARZwj4FrZEN5zhdGGYB0JARnbWGNsUFPWz1uPScNbCFb9AZ9wUZL3UfLQW6sC8iQe7kugI6jw0JiPVCDV0WQP+OAPqJ+DuXk73a7E+TLwQWUC8PPCeGpp3WZ1xzX08+J1yLq4XB9jxHLi7ZYH1p/AmrR52Y/bVf/xuVaVxkYZ+5gL8AqQvYO2zRgi6x8iId1jdvuNZGyPLdpi9dlr9vMG48BWHxml3AfICPlMXepG6A+6wLrM9dxUiL2BLKFvc1GF/ODzSZ+A8D+zGc+E+Y9Ng12BWOSZ2LDMNe3G9CK1xvsJNYsjxvBEEpHpxwWbalqBKAmz0rlGXmzCEFM1CgaauYtpWVDRUq+q0L9Jqf2FWrlgDpbGx0F4bpppiSTGvmasnygECxdpupXTSUpDKWGWo2GcphYJWGSNZOrPTWlYU7OqoaKsp77U51OAGOf+tnPw/wLa/709Ho49/vW3tGBC3kIu3wPoAvrzCgrWM3A2hjU4h6YbM2SJGJZCDGs5bZaJ8qvSJpPaOYIJEzyAHwVatUp45M1AXK1i6Z2X3CBpi7ZpRee26/GO0PNTe/UcfhvLamTn9Bl1aquXX5XV7wr3UW7B9JjwzW9vnNaL+5s6FAudardqqq2VnlOq9JauSI1UqlsqRqm2jO3R/lgoLXBckji3wgoXqW8IqqgZqaiF5gfAN2ObvBG20Ybs3xnu5d54lBDrw8nGxWbbfJubTRN7ppIYCKBiQQmEjgdCXxoAa3NGufQOpx3DF7vwsTG8WZl2Nm0M+DP8a4MRh8MLQxQDD/v9HtRxCDBeOV3g03U56677grAghlSAGHkdmHBxQHhH4sx32E4cg/PMqCFse4cMrCyyKXFNSSNx4DFAGWHHYOUsjCeAbxiQMnAEHVggWenNgZNHEplg8C7VN5xH1/gY9CDazHCCHtz8m07NbEx4d1m2opDRhkGqWzEj8ufa81YivvCfWyH53T693y9JmbSuP1mJNjJsQNrJ5/201erq2sirIuQLvxyDFjyUqytrYakrK+8+mpgR0zPzKooSg0Gw9FudqLWKHcQJxLVJnCd3Jb8GLXBVlv5GHyB0ZISSlGfBxXkHw4Xgu7PtbVB6XHjvrUDfS5kHzvqBjE9Dp3TxSFmBhEMctm592fv5sKUBFDGgecf9cfxpvw4vIbyDTh4TFo23ANoQllcBzCG4+fQMofTxUDXOtslH6hZlWpWAz1036f05d//vIp8qL/8xl/p7372q3DKYdXoqEdetCZ9UPcLIRhTs3MiWq4cDlXmdb4Qg5Y27m2gjwMGZtmZHWP94Nw7/G7GC4wp/gEeAbg7R4/1HuwsHGeHfqLXAAqtA2BpodeQCWW671xHM3Pi/kW2gFsALn/4h38Y2FWwPtG56BGfEOewZcr94he/GAAMQrseeOCBwHrFIWQMskb8+Mc/DjqWF22gPZTnXGHnYoxuVMa4rgIIsB6mf2gn9aRO1J1xCCOHlxkHsdNldpnHNG0HbECeyJhyDCw5NDbeKLCc/R0npCIHQA6vG9b37iP6kn+UaxaZxz+gFt8DqiFLs+QcXkn/e/7wDMaHQXDK8HyK1wC+47M3Q6gzsnLoHTIwuOW68ps3OviODRbAls1C0t0/Z9P/LsNzgvr5lErWfupA/X2SoOefNzOsJ63XaYeBcP52SCDvZrfFzD7GEHOUMW8GpZmBXOd8jFyHvrOevPWWm/Xy/he0BiCvRK+98UZgPHZaLd33mXv0s5/+NOQq+/6jj+ruu+7RgYOv6JXXXlOn1dY9d31aL+7fr1defzWcvGeb6WzkuNG9BuVhNlJ/5ImcA1tt2AvsKNaiOgl8ug7uhDBDTiCsCD8EmGkENhaAF+ysPKtPNwTMooitvAi9I+IxbaRKy6HSslCLhbjkTECYW03lwzKcyseXGQnjU/rWuQM5eZL0AmloE/105x136O9/8vfrCeHNULctFcb7aN4E+8wMrRB2GbeiblQcevi+NgZ2GjnA6lMhS2XhFENCCWFqIUugLORXh3TC2oK7xYFGldKQYL9UJ2lpZW1N1VRTWZKp00/UVEPLRa6qUSprDjS3dFxf3Huhrl/o6eaVLDDLntuR6qlGocdWl3RETbXTWeUkoO+0tDpcU5mVYbOj38811Z7W2uJqAM4xQ8jdVwyLINeyqnWFdV68seMNQOuI8bmOzK3XbJfGNoRtzo3ui/XVVsbO5J5zIwH3kUuLdfG5ecKklIkEJhI43ySQXHbJZVVsSJ1vFdxqfTC4cGw4iQmDOg5XGQe3bHDyrNggPNWzfR0OLrR+djlhU2Gw+5Q+J+llZxMnDHbCt771rfUdbhg0GNwGKgjhIXGyDX2MXerOTittARzC8SGkBoMOZhjGOXkk2FHFmCfJPAYseSWcI8PlE0rALlXssBoMoa04PgBfdn5O2f7RLhYGg09koiw7JTffcksw3nHCCANyGAztwUA7Fw7DVsfGb8N9sfwM4LwHKKYaDuqdyarMVZQDTXUa4djsqZmubrr5Zv3s50+HHeCV1Z5mZ+e1tLAUDM/52TkN+mshwWpZ5sHIDElfBwN1p6dHYEBWJ4seGfy134IlXCeL5X8cWgxLgyZ2tA1qGZSLdzV9beyAjvdVDJra+fZ3GKG87LDz97gh42s9Tg0oGehGZugKGAu+14wW6udcdcxpEs1zDfPehxRQd4Bk5hlzm/Lcdn4DMGF+8lzKcz4krjFwbIc9gIdBuCMnZAQsIuO43mZHBYd/BECmSfo+ED+WBX+bkWWj3vWJ1wKDTA5zsp7keTA1kIFzOHENLzPd0DUwSs0Mcbl2RHk+gJT7jHtjBz0GtAxicC06FB0HWPjoo48GvYvOAhChvgZPKA+ggJyCMO1gKsLIos5PPvlkeAfcgFVLqHMMoFBns0ysqwJIO2JJeqzwDIMsBoQ8nn2Nx7IBeLOHKAumDrrdL3Q7IBZ6nHHGmDLrBHl4s4S1wP1lveqNE4N1/E759AP613U1Sy8Gdb2J8d64q4JMkC1yYEPCLD3nqYod6Y30qQEXQDUYkO5n2oXsrQf4nvLpwxhUc329Jm/0eXzd9nrLukd9zUw1sB3rFeufOJeg13SDBWezTtgh9jylLGSHXcK4t7PtnFlm3rDG+yAZdIPbz/hhLCI7M+Wou8vhOYwPxjz30QbsAp5JOgODvTjzZjfzG30MsGv2Ke/79uzS6sJx9YYDDTgVs9PV/uee19uHD+nuuz+pw4fe0L49e/TYTx7Xnbd9TMcXlnToyBGVw0L3fPyTev65Z3Xg169qSMLwqt4Q2UgXb2Zfca+Zij6shnuY+z4Ah/YCiJqlRr+H/h5tvIwfVRiDOwA34y//vtFvZzIe1ssJDT+DO2ucaN0OZUxiO9JmbDpvSMabgi7dYIp1+vpTN8ptv0mdTnkLS/0oADE8c/Qgz19OmM3DSaWNkM9xipxZw1Jlf6AuTOJqqKWsr+7qqm5dlj7b3ac7VjLlGujpvQM9cvyQXmnvUG96R1j+Ypaz5Wr9lQ/qPLHIB93POOAd+aBb+c2bHQZ9eWeMmIluXWB5xQC07WPWqzj/oNfGM+jZyaUTCUwkMJHARALbKIHk0osvrWx0OBzIht02Pnfbi8ZwxLAF/PHR1l64MJK8+2lHywa3wZ7NABczVLgf5gFOLAaiDUbuN1jFQsguu3NlsZiSdwJDn2uc44b6Oh+Ed98x9h33D8MA5hW7kdQTBw0WBA6bTzwiFIAQDhxnXpTj/BsYuIBMNvC9E2VDCCALx9CG9Ck7aZQzg4XeLAyHQyCPa669NpTjI8N5hkOCKDd2ZLd9MPwWPmAc2ImN2pqTldbAJTuVZa4GR4cPB0qyVBddfLEuu+xyPfEPT2p2dk5vHT6s2W5XrYwdzr7y/qqmW4myRqo8aWhQJuHUoIJdbZ/+VuZKyNmxnsejPhXKJwvxXPyYGEAyiBSDJrHDN+74nKzb4utiwMpMMIcYxk7URjt0cTl2dqkb/wCbHX5lYNhMEIM0ZitxPcC2c905dAy9A7OLce9cQi6D0DGYkw5BNphlh8zg3sl2FmO5WZ7j4Mr7x0T9yeWNG+Trzsgo1M76zcCMd6hdv/vuuy+0FyDdzCL0m50P6vTpT3866DfkB0iDTJGJwSH0mHWzn0Mfuu2MX8ozywaQEBCKzziyADW8kxeOMCh0ox0Q9wkgEQ49DjBgmNl2MOcAbQC3HIaFU2R9hu6C2cX11CEGsWKnMg7DtB7lnTKdCJ0y4hA9/ubZ/A6AQYg4ej4+sdG6m2cbBDPYym/uP4NsPM8HQxiY4p0+II+WAVOcPa7js8Ewh8g6yT+yAjRjw4Q+BvSLgZOYSXWyOcqzAdccmspnxjsnitKP9JlZXaxv5PmL52Nsg9h5d5tjMM3jmfcYdDN7jGfEjDTPAds6bos3Zfid+WqAdqtLh8eI0www/gm/pJ8BKmmLD43xBpKZisiB+QVQ46TxjA3GC+OG9jB3DHL5N9sPhAIz5nk3e5L2Ou+Z5YwcHZ5O3k4+U6dWs6EEJg02zPSMfvnss2q22oGN+5l77tEjf/NtPfjA/aF+11x/nTjAYTgkb1pH090ZPfbY3+vgqwfF4RBbBbToP+Y245U+4m/6hTYxjvjb7DM+W0cYAPuw2xfxZopBLdrMvKRtZpBab2+k67c6drnvtDCwOk1Zva5EDwunKIZDNZKQ72rYG6hVJuE0x6VqoGyqERLxTy/3dM1qpdt27NVucvdpoKOtoX5+5LAOt+Y1mJoN88S6y/rCADxzCv3J2MDuZt0F/GMssK4CkqODkKU3S/jN4bjcY72GTsI+Zr4xZ7gGfeL8rbYLvCbF9tfZyHly70QCEwlMJDCRwLmRQAC0vBuOsnb4wGaAzrl5/PaVgvHI4uXE6gazvCB594+Fygsl350uoEV5BqNohZP5Om8H5dio5Xc+O/kxCzILpnPU8DuLMYsn3wWjchQqxMJpgAmgiB3zmIHik7AwinEYbbja4LFzyDMcYmDD344RzzA127u+lsPJeigYLaMTYvxOuzDgcVbIkQKw5mO/43J8/fb1/m9/yXG/xk5dMC4jICk4f+TVGDHqBsM6Pwv9BLj5ox/+QNPdjtaWFggu0Nx0W0m+pq4GAZA6MSBdxazUmdfC2kCNdld5MVQz4VSoIpyGFA7HJqwjHPPt48457azenTf4ErNuDH56LBhQOl1QKzbg/YwYaLLTOy4blz9ukMb6zsCEgSKexd/MH4Ap5iHzxaAUhjEGsYEv5ifzFMPYp/wZ2OFe5ill4WACHgD6OizQDKa4/hsZz+OAVuiCsSTBp5oFG83BWDYGO2Lgy7qF+sPqQC/BNqHuXI9zQR3shMD+IJzPDolBHoND6AdAKIMyZknxHuc+Qi/ibMBg5d7HH388HHRBiDfAPY4tjDHyD9InyJaQbsrh+Tgp1NE79ZYVABfPp3ycczYl7LigT2H3uq58bxAIvW7QKN71R36+PwbovBaYecPcQzYGbSgD0Ihy4w0Nbzh4bDC+LKs4bNff2dEzM8mgEtcC7DHOAFSY94BXjEnecQipS2B0VlWQE4AImy6AfOTh8ulgjGfka9biycaYmVzUyYwyrqVsJ5x3vekDsxZjAHcczI0/e/x7nsSMLPeNgUAznmNdwH0GX72OIyfr1bNlYBhghOkJk5CynR8t1it2qK3/DLBRJ+aYk9gzLvguttVoJ2PbLBT6ldBB+ph/jGcY3J7rnr9mqzv0incqyUQAACAASURBVPc/+qM/CvOKMRbGWwgrq/Sx2+/QI995RK++eSicUvfQZx7So9/5nm6//Ta9eeSQ9l52gd48/IZee/mg5uZ36PpbbtXht9/SgRdfUJWfHaCFbKgbsqH9MGL57BQMBh1swxm0OFsw8nywHmib+xxdwbqBPABo+OccZRutZ2eyDpzKvot/24jQtb5Wj9AvQkyD3lOldtasgeFOW8P+QPtmd+jI8gm9O52oSivNrOXalye6uEg13W3pzWRZg6Kvi9vTWlkd6u2qqbWkDkX3HDer2Ic9+OAE6uEQfrfdueRs13pe29alDMAvr+mAorB4WY/NYvUputb71quOeDgfxsmkDhMJTCQwkcBEArUEkisuu6JyXhOUvQ2vD/sOBDv57A5jFNjJsBHLQotxz4LoRSp2CONdxZMNlNhJM/jjnEZ89kJspgPydHiB834gd4Novt7vNn4d0uekyfzuXDvcy+LqfCtxXgU7S3b24zZ5QaZurp/zVtl538xhyUanYRkgdJ4wwi9xYPa/+GJw6uPd9ZDfYhQmsRlgNpmgW5cAOUJAmULYS4aTSl4MnG3GJVGEMF8Guvaaq3T5pRfqsZ/8MIBYaTXQzrkpffK2m3TFzq7efust/fzF13V4KddqOq2VsiE165PDqsEaaWsDqEX2DHZjyypRmWSByVUfwlSbwTYmGVMxy8Lz0nMvBsA2M8p9bXyP9ZjBMktwXJfFYE58f1wPj894p59rcfABV/id8Y1DSTuYPzic6Bz+sUMM29HJp2OAG8cT8IdyuA8GDSwLO9R2XOMREAN94/rpTEHA0FsbHFcey8tMJzvYfgafAZAAJWDW+KAH6y0AC+pHG5ALeph2GnBA9xmQh5UD4M31dtTtjHrDgHccdgAqroOJRRmc8MohFgBYlAeIDnhALkEcPuTrgzZw1B2OBvBInwFmAU7C8qJtgCoACJTtcQoLxoBV3H47SzGAZXnGoIvHjnUx9YSVC9AQhxIiA+oRh6faSbO+N0hDH/G3Q+XiE95YB7gP58xOPmUCZsFW4B8yMssjZpBRb0ArXjjQyME55ZCnwT1vtmymndwHboeBWmTC/ACcsFx8MIrXingtPqnDPQLoPV6cE8vgFc91GJrXS5eFTA0oWx+5L+00j9+zWXs3+p0x6FAx2mb2H9d6Hvh59AnjknscNkqfMK4JG4UtCLjljS/K4G/K5XoAD/4BdJgpaR3m8exQTLfZtgVzgZx0X/3qV8McI0wXEK7KCz1w33168mf/qF8fOaw9c/N6+BP3qJlXmt85r69952902Z036+jSCb3y/MshR9S9DzwYwNA3yKF1FoCWQT/XlXmL3oFR6f6D/Ypu8JyN52A8lrbSdx/0Pda7Bh+9Ceo1MwZc47VyHATeajtihtamEZNjTK0AaKU1u3ZQlrrqmquDTn3lzV9L052QxH2uytTqD9Ua5EpbqY6rF/Jx7WqSHL7QakWi/sZ6aDV9a5kwx526whsvtDsO62ZuMD582BDyowzWJUBfyuAfazT6lzlkHevwW+4xw8t+kUHhD7t/tNVxMblvIoGJBCYSOF8lkFxz1TWBoWWHIgZ/ztdKn069SBaK4WxH0ouhF0AcTpwY7zzb6WZhPB1Ay+CRd9FseNgRtMFhJzUG1ry77Dwb3kk3O8uOhgE4t8GOImU5jMXML7PBTL3nXjtUfp4BS7cRQzDsqI3CrGwEnk77zdByGygb5xUDnp2u5194YT1PAXWz0+o2ftgNztMZg9t5zUaG63s7phxbXak/GKjZaKrMK5VFolajExK9Os+Vqlw3XHu5uq1K+3/1MzWSge6562P67//rf62l11/UwQMH9NivDup7Tz6npXROa9m0iqxds67yvpoq1CyHykZ5P+BqAW9xRhMMvdhZtEHKdx5/drrjcXe6MvO4jUEzhxm53JMBWgZ0XBc7s7FDhL6wQ2jnyvMFI9ltMPBLWegWfiOcDXYLrBsb1DiZjH2HJeK42lmFaQQQZIaZw9NOBWi5DacCpk4FBlhusTM0bqTzm4Eq9x+ygP1KW9gUANSyrHwtbWOzgGvJo8Vn58CxriGZOywSZBqHe/O3HRN+A1yBfYWexpnlBbgPQwvH2SezUR/AdJx/AELK4V4O4vjmN78ZnJsYtAeQ4zCPH/3oRyEEjDJxmHGcaQ9rA8wkXq6fWVHIgrHhNTPMhyRZz6flsQFggC538m+eybrkcpAXbaQNOE686HuDSQ4Rwzkzm4myndibNlMHxg5y5aREZErdDSQBVvA3dUA/cx1rl099BExybi47dQAjjE2viYxLcqWZBbHZZgft8LpH2a4z39NmAF36yi/AXAAbO5SW5Wa6gLIsS5xQt83rlwGtuN8pk99hpTE+eCZAn/NKOaQ2ZjFvVo+NfqcuyAmZmonN2hiDVXFfu+6Wrdd+M7kdqsuzrC9jsNXzE1DTjO44RM06jrY7LI8yqRNjH9ATsJhQx1dffy3IhTFyw7XX6cmf/VTvrC3oit179JU7P6UnHvluCCVbbEhXPnC3fnnwoBrDNCT9JiTy2V89o9deA9Daeg4t2zOMdcY/4a/Wk2ZmmcVEmxzWbEbX6YzRrfTrb+oe2u8cTwa6bUO5Lz2Wt6NOBrROBmbF6876GpLWepDEA8qHwfao0lR3fPLjeuqFZ8Opto28UqOQmoVUVKVyEuI3M+VlvbnbBPjtDUJ4a6dVH3bgcHczSPmONQVQy5vH1tPMKca35x/18ZjwJoLtbcph7LO2OCLCm2HOl+UNX+rgUGTrxe2Q+6TMiQQmEphIYCKBrUkgAFo2NGMg48O+A8EC5NAIO9YsdhhH5ItgZ498HjgAXgDPxEAwcOWwhdjJYcFj8fXJQnZ+eHZs4Hvn1A64Ze58Ht4pwrjBEPbi6pwnPu7bz+N759OwQecF2s5yvNPldjvnkB330zEGfaKOHQrnt6FOMBvWer1gJMQGuh1eGxtbG7KTuzaTQM3QwnEZqtVoBVZWwTHkjbYq2FNK6vw5WaV2o9LFe+e1+M4hDVaP6w+/+Fn984d/T723X9XRI8e0/8139f99/bsqpvdpuWxJra6WV9fUbTUCO6tR1acahbkThRyGfFoRQ8s6xnMxHp+M0TMFZjYCtCgzzjc0LqcYvLEhfLId7XEHMAa6zZ40eOydXwMRfM8Jn4TGoAPMVmE+U0frJZx6nHuceYxqh5ZZl2wENsVA1FaAwM3Gjn83IB47T2bZcKoq8gMMQef4NEg+0zbAEMACgCLYWfzuvGLIAiAKuaCrzNYy2G6Wq0ENnoPTgcxxYAzy/PEf/3HI30WomsEAAz849NwHmMXf9APv3GvGE2sAffS1r30t/EY/wBriOYBfAHLU0+Ca+wSdSRne0PA49Pjm3QCXmbDWezCzADrNrkIuhKUiB74DZHGSeO7xMw0Oxeu0+4c20y4+kzcSNlo8VikDkA+wDieQtsEGM5Bone9wRbPPqAv3AHggS5gMAJh25uKxudGYch3MLDE7F5nQn4CUlhWyBqxw2e57r4fjczS2UyiDcWkg1IwtrvFYidlW1jNcD9iH/ABXvRZSPzPYTneubHSdmRz8xvNpG33sPFluO3VExswbHwJgNgj3eMx6jfZpx9afXmO51ptrdrwN8jj3mseJr+W5/MZcAIRnA5DE47967leamenq4x//hDqdab3y/As69spLurAY6o9uuUUHnnwynID44sIJ3fDP/pmGey/UWydWNSgKXXrBHj399FN64eAB5UW9eXGyfjyVfGkfckCOALUwzwzA0We8rH+ZK4C4ZoHyTG9GnE0ffpD3IjMDOTHAa71zsrqNy3q72uB59L41ilNgArgvlUWdY/Paa65Vs9PWL1/er7ws1M4TtapE1aA+Jblqt0KKhGIwrE9SbtSnHaZJpWo0fmiD9S7h7qwtjFVC1h0+jU7xuGcesNHik2HR89SXfLpsKjB+fC9r2d/+7d+GUEOzXRl3rGHoPG/YIHdvxpjttV2ynZQ7kcBEAhMJTCRw5hJIrr7y6ioGrzYzVM/8ER/cHfEuOkaPASESi5qeT9hQzDCwobmZHMzG8MLuxdQMMDPC7HSaycT3TibtHSc/yyEJBrr43rlIWFDj8ArvZmN846RwnVlidqjsFNkR4h4/k/q6TnZi7JzZOThVz5GTycY/TirOICE8yBMnk6OVMRBwjLiOsmkD19oQ/eBGxof/yacyXAOglYySqTZa9UF5ZEVJGsoLGHmZ5mZndMtHbtDrB1/SsbdeV6NaUzsZ6sH77tIVF+7U5Tu7OrGwqKdeel1/88MnNWjtUC/pKOvOhTIy8gVxWPcI0KpJWomq0Ul84Ww+qjFir3gMen55jIeaZdk/yV23GcAVA1p2YOzYeqyN93IMBtnhsePtevHOd3Zwze6wY2ZA2ECAHU7GNL/Z2CWsAaAEtqKf4UMRuJd5gB5izgCsE/bA9Z4bcV3djlhPW2fZ2Ynrt5nuiuVyMt1vwMQ6x6AMnwEjaAtAHNcBDABcAco5hA89Q9twlrkHFgx1xnHAKbdM4r6PGX1mnvqQDTNSuQan5uGHHw5hcDjg1IV/djooG+Dos5/9rL73ve+FsEQDWQDvtBm9CXuMU2fpQ8AeHGfnIgSc47AN6mxZO5yNuhl4om3WqQYZDILxzsYJzhfPcximQVf0JPJw+XbcDGQYCLFcvJbY2acdDgGkTrSNsRSzAm+++eYAaOHE0TZYZ3bcDMzx7pPxrKMpD8fRQAfXwDg04Oi6nEyTGvyMwTXXm2cwhjyHaQNAHGV6zdoIKIyZSdYbMYjtueo56jkcr7Muw7IzIOj8ZNQl7o+trhQGKAFheb4BdLOKqCuy5Pn8g7kHaEOdudchic4Lxf0Gr5AN9/NOXdElzBPaQP0tQ57Lbx5Hsc4wgIk8CLVlbDAvQ765vC8lhaZnZtVuz+nanXuUP/+8rlhe0AM7p9Q8fjTkSnxpZaDFq2/W/rSt/Ws9abqrS3fPauHEu3oTgL58P9t9HJg8lWy9yQEAgQwBJ6izT2qmLdQXUI42e9yP23Jb7b8P+j5k5Y0PgE7aiT4FuEFvmDU6LtPfFKB1SvlAAs9gWvV02w036dcchFD0NciHmlYjMLTaaUP9/kB9rIYq0VTWVtZoqpdUGqpQkpTKhzXrEjmYfU3+QdZNxgW6n7Bz9J43k+JQQgPI2KbcT4i7Ny3Y5OD1hS98Qd/4xjeC/nM4L/eh+9DTjD3u9TrgzdgPO2D6QY/vyfMnEphIYCKBcy2B5KorrgrubuzYnOuHfJDl2dn1jimfnTCeBY6kwrQ9pnWfiSwMCjn8IY6/N6AW7+7bYTYgZUfUDoATBztcgAU1PiGLsryT7TbFTDS3146Er7VDyvMdTsF3BsKcy8OG8qZOcZSAmnrgwOPY4uRS994oV5YdSYdr4diZQfFBjovf9mcnac1cSEnSzi55lgUGVX8wVLNZ7zbOz83owr27dcUlF2rhyCG98KuntXO2ozs/+hHtmmkHZ+iJn/9SRxZW1a9ayrO2hmqoPTUdWF/B6SRxCmwSDNNRnEIAWULo7nuAVuzY2nH1rivjJ2ZWnA7A7nHO+LLzy9+UaYfP5YzP59NxrAw6WzeakUlZniu0w/X2nLIjhgMCmMDuL4aywXSzRrgP0AXDnN/M1jH4G+uHGKzyuN0M0Dodx2YjOcfznmc4hMP6iXsI/6FNOOAAcQDqOFrslgNo21lnriMDQBGuwREzw8RhTzFrBd3nMDoDWHyHk4I8GI8OwfrSl74UdA0MW3bSkbfDUwCR2JWnDHblcQgNpiBvwhVpF+AOzCAn7ifpvNkr6FScHt4B5flnQMvACW0BCKB8hwwiB+pCHbjXGyleCwwiMQ5wxriXuhjwoM7Ux98ZOI3HLN/RDjZlCAU0AELZ9ItDBy176k5fGdiLNxRiEI6x5c/Ux+Asz+KFrD0WN1sf4nXHoLY3eygbZoTnFPWHbWe9EL/z3HFAz589Rz2GPBcNLBu02QjQso4AcAXEgeHDdwam/YytrhOMFcY95TiXZAx0WhbU1adrEhLKwQbMAWQAaGq2mAF+z1mDVu5zM7+trwC4mJt29v08g6XUj3UYcJgyHHYaNuIy0mFxumeuPbsvUu/YO7qkUequmSl9YuG4LgQ0SzO9OtXVE7t36+8WlrWotvJKmk6HZFPUMG1oWGwd0DIjE5nwN2zJuE+s8w3sAOYZlDWzaat9dz7c5/XS9hh1oq2cbM14Rnf5GtuUH4QdP77OhDolUtrIlBSVppKaZThsSGmrqd6wr4wTmPNSzaShVqutoqw0LErOrlEBFtbIVBYDNbIa4I4BWsY1OpYXehwwis0NnoEe8IbHt7/97bDmML+xSxnfbC4Z3GcjAdv/y1/+cijDJ2Xyjr50uKfHl3VYvGl8PoyTSR0mEphIYCKBiQRqCQSG1odNGOMGshc8jDXHyWOYmoXknXsWPYyB+++/Pxg/OAMYP85lEYeXfNhkcrL6mmnhHSUcRBsh/Mb3sdMUAw+nkkFj5GDiQHEP7AYMDRxEQLg0q5OC8hsy9665HYmzdRh+W/pnu9pR5EVwbvv9Xn2odlqDTI1WK4SCDPM87OhzElVSFrpk316tLi6o6K9p0F8LDK9mqxkcnsWlFQ3ySmuDXEucdNiakkg2ryww8ejTMh+o22lrbXVJTdgDI4ZWzCoxGBs7qXb4uS4eJzbOY8fYToydu1PJzs64n+l6xE7A+P2xkz4O9vg3yrHDbUfC9YpBCa4hpBAQgDnHXHC4lfNxOME8DB4ngscJhc1k45xnWC58x8sAd8yk9LyOwyBjZ2Bc9gYTKM9sUoNozpXkOWsWlUMiGROAWhj9ABF8jxMAOONrA6g5OsCChO6MNRwMh9jZMTDQ7n62nA1oeXfcQA3lmO1Em+PcY7TFjCmu517v3JsZy/0+7RV5AkrRDq4nxA7nx+Bj3OceK5ajw7fGv/eYMDBkAGhcx6IjYbN5jaJNyI/rfYqX8zm5HnwGxIKlAJAGWAFLzWCaGYBcz6YNrDO+A8zCmaMOBig9h+L54HXVfXeyjR236Wx0F7ma4vkG+8tjwcyqU5XvOhrQdr+4DWZO+qQyyvIGEPPJsmUOAiwje+Yq48EbRHH7Y8fd9oaftZEMvVnEuvjjH/94/eAIxqeZmB5DnvtcSyiUQXnq7L+tW7x+xrqHttS6vtYPm4WlxXKNdel6v6aVqrQQa0g+SLRjZkpF75iuOXFc/3kypZuVaa2Snpud0v+1dlyv79mnpOiqUaVq5ivqtprqD3lKOP92Sy/rDuSFfJxewfKwDrbNZoDfoCSycP/E603cZ+NyiGV6srG/pcZs4aZ4jXGdnYqCdYVxSqis9bjHtufBZoDzFqr0vlt4jvVNDIpTH5hYSZIqLaV2EXjbylNpkFXqtaQyqdQKebQSNcqa1d0DvCI3YZkoA9jKB+qMbAtvIJmlyHiApcU8hkXL5gabAwZt2cz4+te/HvQ4DCzAq7CBNz8f1lZ0LYzi7373u/rKV76iP/3TP10HQ1mj4nFztnKa3H/2EvBY9py0zorXsPG5/kHP37Nv9aSEiQQmEjhTCXwoAS030k5K7LjxtxPxxqwPlCILIjvnJANmkWOXywwr5zuxc3emgjxfr7fhb4d+PDn9Rov36TgskHEsM8pmxx15EzqCczDV7a4nSY6dgfHF6XyV24e7XiSAr3fgMSYbrUydTksnlhaVNhvqTHXVbLd19Ng7ajfbIX/FrTfdpN07dqjo97S0vKxDR9/W8YXjuvmmGzTsranIh1pdXVNRpTr09jENylSd6dlwsiH9S3hAllSaamVgZ2HXNXYQ+HsjZ4LxwJyLQSEDKQYBXM6Z9IkZU8GtStP1Z3ssxk6p6xY7AeNOq58dA74x2OYyXFd0jQ1ngy44ZewAUwczFbne4STsHvtACFgjGN+wNMweZX5hiPMP1gcgBfW0njNI5HlJ2QayYwaZ5/f4XIzBpfHQHdrqHDUOGcOxAFBBl8YOt/vP4R/UHyfMO+uEB/EdwBgvdsphqFnmZljE+t1jh1MCAZ0MSuCAcD8Aj507jymDa1zLP+rLPzN2fDKrAUOzVbnfgKgBf39n5825v7z2eJzxznf8btDe4wTdi260M8rf1CF2WB1W5nyPDqeE7QPgxvPNSmMdw6mlHNpAucjmhhtuCGAWrCOuNVBmwDJe42L9Pw72biegBchpuSMzn0Rp+Xm9OtmctzMTA1puC+9mBBv8df8YBI7fYX3AZmNuOmeO54vnyrgsxtfI8bnEZ+Y47DbnHjMrMd5442/rP0L/6C/+8fL8cbiV2WM+STTOfck4oSy+GwdbT6U3NwK00N9lf007Ol2l/VLpsK9OMtD80oI+t3ufdhSVlspSx3bt0LeW3tXR7ozyYaoMWnDZUxYKSKXq7AAtgzOMW7fP/RBv1Hm+IUdk5U3KM1kvxm2UD9ohtv6l7bTHYLR1MHOHttLfzHvq61BjPptNeiYyWL82OrUwkK432PJ2+QDzrFuA7NSZqAeAUIjbZD7IApO/UpFWGqbSsFkDWilpC/gdprcSFYwZ1mpOY+Z7GKIDgLH6ZELefbAI6wZAlU8H5iACxjygLvJxqD8y+8xnPhPWSX4nhyH1M8uXdYt6P/bYYyF80Xo6nhNbkt/kpnMqgZP5I/EaENt52w3mntPGTQqbSGAigXMmgQ8toGUHyw6bJRKzFhwaYnYERgBOAfHxOIs4hXbi/B7v9J0zKX9ABRkkcNv4bAabnTo74K7i6Rpy1chpsxHArhgOOyd2BWbEyAibLDofROcn6q/Vu/btVqZeb1W9wao63Y6SLNXM/LwuvvQyPf2LZ1RVqdrNDgiUppptNZRqx+7dqjptvXTgJT30wL2q+qsarCxqujulXm+g1X6ul159U0fePUG2C6VZQ912Sxl5L3qrajWzwAbzLrPnlD97XNrwMEvL7AODFbGDaimeibFisCG+x+MxLvtkz4mdVDvYLtNMLTvgG7E2+M2GPs4t+gYHAMcjZvDYGON7wvYArMxQMHjB9+gtg1fMYxxlAB3PYTvGPMuOT3w97TTQ4nnrexz2GXbYB4PgQHCv22tdauMScAoWEM4DYZXOrQQ4YCaXnWvaDCCDcw8bxsCJGbOAOgB4L730UgAVeJaTZDv/D6AfYBZsNp7F9XyHzPjMM+JxRj3sEMcgptvjvCzxPeMgSAxWWcYblen+8xihTO6lD9CJgG1ONB+He3u8cz3/kBdMN+rhehkE4RlO8u0QSRIXcy3OGNczbsgRgwOIswbYRTgmfWsWkNlPrmus73+TgJZPyrRcOUgEWXkebaY1PY/H57bvs5wNPLqPzL4z2Mj3DhN2vibkxviJgfbYyR1naFLGuBw9v/iNsclYdXkx8BqD4ugKxiUsRt65zwwlxrgBXm/Oca9ZO56z8XM3k6HrbRl6bjcrqdkbaLqoNF+luuO66/Sxm2/Uy88+oyNvvam3j7+rXrutdO9eHVxaUq8BI6tQ0sxUJIx9zrrNQm6krb6QZwyqe2yiD9x3lrlDTrne7DqPK7fNmxoxABrX7XwDtBiTTj9B3fibF+PBedjMjOV72h5HJ8QbOmfaB+PdBjA1/vI8oj7OUYVNfWJhQfOz88rXCD2twSv/A9SqUhhZlcpwkAxQVg18AWKF42rCO+1sqbdWhxDGc5g5wvPIOYdug9EIEOw1h+uZu0RfoOvYSGFNQX7oR+TCnOE7NrfRoZyCC5DtsWLg/0zlNrn+NycB69B4np+u7/Kbq+XkSRMJTCTwm5TAhxbQsuFrw9zGmI0d76jzu506jCFyMrDgYUBjMFohxgavHbnfZEdsx7NOBmg5LCd2YE62C3KyepUF2Q5qZwAn7FOf+lRwbu20Hx8xJmKWwrjRvx1tnpQZ3JRgEIad+qRUVebKskRpIw2hhtOcYHbdDXru+f3q94cqikrD/kDTnSk1s4ZWez2VzaZuuPEGtZJKrx14UWtLJ9RpNdXuTGnHzt06fPTdAGZVSRZ2iNlgbTeBwwpVZSEldQihwSoDIgZyYqfQzosdmNhpicdl7MRuZryYMRSDErHj5nFyMmBrHIj1db7PBv24Y+3rDGiYgQMQExIuj8AigzkxUOZQP9g1hJPhYJvNATiJUQ4wwncwcQhPJJwsZvo45wftd14cOwRmG1GOHQXrOgx9G4mWHW2x/Nwuy5B2wRCir3yaI/U3YDIOhiEvvqNd/HO4IN8hG5wLXg7Bs+4yEEA9uBZHBAAHRlfMbDNQNw4SGSzi3Rsb1BFdxcu5V0Kel+EwsMZwmqgj1yBbWHKsFWba8QzAJfqEOqD/zATiGv7hbCF//jY4aTaOw90MGnrticOGPO5jYIv7DbrxPWGfvHAkCUUELKQMZAM4aGAtHqPjTlu8BnhOud9PNsfOdK3YSCdTd+dvQj6EXwL8xf13Jro8BiTcr2boxXM9Bql9HX1J/9LvALUAxzDG4nA/rjUYYod3XHaxnDcCwH2f5xLjwAApv2GXANrCHDdLkd9jhpbHAN8b+I8BLoMg1rObyTAG6tyvDdb1tb4uaE/pdy6/Sv/Tv/lvtas7FXKw/Ye/+FP97KUXdSzP1d61WycGQxWwN8tcabuhQVqoJFtjCdNm64BWYOjk+fopo2ZkxZsd/I3egCEEGOoxHx9E4zZtBlht9vtmctyO3z0XkIN1COOCz2xa+HAHryUnA3fPtG7uNnAs9+A4U8usOdYBAKaQA/LAgfWcrFXhu0dM7cD6qlRmcMYBsMi/Gazv8DmwtgBSR8wuIlaTrLHOmrIeZG46LxbAL3of3Ys9D2uLQ0BgYmGTwNxlTgFqMXb5zhsqrJvoH0Kf/+zP/mxdt59OuPOZynNy/bmXgOfG+MacdbL177l/8qTEiQQmEjhfJfChBrQMVHnBR4l5Rz9mHrComb7vXe0nnnhifacvNnrseMU7uOdr521Wr3FAy+wLy2iz+0/1e6vZXGdlvX0LbQAAIABJREFUYECSFB7DwiEzMLRw4HFAMSRsiFmu48y6s6nL5N73S4B9z2aT8KqWmo1EvbUVNRuj/HKNpvKy1AUXXqyDr7ymufmdwfFmjnByZYHBzK7oKCdLM021fGJBM1Nt9UYgAHm49l5wkRZOLGpxsWYc8azhoB/AsxD2kefhNMXYYQrm6+gwAfo/BrcMQNs5MyCykZF+ug71+L2x02LndCOnlOvi8Tl+jYGJ2FH237HD7HARysPpwtDGkAaUou12VrnXgEzMSuA7dqI53Yq5BFsLcIX+AhDAuMeJw5kA4KIfAGAAlQ1KuR0+vc0J1qlnzGKxw0hdnJfG+iM2Gt1OgCecAcpzHRhD1NPOthO6885vvNtRdTu5ljJgoAHKmF1m8I3nMZ5wWAHwCB8xI8OhVegfM7LMTDOjxetA3D8Gxww6xgwm2oyTZpbURmMtBi0NmLnfDeBajmbCeo0yE859z7N8rYE2+hu96XFHe91vBr34zHhiXFEHgBj0LGMEOfkwEZ4T9zPPMpASz0f+/k0CWjjB1J02IjMODKDeHnPx3N1Mv8fAm2U2DhjHc9VrEO+sWR6nsAgZ6zjC8Rw3g8s6I95Ei+f7OKDlnD688wz6yACxGZ4eL4wD53EjBMpj0tfH/c5coZ/5LeQ4XFwMzXMu0HHw/VTyOxmglQ4H6q719e++8i/1x1/8kjQ1rXdff11/+oNH9f/+9V9prTOlpD2lcgDolCqvBsqzUr2sZuEQSnY2gFYMYBnYcig17wATHj/MFfrMfe/xHcvBv40D8+M6PL5us3G3nb/HesfOu79jnNL/tAWdHwNasR7aav1iQCvohVFBMVPLbDjWFQAjmFlmyXIgEKcc8gKkCuyrqs6VBaAFggVwBajlcETya3Hd9JBTD6VeI1WVZesgshl2DsV+8MEH9aMf/ShsPJAoHx3JRhDMVOYEADnrEuvCQw89pO9///shBNt6h9yPyO7ee+8NBzF4XY3n+lblN7lveyQQ63nbB3wXr8GxPt6eWkxKnUhgIoHzVQIfKkArNnLN8ECZ4dCwmGEQYhhyHYuawRVfa2cF44cFLzbiz9cOOpt6xc6BFT/GD0ZBbMiNOwSn80yMHBtSZqsgfxxrWAs7RvlxMLoxeth9x9nF6MHgPBOH5XTqM7nmPQlgkO7es1d33fUpLS8uaMfcnA68/LJ27dgZkrWGpPBFqUazpSNHj+rAKwc1Ozuj++69W0/+w+PBWMb5+lf/6j/TI9/+TgCmwklxeRH6D4OagxUeffTROsRgbk6XX1GzWv7hSaj+RQg5HIxyYNg5jMfjOGhC7W2YMGY8j8fHSTxWT9Xn44bN+Bi3TrDDaCfX19nhHA9Vsc6IndcY4PBzATKQIcY+eaZ48R3hEYRJ4ISZOWV2lMsxs8SJ3g2M8U4ZzDsMdcJ8efHZjg2faQsMIZ6BgW/nI06g7PpQXydQ9ql83vmPGSQGH72JgM4liTXPwjmATcY/5jknC1pOXA8YZaasHQb3N+9cYznzt5lcPBM2FvUIBxiM6orcYmbZOCvMOXQMlozreYN5lBmXY+AHGVtWtM99bcaTy3Wd3W/xddTRjDCuc+4ut5vfDVQ5nAjZsG4RFs8Jjj4NlufxG3PPjAQYsdSNccDv9DcOG7o2Zuy5rgZp+ex5xnce5x73duhPtTbGzvZW9S55vlgr/ByAXsJ+eDmv5emWfTJAy6y5uG0GVGmDc3ghR/clc+D/Z+/NniW7rjO/L885Odz5VqEGDFVAEQAxkCAATphIcKZESpTJloNt0Wq37eiO8BDRD3aEI/zqv8FP7QeHHbKjpdbQLZEiBblFigQJAgQHUMSMwlgAap7umJlncvz2ya9qI3WnulWgQOAmopA3M8+wz9prr73Wt7+1NjJ0gXW3z7+Pt2mtAIrvvOue78f5TnN1PSgDYzGw740kvMsacyoAFseagURBbPoYO8I4tD6jswa+trpgtBaglbRq9dpSttrXAzfdpv/+D/5Q02mmM4vn9W//9I/11BuvazFpa6Vio5FE7bQt1YWqOlfRKsKGMDW1FS+DoWVAy2C6+9ALIbbXZvPaViGLeOMDnx/b9/iZYz+Iv98pgJZtfmwfAawZ7yxmYAdYyAAEZuyPL+TyebuvcUArjIHRxczUwmZ5Q6D77r032HzsVfAF22molwUXi8Lvabhg2AdZdUJtNSmpmnTDwNpKapUBLauVsSMzf1I7rGhSsWPw12nZX/rSl0KqIKA+8w67YH7iE58I4BRZGCzqYE+ojcf86KLx/MaYATRGll//+tf1Z3/2Z0GOZkXu+Kbb1Zy39zzPV/Zd7Ot4ESv+facP396+2Ln6jgTeiRL4jQG0xg0Uk5xXQJnUYCvY6WESdMFMgik+MwHjSLr+igur2gjG6QRmT7wTO+xS2sQzOc3Bxp/J3WDBRkHLZvdhJzs7Gw6ScKJcxyFrt8MKKmwDAnvaYQaBt3/f7B47v29PAtSo2LXnKt1337164uc/0+c//Vk99sijmp+d06A/UJp1Qt2rO+68Uz/40cNaXl5Uu5PqgQfu1WOPPhIKvB+4+mrddefdeuPYSSlpa3J6Xt//wQ81GAy1f99e3ffxj+pXv/xF2BFxdXlF87vndeddd+tHP/6xBsNcyysrOn36THgAB+/+2wCEx3QcIDvYjlfgHGhYX9cKSMYl5UAm/t7BCu8Ef/7ssR8faxswHvDHAVAczMaBkNPoACYAs2BkEWQ5KGaceGc62x+/G7Th/rCVHIhxPjaL8QtgTMBL6gVpUlyXexDk4qTj4HMs7QAEIfAB2DK4BfhPn1BThKCE3wmK6BfbC4OQtqlOeeF3xjiFeLkO7aVuHumHBgm84QZtNfjkfjX4ZhDBrFHuw7G+r4Fx0krigtD+nefHjhkUjEEBrhXXkIkBJ/cfsolZWDwX1+JYp3j5fdxOjgMoMRvYgJ11zABgzBSLg2zXtjKIS8oZukEdJ6e8cT9fx9f/3Oc+F+YyQA763nI062g8gOcZ3Af8jXxoh8FTy+jXBWjBlCDV1C8ALeYF2uO6UJdi/WKAmWeI9SwGtJCjAU+nnTLOGCeMG+Ys2NtOFfbcxjUMGthejOtBrCdmEdqOEUQDOBqUNmDqcW/wE0YmY5JFA16MafrXtdg4njbCUILVxljzuDGD6VKCubUALbanGxZL6qrSrjrTZz52j/bPzenlV17So//wM6Vz81psZVooW6qSCWVpW21AQVLba9IopUIJiYeX0oVvOTbuT4OC42A4/QHY5x08DYLZjl3KzccB3bhvL+U6V+pYg9jrgZX0uRmtbLIR0v5H49k2bLttWQvQCro9uiCAk+t4pUkSFjawQ4yhsECUSsOsAawm8mbnwqrV6AMLauFKVS3u4/pawF34LdTZAvBKy1oZOyWOngnbZd8Sf5L0wr/5m78JcxhjBkCKF3MjbQPQYuzQNphcLpRPhgZtJE2exYPf/d3f1V/+5V+GxVaD/+P2frty3Dlv+xIY9/E8P9kfs42L2VnxosOl2MDtt3LnzB0J7EjgnSSB31hAyzV5CKpId+MztUSYuHh55xdvw20mhoEuDKSDVju5Dsjs7L+TOmo7bRkHtHhens1pLlxz3PBv1ZGLr20HH0ccJ4IAwWwGswhwOghgYMcRAG91BXk7z/1eP6dhaF2lT3/m03r8scf0gdtu108f/2nYNWh6emaUjtTTb3/5y/rmt76pdjvT/Q/cpwMHrtXx48f0xutHdNv7b9Hi+QU98thPdPeHP6rllb4ef/ynoWYJq57XXn21Tp08rldefikAK2EsJYkGIzbNE7/8hxCgmh1kFpDTYgxoWAfRO4MpjFHO47PH+XigvZnDspZDZL2Iz11P3wmIY1AgDvy5zjhgEDMGcKgBfFi1dvDsQt52zAyo2AmzLYqDN6/SO1CNWUP8jZwIapAtbCyD/LBDCM7pK6eq8RtOe9iBdGLiAphghgOAFmwo7GW4dl4EOzE3MxsC7E6vE8Ayivmy+yX37bQ7evONN0NfXXfNdQ1wmQ/D+QuLCyFoQNYALyw60EbaGgdf48CjgwoCdnSFQMksKrNLuZ9BUgNt9ImZn/HueTGI6f53H3Cu2WGuTcUxcZFp62nsLPt8B9gcEwNW1q8Y+IiDTe7hXcr429chGAMEJT3GbDmugfzRH158jx0lzYbxxa5dtIc2O+Wb9BnOWQ9Ei4EtP5fbMK6Pa9nSGIDerq2FZcLc7TYCzsCoMHCLjm7n5f4eB06tV9abGKhGdgaPP/rRj2pxaUFPP/NMAGaqstJwMAxBeG8ESjfgaYsczXBMYJmMUqn5TNBeV83ubMurKyFwxp4+8cQvlIfxkaqo2Nm1ErWGYMDyL00zTU/NKG2nOrcESFmqypsdYGGspEqU5lX4vPfgNdqzf5+efepp9ZdXNNFtNpqgZYEhRR3D8GqqbDeVii6+QiUjfqKtNWBCq7lPC9ChVl0PNdHOVC6tKilKddkpNpEmZ2f0xqlTmpjfpZWiUtqmn9jWtlRSV2rVo+dqpREEcuk9aR3jnT4zY83ANfpqBizsG14GsuKFNo9Fs+GsH+N2/62AViVYaqF4eStRhWxGT5NUzc59Bnf4LZQ3RxdGO/SZeXTpTx31zwiUj0F2njleeLWMkA3jnd/MbvR8tJ02GGgCuIIxFWRLQfdQtD1TUqeq82ZH48HqGe1JUt3em9XqykCvZy2dTSoNkjyAVa26AbIqwCxqe9ZJSEdlh8MikZbbzQ6HGTXXqJ9lLldgTbZU1GwyALjVDkyvLgsP3VTZRKqirpSkHVVlSysrA6VpoqWV87p6/14Vea6lhUXt3b9fx0+cAD8bjbFU01PTOnXyVGCWh8L1VakzZ8+qQIdJiRz5xWsVw9+6PLdfP+7CuN36zd51R8aANg9ne+15yuz1C30VbHEjc3R/q3HMu05wOw+0I4H3sATesYAWhgujZWaDHRMHd0ziODSswDCZ4xDj4DuAvJwJ/d2oD+MsFDt4axn+rQQsm00YnpAcPBEoELBBDSewtmP6bpT1r+OZxlfWfU9P/MiatEBSwGB7ACZ87WtfC7UiACa++c1v6gtf+ELYoc4shG984xuhqCrgxvTUVFj9ZEWTldcf/vCHod8IznCaOfcnP/lJuB5Uf+8qBGMIlskjP/5xWDU1oGXwwClztNfAgJ0Sf8czwEhg7MdOfLw6FwNidmCupEPj+8YrgGZTxODb+FiJgTeziczCMWNpI4crDqwuR4+4DrKmr2F7kA5qkIN2EMADhmBjAb8AF7wTH+2dnphSRlHesEreUlkVKqtSnYme+oPVAASdOH4yBNRTk1P68N0faTYjaGdNAJ0o6BwFrrkXjBzeT508GYAzmCWAM+5r2uaC9jz3DYcOBd2hmK/73frhoI1nNJjEbwY/x23LeJ9Y73wcz+uFDxfMt4zsILvGWZwOF4Nl4/bVgCXnG7y3rrjdDladcmoWlq9rUDfWddqFLYX5Ctjn3bnidBkDgL5OPG5Cfbs8v5Bu57aMHxsDANbDOMjYzP574cjtisc232EzDNpxb4qw85wu0o8+XOorBqoN8MUgsMG6GNQwW5Tnca23Qzce0u7d83ru+ed08sQptak7OMzV7fZUFc3mBmVVq9vr6vzCeXV63fDd8sqyZuZmtbq8qqqQJientTLohwWAot/XkVdfUVHmARgC7wn9m6QhZW91hQ0Vas3OzGtluKI8G4jsrG4LJnStflmprVRzJbUHC7V2T+m6Q9er6g919LXXtbK4rE63p1a7AZUBZALrZcR8CTZ2BGpdAA0CVjFKBQugF0waYAcpwFEXMDCnh13skYBzNOWQwuvygv9L7emL6duwk2CYGti2DtCf4wsBrsXl+Ybxx/zInEbfWy963bbKfCUAJnWnoyKhRpjUqkihqzSRZmoVRZBXjm0EFAQIrAFmmtpQgDlvx8vjjmfBbuEHW8c9ZmNW/nbaENqeJSqHQ03WAJzSsoZS1lHWmlLZrzXZmlCxck57d0k3t2p9uX2Vzp5Z1F+cPq6l/bs1bPWVp7X6Saphi61i0KlE3aJWt2qpXdQaZC2dmkg0TFP18lSdcgRsBeUqVCVVANIEkFt2QvpiJ2w4k6voDrRaDtVusytsok57Wssri+pO1SqKVbVrvusGfR4WhVppO5RC6K/0w0IMKGRdAsA2uy2GZw7ZkE2/kYHQX2lki554kc0LMF4ER9a202aXBsZkK1E+LC7Uk/Q80oDGbCrdgC6xH3fRpjbpl+/lF7IwMB2n08Y+wntZPjvPviOBHQn8Ywm8YwEtG3uvPntVnpVbgjQCZwIkqPwws2D9eDXP7KCdDr9Y6Ncr1A68HDzFgclWgKytytQTv8EStmmnr2CtwBKJg4+tXnPnuLdK4K2ryo0D5HGDk/7JT34yAIiMFWrGUXfn4Ycf1le+8pUAaLkOFufADKGPACE45vqDBwOYRVoO/UbqF8AYwQPjj3MBs0gVIt3MKUPUxmGM/vRnP7uwY50DCLfPgeU4eBMHIwYbYjBjXGdiACvWXbMHL0dfxmXr8RMH/k4nMvuT+5nJZcYVvxHQAuIgSwf6GwG6sZO73Wcw08uBHraSBQD6Bgfx6aefDmOQe9G/gJek+RlwdBrWuYXzITBcOH9OK8srmp2Z0a233BL69oXDh0MNtvff8n4def0N3XfffSGVBDDSqVUARdhmaodxr8mJiVD7hzSh2Gm13rqu1L5R3SBsu8E52mtwCDn6nNjWxKCRZTdu42yTkIWZH9zXfcLv/GZQ1YXquQ5202xD67Vtagyc8XcMoPgYM7W4PrIxmxUgxy+Ca3432DI+fpAzYxBmihnJvp9lFDMIfV3rqcdHrOOeM2OZbjT2tqKXDrC5dsyy49nuvffeC7ug0mbqsPHOM5tdtZV7xMeMA1pxrbW4P2L7YCDD6fL8Nj0zpanpKfV6XZ08cTKwmACeYC26gHyWtUc1dxKlWaYzZ0/r4/fco9dfPxLSspNWqtWVVfU6PX30ox/TE088EcY/115cWlSlUhMBHB6KGHeqN0XYrmJYapD3lUxQn6oIjJZWkgXgJIMlNqxVFrlW2rWmZmd044GDev7pZ8P9YLIMANza7ZDw14TnDdOowa5Gc0SIqUe1ikacmGoEaME0CocScG8QU28GaF5q313q8YA52BRSum0z0Jt40YBFHUB6615cs5DvGPswTRnnZuWHBYyi0Mfv/oiOHTuqE2dPa2U4UJKx96NUUwRfLaWjClBlSJtrGFq8QiF8yG9vE6DlOZR2ml1LXzDWeHbPHR57lypXji8BE9JE1TDXjNglvKXFpB/AoV7dk3LkUOrQ7KSuHp7TJ2ZndPOx88pXcv2sKvVMJ9VLk22d6bTDTsgAfjkMbLU0UVTqwMSqKuWptNTh95Ym8iSwtAIMG0RZBpCJFMQK9LduKysTTRYNoLWcrajVzbS6mGuyO6tBv9Ls5IRaxYJ6iZQUMPZKDVpSnrZUpKmUZhrmRRjHnaQNqhTaAVOSOl5sZmAgshwWmpqYvJCWbn1Hbzx/ONsBWRs8peVhA5CyCrbdaevoqFl0wRaFOnPN/BvbyYs+0HZ67t11jhdynFJtWV7JOOXdJbGdp9mRwHtbAu9YQMuraRg1DBq1Eki1YJLgMy8cRIJqmFmwR4zkx4HAe7t7m6d3kGJKup0hfx8HTD7+cuUWO1bclwCGQAYmj9NnLvce7/Xz1wrULRMAio997GOB+QD4RLFU6u489NBD4R3Q6otf/KK+853vBKeNv3G4AF74DHABi4aAAIcLUIZxBluLwsUAYI8//nhg0JBOFgCOF17Qgw8+GK7xqyefDCvI9L3rGTloNjNlXO/82cFnnEJGGwwK+LnHgR/r85UAS8eBkXFA2M6W22XWldMkvWoLSITtgkHqOn4uVv126u964J9l7HYaQIAtA0srrDIPVgWQJVI+qmY3RhJGSPko+0MdOnhDsLUvv/aK7vrYR0JB33a3qT+VJamOvXlULx1+UZ9+8NNBLwCluA/3GIx2OuQ+2G7kR+AJ04h3jgF4O/ziixdqH5q9xbHcF7tvtlkIIpMmbcogl9P5YoA01g2+5xj6wwwxp2GbpeP+5bwYjPJnsyAMYo2/28Y6+InHqlNJAaVc+N3tAIh2Wqh3cbSO8azozgMPPBDeGcMeWzG46zbGgJqZhpZDXI/IbYxZZgazfJyfb6tjzGAlcnaw5/mHeRwQ3O2k3wC0fM54WvyljBP3ObIj+HQ/OXD0OPbvlh/6xDGhGHyrFoXXn3rqyRE7owz9NNGbvLgb6ajeXJP6NhMWDZ5++qnQN2yWkWSJ8v5ArWGtQ4du1BvHT6ikSHa3ExhWpDl1JrpazQdNem+7q6xO1SoIdluqs7phcwWCSqqCXd/KSh1SDlWpn9TqTnQ1kaQarKwGhlCAsEBX1Ao71r4F0BqlHYZfw65zF2siNfBWA8q4fpKPuRTZ/zqPRYf4B1iOjWXMGIA2aylmzNge27/x+Cb1lX5n/HN+2LSmn2v5zLLed/0hTc30dOzEUb15/GgASJBVf3UY2KsNi6ZU3aqC3EZY1oj19vZKg2dzmrRtN21Hvz1vbrcFJeBY2g6g1VxVK80qnU9XVNalpqpO2KGw1ap0+9SEfmd+WntffkW3LQ/VrRK93u7qZ92u/rSudWRqWkmJXBINkob1N5mXod4aMgOsypNmd8Ne0Qpg4BDwacSUalI+paKVqkgaQGtmyM1zLXZWlXQztcuO6gE1vSZVLi2ps3JOU3Wtmc6UlvtDVZMdaWZS56tCy4w7xklZq8VlCuq+NSm8oZZXyr0a6iHpj1mrkTH+illaHMsc4RRlL1zZvhp8qUa7GNuXMYjuRQXKM3COf/e8jN11OYHt9t+75TzLJo7r4rqS75bn3HmOHQnsSODKSOAdC2g5UGFCIb2COllM3EwmrErDFCHYxtH0yrnTKcycuDIi+s29ShyUO/g3dZrPlpN/i4/fDBTYbIXWwZF324EdxP0Iwhwc/eZK9p3TcvfDeH/h7MPQQt6f+cxnQsogOwPRLwRtpBqyZTXvBAQEZAAa3/72t0OQ//nPfS44xmawADYAfhFIU5QYEItaP/Qp9dFg+cAY+epXvxrSFo+OCiBbUnHQHKdAOcCIU5ysh2Glc7QDWRyAjwNZvsc4wHeleikGRnxN2hWzWsbZOOg9AK53NSS1xTYtDq6uVBvHr2OAbVyusaxiFo+Biibwb2k46Ks32dOQXUqHA/W6PbXTTP2F5RAMhDpVWaKDNx3StQeuU5ImKgZD/fwnPwkpV60k1e7dVwXd4j6AqiHQHK1MIwOCAuw3qY8wCQFNaS8sQWoYAXi535266r6wbsSrtfEzjwNO8fPxt1MKCYQNgBFIeNc4A1K8uzaPgxGv0se6baAktm0GaDjOdjBOo6BOGPcHzON32mywzvplIIZrmPUGGMRYhXXJPBiDTJZBLBcHWw4QLNNxkC8GrWLdsG7HurOV+SGueca5yI3UV0A7AHfLjGcmfZn7eBU+rvN4KWPE7TLjxvq/FrhnYNnj0cAhcrnppsam/fwXPw/B7PLKqjqdbgOc5oXaWRpqal1//UF12x29+srLOnXqpN5/882anp3Wo4//WHPTM2r3Cf4ztefmtJznIVUxA5hNWxoUQ+VpFcbZYGlZgl01Sl0Lqb6thsWRU+QeBgnAcSinlWiYNBu+DM4vNbs5J4BRSUiPhHkCkHAB0gr1oBp4axzQao6JAK2RsAHENiIZbdb/l9Jn2znWC528k4IL6xN7QZ/hH5ppir5hdwzc2y5wHraZYxl/6ABAOv+GeanT5xZULC1rbzvRDVfvU1HlOnzkiM7A7pmZV458Q5YaHKQGoOE1knBTY+ttzBqjvYwhfGOnTLO4FG92tB25ck6oG5ZkSspavVAvrtRyNggpeb0ya/Si3dINnUTXvXFEH+l2dShL1W5lOlGl+v7JM3pq736d6k0qYeOAVkur7SYBtgeIJJhXjcxI+QPQIlWTZNdiBKqOKpOFtgRAq9UODK6pvOIorXaGSrqpBou5ukmXDEVNq9Y1aa17b7tdN113o55+7gX99PCzOl0OtDrR1pIqDUKdsUq9tBN2WkzKpt+80yJgWqiXl3aU9xswixc6hO4ga+wD+sSCBDrnucngOGOjM9r4BX0ELDerFxuIzYdFGVSE+nXRP/tD2+27d8t5ti9eePNcugNovVt6eOc5diRw5SXwjga0TBUn9YkgmoLi1PfxbioYuziIsRPumgJXXly/WVf0RBkHJA7KHKTF4N+lOKmbAVoOVugLnEsYWkz4rMRfDh3+N6sHfv2tdb8AQMEWQNaAwMid2lY4vS7M/gd/8Af6oz/6o7DSjT4AcMEuQEd+93d+J6QlmkVCmuJf//Vfh9/QGepxAYbhnBE0UBgeJg79/Od//ueamJwMgLNThb0aaTAhZk7E4Grs5NmJ8SqoC3jHUrXOjoOkm+nnVnsmHhMxKBIDGDHoYPAAnad2FYAOaTE8rx1inONfxxgYB1diO+Ag3iwZAyDhnKpURtDBjlVZGgLqUCi4qDTVmQi1UBjL17/vBt14680a5AMdefU1nTlxQv2FxRDo57V0fmExAC/IITjxpGtUVViYQGdITzWzj/sCqpohBcMPW0+bY8YFwKBTAGOQIk7biGtExfrE3wZTeX6uS+F8g6ZOQTSYZcYH7XVKoGtj+X7xYoBtK8/iucl/W860wTaRwu4wTGgH93S7Q4A1qrFiEIrzXcfLO3sh01/84hcXdkD0sxqwikFXX2ccTB4fB9Zxs6k83mOm1lbGjsEp673TCAERGBv8s00AlEMODhSvBEPL8rMdiJ8r9hPcL16A4XMAQwaDYD/PnjunF16k8H4SdobFds7NzoTi7n1SCCnGXTR7+vE3AW5/uKqVckWTWVvTQxhqtfoTPU3s2q25uV1aOr+gmW5X/aKvl06+plKF6nyoDmmFLDTsf2PaAAAgAElEQVRVqYqVWt32BFCJ+lWuqpOohrlVFYHBRQWnlaVlHdx3tU6dOSNN9pRTX6ioNNnuKhlSpN1A1caAFgG8C5vHffs2Zs1tRYU2PMZ6zNiBTQebmPHgDRE4GcCYscv36JQXFdBFxhDphpRAMAhE39L3Z5eX1E8SzaaJru2v6KrAGCp1psh1fnpWS2lXudqhZlab/ggVoppaTKA+fG/g8LIfdJ0LwPrFJ+bZ2D2T+Rs7ix4b5N7+vamZ2FKnlYaaVYB5eadJk8sKWLuVllu5rutlOnDiuD66b7dmeolWVvpaLrt6+uyyXpuY0WLWDSAU6bLLHcAqqU11dpFuCEWwVLeslPKd67GRYqtaaY1Mm3RDZqOyRTF6UhYpMV9omAwDM1hVopR6WVVLc1WlL95xm/7H/+IPdc3+Q3ruqWf0f33zL/Sj55/U4kSm5aylJWoIkgJdMc4UQK1gNxNSLWsVZDdSC7JMwoYMnhM4JjCMB4PgE8FSZ34ADGXO4uV6gcGOj9ihzP/swE6tN3SOfuLvxRHo6vnDPoTtLnbzvfyyP8I4tyw8n8WLNe9lGe08+44EdiTwVgm8YwEtO6Q4/9DCCWJYkSZIxiGxU+wigQ5+DdDgLL/XX/GK+/hqvFewPZHGAfalAFvrydir3bzjABDI4Gz+7Gc/C6f8OgL6d3P/j0/q/ux+BjAwA8spTIwl+oBVaJyzz3/+82HLapw0Phu0Ygzdf999wZFwIA8wAfOK8cZYpI4PgBYgGeAZ9ycg4NoAz9RWIkXRYITTwbimHUD3T6yDbr8BF+yAdxw0oDWunzGwwTWvFJg1fp0YIIoBAgMJMauF9hNwUBg/dk7522Pv7dTPtWRAm80qcwH1twSwrp9DalRLQe5ZrxdW2IuyatJsioahgr7c8aE71J3q6fCLh3Xi+DEV6NGoxoiytubmd11gP9FH6Ed/dTUAWQCgpB9jzw0EcU1WtNGpk6dOBSCQF7+jMwZVaBer3gaNPAfY5sSAVqwbcf/xvcEmGE8EgQQnnIsOM04Au7gHCyhOPTHo4j61nGPZxmCU5ez0IG9y4vOcVsg4YVwxFr2QEzOGDLTQPuwp6cQAXIzBGCyLbet4AGAQIG7zOGDr8cOxtMWp/36OeE7ZSH+Rj4HowCQa2RhskmXo8UL9PcBLXpdTQ8vt8dhcq31uvwGsOGCKg6i6qgPQ8ckHHwy27OVXX9HExGQAQe655+PKh4MAZLVZVMvzsMvf7vl5/e1DD+nEay/pjgN79YEDBzWfzKjsTurRo0fU3n+1du3dr2E/V1bUuubgtfqbR76rl19/RW12CGRXwyJXN+2qGkjddk95WSivS6U96hFhCwdKkyTU5mJ3w9nepPq0pdMORczBCahj16QcNhBLkw7X1NH6RwytUY5hSDccHduc2OyCuN7rStnYy7GBjBnmJQAtp3SbgY7usfEA7E/GM33r1GfOwR9hF1bGPJ+9kyLtAcyfrGvNLi/rwNKCbpqZVpbUepXyFhPTOt6Z0FJvSoOEqlBlALTYx69J08yCwJsaWm8fRYvn8U6gACXMwfQJ4BbgXlyT71JlHHb+Kyp1Ox3VNTsOF1IKqtdSTVEq4Nt2ormspQduOqjVU0f16pGXlGZd7b/2Jr187JQWWqQTNsBekbS0SpF5atFVfAdrC2ZWpXYo8t4cC1SVlSyXIEhqCqKDqaoWNeRSJVVTgwt552mhYZFrz+weLZ1b0PRET1o8r3/xxc/pf/rX/52UZzp78rT+z//wp/rmj/5eJ+uBlhKpD5hW1uokmVolwFnjLwBokd5Y8g4LMnxoalyhU+gQtpd5iIUI/J9HH300zO8AiWb6IetQrH9l+cKOtLCTH3nkkXAe+oauTs/MaDBsdvz1jn3enTfYpoY49p59xf6sYwXb7B1A6z2rFjsPviOBDSXwjgW07KTjSMP64J20BBxjByJx/RcX641ZWzt9v74ExicHBzuNL3v5jli88gQDiHQiJn9W4h3o7PTP9iUQT/hr9RlO+j333BOcLoJ177RnJgy/ATzhXBG8AybASGDFms+/9cUvhsLhOMaADOyEx7U4jkCB68HYAnwAXAgFj0c1gTjmzaNHQ+oY37t9BhdMGx9vt8Esgw3WoZj54nOsoxwbA10xE2P70r145jgQHIMiBuLG22QnGLkge4INs1Fsn8bT1q5EW8ev4bZaV8yWQWZOpbMt5VwDQ512FoI6tj5P251QuLrbndCtt96ml158Odhgzv/0pz8d2CIPP/yDZtV9OFCWtNTudLS42tf8rt36rd/6rcAAdOoqAQ7Pzuq2C9Q7fZAAk9QhAtSZ2dkAeLERAbrGC10keHBxfddIioNr9xfHW2/8necUnpndcbk+fcRngBZSZtF9ng9AGIYHrA4CYS+gGJgxQDsOaLmfuSb3dyFqzgOw8oq/mWdcxzXCCJg4BtnEOzsZ2HIRaMYjGzjQn9TIQy6xTTVo6TFiPY1l4zG2nq03mM21kDP/LNOtghkGlgzwcT7pYbTfYBbv1OLj2d1uF1DeaExsFNRYp+Nni2XBdQ248bftjMdLAO0np5STWtjp6K6779bPn/hFCKBhEX7h85/X4ReeD0ySdpKqA4ugqnXN/n360cMPa/X1V/ShTq0P7btay6dWNH39IT3XS7Q8P683zy3qtdeOaqrV1v2f/IS+8+O/15snj2qm11VCcI/OpOyyx0ZzmfIyD+BI2mFxYRDauntulzoi/XdFC6fPaHZuTquwhJKWukmm/rAvZWlIo2qYVxfrO70V0HJa4cXaWRd2LRwBYuv1wZXwES7H5tFHjCXacdddd11INaR+IyABaa2wY2AwMo55scDCix1XmZsAF5ir0L1QO22kF3N1revyXDesrujGpSXdNjejtCz0/LkFvTgxo1enZvRKp6vzFD1PmpTDDNCxovYSqWSJioTaWtv3o6yT68mIcYOdxF4ABntHYeQBAL/dlN0wHlQ3KYCpNGiVqqg5WKcqyTqsu5qZmtPs1Iw+9KEP6JdPPq7Ti6e0qkIlKbJ5R51WS91qRanyUJsKQCunBibl9Gv+JWEnyDQAsEWopbXSBsZit8MsjKUypZYdNa4yVUo1SNOQmkhReICwPINJXCkbwmpMtLy6oP2zk7r/pkP611//A+2Z2adXXn9T/+7bf6VHn/kHrXRT9duJ+qq13B8ElnFIGa0a0Mr146hzB6DVSdIw/uyr2KZQOxQwFF0iTR474n7AX0L/2OyBGqRZ1rCy8Zcoz8Bx+AMsMN7+wQ+EazC3eJOki3a1AaMvFLS7nIHyG37uZuPgN/zxdpq/I4EdCVxBCbxjAS2eEacbp4Xgm4CIOkBeqXYqRFzfBIfY6VTvdQbQZoAHcnR6lGV9KWklmwU1MVsFyjUUbXY2Y7c8sxWuoB6/5y4VswmC7zNWhwFHlwAY53Y8TYqxQVDJ2CGA51w+G+ig7zx+cPbpa34nuCdAN8vIQQ3BAwAaVHqnErpNZnm4ELxrCMVAQAxYGVg1S8VBBveiLXFw7IA5pqSP6/2VVgy3O5YV33nseEzxvOg5ciHgMOhGoBGzR9+uwNCyiQE+g9jumzg1zTYg2IWaQvANwEWx6mJYaLI3pXvvuVff+/vvB71CvwAn+qsrevSxR0M9lE6vo6XV5VHdEQrEZ2FlG4CG5w6MoaIIYBJ9CTPHzCf3E849dWGuO3AgrFx///vfD7oHIA7YxXcuNA4QBIuKe/AsDj74m2CBa3sBxOAX96Ed1GTkOFi/fAbA4j6chwx4NvSdzwTI3uAgyKTXC80dB8rMiOKd+7kYusEtGHvMZ7AozDpDjozBOI0y1llfy0wpnp1nhuXGnOiUxbi/DTh6LBlIXs9mx2PRdoRzXBPGsotZTVvRW46x7XG6DgEhLCe/GAv0cagDNWJV08f07UavjQCt8fPcVsvIAGEMuFnOtm1lUWoSUKsoVJRwo+oAaMEWp07Wyy+9GOrMwdFpExAPc91/7z16+PvfV/vIK/pMNdCdc3M6fXpF5XXX6dndkzq1a17Jrr1aXC2UDRPddvsH9e8f+paOnTweUrGqHCBtQoNBPxSNJyCuYP7AdIFdMhhoZmZWN914k86dPKvXXz2i6ckprfb7ynptDYb9wIihvlfox1APqYmLQ634UZDclI33pocNqOVi8NuHYK60pd34emb9AVoxllnspA/xM1ioYaEFwOrIkSNhXHseYxzffvvtYddJf8fYQv+8UcRkq9Jc2deDc7t035kVXTfMVaeVXu+19dPpKf3g7Hmd6Uypn7aVkBoXCpw3BePTshMYSNSduhyGVjwm15KEAWaPVzNJnTbpxYnt9EoAtKhUVRdaTQq1slSduq1iWGtyYk4H91+ng7v36VdPPaGz+XlV7FTIGBnWmurMqGYH2oo6ioBcVWD4Ut9NgFkVMmsALdhtrVYe0jmpAdekFwIIUiC+GNUhy5qaXqOiZACH1N1qwQDNS3WonwV7OKmVlQNNq9Cdt9yiG649pDeOHtfPn3lSK3WpqtfR2dVlVWmmvAKtC3mkF+rENaDWRT8q2IOkKWliVi2lTwBPsd+AWSzgYUuYO9ApwCoWGKhB+aXf/m1NT08F/wu9+ta3vhU2wmCuwtafPnsmzH/4w9hrjvE8QXqzx+p2+u/dcs74QkM8325l/nm3yGHnOXYksCOBrUngLYBW7PCOr2j6cr8uQ8JEQUCCAww7BDCE+j92Pi5nwt6KaDZyKC7Fmd7KvdY6Zq17xLLfDFDa7L5eoY9X872SH4MSm11nvd/NhuB3JnBWRQlS6EdWssxQ4V60JU5JMxi23Xu/286LmRUGfxykuv9c2DoudGw5OoAzCOyd4nys+8psDPTMgIwBJJ9r3eAz16EfAShgt+CYORA2IOZ2hlgqAt04z0E6vxmM8LiOHXUH1P6O4w1g+HizjzwuYuBr3HZtZew42OXcWI7+bKaV7ZSfx44p7wAigH0GVTiX4AuHGJDEjBzXT4qD+nEdjoPy8d/i57GuxKDZWrZsI3CD4GFAGk2LFBBpIutqqjepq/ddrZdefiWASgSM2OaTJ47r+cPPByBL7UTqZsqLXJ06Ua/dCc/onZ8AqkhlRWYwA3HocfgJOGmvwVf+vv+BB4K9YJMCbAfPD2DqlFkzpTiXwOKtAUErBLK2Keh5zBSkT/iNlXZqy7mek9tKfzPnEGzwsq3id67ld36Lne5xYNbgCN97IwVW8DmflEtYFTDQ4kWZGCiN2V0G0Xin3bD+YFPCNInHt9luTl9xP7udW7WNBrMMivn82BbZXsTX9LPEYJbbh+4DZqE/Lq7Mb9gOxkMAU8tmR0FkZ2aeAfZ4TtnKGN7qs651XEiLqkZpeoB7ZaEkS8NmGB+++25VZaEsJTCXZiYm1F9c0szUpL71V3+lD+YDfeXcSR1YWJKmdulZVXrqut3q33KTznen9PqJBSX9RPc/8Cn96be/peOnTqunLKQ/BTtSUR9ooLKVh88AXIBbyKM3OaWbb7pFT/z8CZVlU+Y9zQiAS1VVEd7DjqQjPKUihYoHTFpNEB/gglYYT2/d6bCRwlYBLfcv/R37EvSbwdz1+ohzzQA0UMyx9u0Y2x5nse2yvtn2miWKPwHwzBgD6MVPhJUF49P6aHB5nFm5Zt+3cqX1sm48s6B/Vc7pjlZbZ+oVvTjX1Q/2z+mR5RUt5gBXHXXZqS6ptNIuVQWmXmfE1CoCaDPuL/t5aPv4RhGeWzzWkKttiH0zy8CMzBiA9viwbH2+bYoBvM3YwQHQYmfCaqgh2D3gUb9Urzutuz/8MdWruV56/OeqW6XOdwsVLGaULXXKTJ0KiFfKW7nKFJlQ7Q1mVxLYa0nZCX+Xw4GmprtaHpxT2io10+lqJS91jtpR7a664IQUlE8agEsAWWkdrhdS4as01JgrypbqotRUm+vnUtVvAN28kX0AdEkvx8dkh8Ki1BDgHLDKtQpHik+arncHLcoG5PQiGjXLYMUyL2C/+J5/LgqPLQdMBeh69dVXQh1JgC1kDZOZcg1mp5JKf+zE8dA+7LfBe56r6edR/SyjzJdjyHbO3ZHAjgR2JPAekUDrpvfdVK8VLK0H6LzdjmQsdxxZVuZxVAiAmDTs3L6XQY9LDU7Wdtoap5Z/TpOx03Ql2G12Opn8CcJIO2IVC7ZGXAg5+NpJ42hbD2OG0HtkHG74mPGYc585hRD54jQxRlgh9Gc7y77wxdW/hk00HkSbXRKv/NohtqPtwJSAA6YJ7wSpfP/CCy+EIIT+BWCI62SNt398jJthZfYWvxvgMqAQ64iDagMItgWx/saA/DgQHAfG6wl+I0DLsnRgxjUMitAW2o5z6h22/Dwcg2PMrpAAGQRhBO+MDwOSrv9kQM7POm6Px+1wbMN9znqLD37+9Wx5KB8SxmUaGCh5v0kxxPEe5rl6vQkdvP6grrn6ak2O0n5InXju8Auh1gqOfKuqwnmwM0nTMkOLVAwzpwx2Ii+AbgBAAgR+/9KXvxz0C5vPuU8++eQFxpNTamLQ37rAM6FPAEYEtXxG1gS5rI7THvrFzC/kbyA27GY3YpM54IzHBdcKwVSWvaVOWwy0xv3ltErawy6vAGT0MzVvALZgkvh6MUDN3xxHuwz4M55oH+MclgCsP65H+2MQzGPBu3Nt1346+B23AQEQCUFXswjhe9uOm+lkuXlcoPPoPrYB2TpQR5YEgQR29CvXpu08F/ZkfHFlrYWe7T7jhueRjsQzlmXYHCHrtANjC8bl3Nysjr75hmanp7UIo3DfPp07fVpD+qjd1t5TJ/XPO5n2Li5pmPbUP3Ctnt0zpWNz03p9ua/X3jylKU3oE594UH/34x/p7MJ51XkZdgBdzQcaFkPi7ZDGOzHZU1HkIb2Kul533vVhnTx5WkePHg87iZIilRS5eoOBZnsdVa1cy9Rh60ypTlLVCTwYODBNbSDSx5oqRsBeDVOreTXgnWPozXbpi1m6TjmPbZgZuWvJmD5Ed8x8gWno+cxzjOcCvjdIy30AsF30HLvCmEZ/PFb43RtLsHBg4NR1V70ws5H/GFIIk0q7zy/qn+29VnsB2KZ7eqUc6MW5Wb3aynT46OmQChcYQ4Fh1BQ9cg0t8MON4EHPL7RjfK7x+BpfTLL98VwYg2LjvpPBmHih0H7jWos9b+2nOtSHAygtAsuqpVba1YGDh9TuTOjVFw6rg04q10q72XCgW6RqlzCrWmEDhXxUJ6tOSJlFNolaFemEnVA0v5NJ5WBRHa1od1Vp71IhJW0dn+3pRNiEpKsq6ajOuoGtWOUryigi3wlFr7Ra0Kaeigo9TtQJm5YMlA9XlWWJWtT8Cv0xAqlqwHLm5gbQgnXmMv5U2OAqoctCkfha7W5b/f5quIYXZLBd2DGnhPPOYq1lj81kTucd9ibfE7+wAEENLXwldNdF4au6upCCHtcFDraXLSV3XjsS2JHAjgR2JLBlCaybcrgRaHIlAJXNWmjHmFURHBnq9zhIXi9Q2+yal/J7HBDH560H9F3Ktbdy7HoyvtL3j4Nz2uUV+a20caNj4pVDjsOxgnINS4NC0KQDMInTpw5+XPzbbIvLbcO76fy43x3UEfzDeCAFCWcL0Jf+M8NhPV2JgRicJweNZkz5PK8CI0cHGF7dpd+4N4wF18DxcVzf7JLxPvC1Pb4diMQBrq9jZ98gQXBQca5HAXXsoJupFevvWkDaeiDOZrrsscG7AxCDwQaIDMw5KDfrCDAXsIbvaSdBF6wj+o9xQJqdgwwHgu7j9Rhu8XOs9ZxmTbi9lp3fYxDQ310AxQLrI9MwB7DAzaeGD/V8ChVVE+DzDKReEQDsnt9F1o2ee+55LSwsanlpURO9ntKkAYC+8Y1vBACGAOBDd9wRmEWcDzgDu4KVbQIBbDxtQCce/NSngt3HVlAHh+/5mwDWQW/cZ7G9oR+4PvdGttwHIIvgg4LJBBQc73RHsw0ZC762g0bYXFzLjK9xJlisg9aRGDB00GlADzDNu7FxPAG3t3Sn3V4AcFFnX5/78jsbOdA2Ntc4c+bMhfFgRpXbMJ6StNYctpHOG9AyoOZnivXS9sLfWb9joNLgOUWUYZXFRe9du4i0T6eS0ibv+ui6ZeP3/nX4HxReDyxHbE3GAkAZACRYiXffdWdgYRTMXysr+uDtt+uxHz+iD33wg6FvXv7u9/SFJNUNWVunV4c6Nzul49depergtZrYsz/sIJesltq/d7/+nz/7E504czrUW5qYntRCf7kBlSCRqKVul1SkKhRpn56c1h133KnHHntcWWdCK4O+cpXay2Yc55Y0m1QqkoH6SUvny0xF0g6AFilf/tf0eZOH2PwXLETz30V0qzlqA7qW+xwZ2dbztwGoeO4Y1zPONfgV2yn0yXrO90715XzmOFK+uC4MF97xJwCtAIZpg5mwbo83j4gZsDGDcD39RyrDlVzX79mtve1SZ157SVTx23/ger2+0NfxfqFBb0p5SrpmEUCtNmn6ofYo6XEtFU1G27ovxoXZ1bHdiO10zMKyPcJWYUv4zPzhEgBm98Tzazxvxtfd3H8mB7VWp82GB4PAblqqat32obt18uQpLZw7IxWrgaHFc1ITq1ekYedAqraF1MG61+hTMgjHIRMKvDcpmZAFC/XqVU0NzuqGfq77ipkAPj3WWtaRia6WO3NaLFNVYXdgdiRcVUcDdethSBlc7U5qoI5yQLIkUydNwu68jBXmqj4Fv2CaBWaYlJZNSi/F7ksAM4DeAJw1/kRT0J9/ZnYBNDYsdPs+APJf/epXg8557meOAojHrrOow1xFv8zPzYU5nfmKc/7kT/4klE7hWGz35BQ1+vIwJ9pnifVhO37KRvZ857cdCexIYEcC73YJBIbWWg7HP/WDM2HgHLGyzd+sqHuC3nyF6fJbvx6gdflX3toV1nPa3452md1gx+pKMLTMVCGIIVjB2SQ4ZMWKwNKr+3a0CGJgUuAsBBf7ChSm35qkfzOOGtcHpw0SbMNGIeDGOXLw55Vons7jxcFDzD7BETYQ44DCDpbTNLza66A5Tu9zUVrT5uMUlPE+HAde7NRb7+LVagMU/i7WCa5jlozlYmfQNoJrj98vbs+lOIzxmPN5ZlLRLtriXfgM1FkOBMDUeYFFYN12oX0cZPoMYMKyd8F0A1sG7zay0ePPErfXcvQ4s7w2ev7A34CmRR2tBOefJexaObWNsnZIyyDl8HlYeTPTmpmf1y0336pu1tXjP3pUVVlpNe+H1EPApM997nOhVhU6+l//y38ZnHvYUzCVqDlCKgZyoEYWDj+A7Jd/53fCIz/88MMhsHUqk5l744DfODBvuSFP2op+EHBYh13TyWAu4wkbhB5zDACYGV6Ajj7XtdAcGMfswgCAjEBX7B1AJuCV+9sAEM/n4vC0g7b7Oz7zt3XcwCNtorgw7QOUQ5+cImlwzkCSdf8CQBnZ0q3qfczQ8nXdFj67EL2fP2aYGQQDgCCgQy4wm7g34yQuZE2/A1SaSePFDQfz4/W7ttr+y7XqITAm/Qm2YmBpsavcZAC0bnn/LSHVdjgYaGVlWfffe19gZLz22qt67tlnNbna152TU3rgg3fo5dff1BlJp6e7uurmm/TzJ5/UsTeOat/MvB64/z797ff+P51bWgjF30nZPbeyqCRtq93qqZ22VdVFUyi+3datN75fxcpAr778WmCZ9Hpdtepcu1YHOnRySbftnoMzoxeWzuv1+at0KuuEnQ9DyhXPwntQUIL/pnDWRUBrhHONYJiLNbbWliS65U0vGDtOXx9nlq51tseq/QzrOjoVA06MEewBdcsM9qI7pBJyDcYozD4XdOc71170PBin7Jn1GC8SrNU+UuKmu9NaPn9O09MUIy901wdu11NPPqNzC311Zua12qLQOTKjphMF4QG0gFDgdwUjsKYfEwNOniu8SOQ5zGmFXMBM95h5CbiHvGF5mkEZM0eRg+dun+/x5PlxY/+qKZROGfdysKruxKSKtKOPfuxe/fKnT2g4WFWdDMNOhQEQqmBnURsL4BTwin0IOwGkbbUAtBqWl9QAWilZAfmyrulI1w2X9P6VXJ/QnJRXemx4Tq/vntPhiSkd43plrW5SqweTqxzo6tWhSGJ8pdfRQndSZd1VrkTDrGEfZjC2wrzV8K/oE1J5SUsE0KpHOxeWjIsRhw5GWdB3UnJHDK2iKkKaL32DPWY+Zh7/0pe+FNLgkbdZhfQNBd+RGYBWSEnvdMKiFf+YV1isIV3RGQrzu3aFc2BuMUfEgP7l2q6d83cksCOBHQm8FyXQuvnGm0PK4VrOr53zWDBvB6CyplMxKlxNfR6cGiYEO8r/VGDHdgPi7ShWTImPV9rcV5cLOjkgjAEQvrtSDK2m9kezBb1TTLg+u5QR5Hj1nd/5zDspNLAnvOq7Hbm9V86JWRBekXb6kVkk8aqunWP6wIE1OoZjFh/HuTHwFQNG9JHTRAhmGI84ebBrYOAAXjJW7eitZT/cPw5qXDeK+3A964z10/oe2yiDWx4XsZOO7jiwicGgcZuxHRsyDhQhJ6/eurArbfOqLo6sbVYcTCFHnFjXcvI5HvNmGsTP53EZ2wLLIZap5TRuM+K+sGzHz/cxBAHUREnbmRaqvtRuqa5yZVWlSQIMtcKOmN975Ec6Pexr1/792rf/Wr3vwCFVC30989TTWshXlXbaYWwDaLGjIM/8ta9+VX/8x38cQCbSN9j9iV1s0UNAL4IBAL4vfPGLQY7YfeSCLGk310D3nFJnPbIMYrvIeYwJQF+uBTBGkOzAkXEAgESQ4fQ2szoAswCO0GuOhwHpfjKr1MAu3zstyjL0OOP6DirNvvKxBKY8Ky+eyav1PBvBDs9MgMQ1GFsAfzwTrDZAIO7BcyGzmF0ZA8XbBYDMeBwHVP3Z4IPnD49fywj58c9jxswbdNsAodmZfg6PXbPkzJiLGbvcx2PubbP17CoYGDTFaIzvjikAACAASURBVDGAILmlTrsbglJShx798Y/DXIYcPvjBD4wY5KtBlw8/+6zIjPrCZz6vp595VkNJx5YW9PH779c3/+qv1E1S5UsL+v2v/Z6++/d/pzdOvKG8LpR22xrUJAimaidTSpSpLIYi+5CaRrfd+H4df/HVEPjDzproZuqp1Pv6pe49M9Adk5Mq6kX9qljRT66+Ri9kmVZzAICmDlIVwJam7lZTSQvWzEiK4U8YKxdra23E0HKKFOMCXaGv0FEAJm/Ms57u2f44VZFxwbi0/fdYRA8c6PMbJQvQHeYbj3/bYANhnMu4MbBle+gU/HjuW09/Qr2nfpN2nU9IeVLqC5/9rB57+EdKc6kYlqrbmcoWNZ3YMICd9xqGT2AlwQhKml301r3HaNMF2yvrepwi6Tk7XnDkubEbzLsAe16cMrht2+baZLY18fjcdEGY56IYejtTNVhVwnaH2YTu+/j9+vmPHtcw76vuwcSqml0LqY1VdYJOVUmuEhC4Re2rSkmrHwCthrHWAFrsoDiVVdrTX9LH24k+Wqa65dRQE8r02kSmn3Vb+raGerPbVrtO1CkH6gzO6FA+1D1FW+2JSX17cFanZufUSqa1kmQ6k1Wq00y9YaIqL9XqAqpRTy7k2QZAiw1JghxCQfgm5rngV4T6cg1bCzCbNF/6xot56A/j/Wtf+1pYZLEdZH7hN+YzfB/qATLn/bOvfS18NgP5u9/9rj75yU8GEJJ/1153XZj/+J5r2KbRj+7Tt82+7Vx4RwI7EtiRwLtQAq0bDt5QjweGdlLXCki3EwhuR244MKzgY/RxYA4fPhwus7UVpu3cceNzxp97u4HCVlvmgILj42B2rSB0q9eMjzN4xXdeFfe9zFrYznXjc3Aq7Vx6JdEFX31f2uE6OwSP1Lpxmsrl3v/dcL4BpfhZ+M4AitkSBAeuReIg3+eOg6AxMBOnKvF9XHvHaUsELwTV1CzBqXMQ4ZpdMG8oxkuRbwc2XjXfaJyg49zPbD4HITGjbPz5/dlMHTv940wZ3zcGdmI7txU7Fssp1leuY6DWqWEca+DCf/vZeB4CNl6AFmazcR0CNo9Fn+c+9f3jdsTyjL9fi3VgYDJm1sS23ToVyyI46gBaVM/KEp1nt6pWpWkWGIpKk2eXNZu0Qx2nX718WEeTQscGq8rbbX3kIx/Xwfn9OnvqjE4vntOxkyf09a9/PdwGJ50+2zU/H3TXDALkB7CHUw9DE4CL37/ye78XUjc4zruV8bflaBaT7eG4jUSuAFm8nMrM+d5NkHsQjPOb9T4GQzmP9ro4Nb/F9c9g27kvYhah28GxjAuCHacDGYgDlONFCgrX4bm5BueSwgsQxFjiudEpnoOFHcYg33PduO/HU608PmN9X6uvN7KPZpuNz7m2407/t72wjjkYg4kLQ819b3lyPCmn1EyjLy0fj2PeHZwb4IsLh3P/mN37tth4AK2M9E+C+STUjMvZ6a6qA5gFaLW8vBL69cUXD+sTIVB9RVk70959e/XQt7+tajjU3j179PKrR9TuTeiag9fr1g98IASwMzPTuuHAdbrxfTfoO9/+6wDS0rc818L5pZDeODs7H1J7KaWTZI29n5ucVmt1qLqslE71tLx0VlNJqXt60/rKaqZrzy+o0KKOXTWr/6Cuns06oZ5WqJ+Vwre5CGg1O6mZodXgWqGK1giFMUCznnzpR+YbGJgAWTAYYRD+4Ac/uLBRwkaAFvYTgJkxAQAAEIYOWZ8YG/Q7PgGp9OjCpz71qaA3fOdxjQ7F7JYY4Pb9zVhEr/jdaZHrPRuYVKeVhrppZ5bOqzs1qY9+/OP68Y8eUbuVhLqCrcDkAbgZFR4fMbJCDammzNO6LHPaZf/OABbPgG7HqZgbpRxif53q7wUUL5oYbBmfR20rtzJmYOG2WrWG9VDtdkfdzoxuPHijXnzyGWVZS8taDHXDagCtuq0WtbGCfz5sdKnuBF1KtCqNGFrsnai6G4rmZ8Wq5pbP64PFQB+bndXBVrP74bFKeuz8Of1yqqvTkywGZNpd5Hrf6qLuKGvdXSRKs7YeKQc63OvojW5PJ0mJpKJZuyf+qwCv6jzs1gtAS2cA5CJz+qVNgbqyCuOI2nQwu8yqa3hbDTPOgCR9g0wpsQCgRYqrbawXD7B1+K6kE6LDu+Z3hQUR/v793/99fec73wnzHCVUsBsTk5OBkUz6LPOc5+UAnHc6AVDbee1IYEcCOxLYkcDWJdC69uprA6Dl1WZP/nZoL6xgRGDSVi6/WcC4GSDEhHHHHXeE1SgcYJy+mDa92fW30satHrPWvTZr/1avvd5xDpJ8bzM9LjUwWe/6awFaDqivBKDl4NMrj1w7BrjiVUdAS1I5COBY0TJgcLkyfDecH4NSPI+DVMYH8qQ2EwGFiygb6IrHbSwHn+cgACcvTtczCBP3gQNmgg+n13EeABfXw8EjmGErdNpBoBMDY7QlHi9+BgNZrn9CO3H6cPAc4MfPH4M21h8fF6dZ+bdxGdjOxSyejXTEYy9mrDlIcEqWGW0GuDgnXhU3ey6seHe7F8ANB+Vms8UsRo9DB2fxexyU+PncV5aBj4nBP75zmuZaNv0t4BlMTdgGaUt5TxosLWh/1tH8wkAHlkrdvu+6EIgeWTmvxxdPaHHXpJa6bVVpW3fd+AFdu+/qkOr05FNPXVgBJ/DkmZcWFwOQwf0Al9BDb2TA9wSr6DRF4Wk/K95OyUDPCRLMlrI+xM8T0sNGdX286s3vBgy4ptPlAIrMKKSf+NsBMuc4/RDZebWee8OqMoAzHkAb0ILBRjqJ+4LvqR/IMxDIxPbd7BGALAACmBccC3hM0I99REbIBjALdpZ3PeT+cVF769GmLIxNjOM4yBnrFM9Cu3hHRg7GvDDC82APHGhzDG3kHzJmPjcAb5Yc13fg6PQ17oHOWnccaL7dgBZBcFEM1e11A+WmoJacWgHYmp+dC324vLKqs+fOisLOM3OzTV8tL4U6cyeOH1Vd5I3NSzMyBnXg2oMh1e/oieOanJ3R/muvUT4c6rmnnw2Mq17SkfJaVb/S9NSkCuXK66Fa7STsIjeshoFpMpW0Qx27flYpzSpNqK+bzy3pv63ndAv1KJMlPd9t6081pee70xrAWIWdBZt0VPSdWmBNFmpcEr4pmmX+1maAFvqBraaOldOsrBO2lxsBWp5nAAkAA1iwjHc5/djHPhYAG66B3qDvgIn4B1w/rvHmBRf0z2CodWR8rlkL+P9HQ6FVqShXlSXspAcHrqX7HvyU/vbv/pO6vbaq/kCTYodLgBLqZVE8vQEI2RUWVlAF0LVO2QQDTga6rdcs4CIPZIPt8Bjm3bbdjGrYPj/5yU+CLTOoYrA3bN4xHF7wl70wFZcM2Mh/RivaSaal/or67ULT8/M6sOegunWmN198WYMhu3eWGgZ2WkoJ9QBokdqX1oMA+NUB4LoIaJGaWNVttjkIcuvUhfYMV3Tw/GndtndO07MT6ueFVvNMTx4/rTfnZnW2m6nKUh3MK31qZaj7q0Q3Dwrlg1zH5ncFUOsHvUpH2qnynAmLelq9kFYIoxjmXEWdM9h0iUQaYfBDSb0d5AGU5F8AtMg2DJuhMDBcU6sZH/QXNok6WTDjWIDAztrHxW5ht/ns+lpZmmk4yIOPxMugFXMeNoPNVRgvvABr6WP7EgDppDvuvHYksCOBHQnsSGDrEmhdve/qCwwtr77GK8/x6rMnYjvtWwkG1ztmK4AQQQETyQ9/+MMLLI6tnLf1x1//yPEJ/9d1X7cIGTvgd0AVO2OXC+htBGiZKXM5cvQKlp0sFz+2s+s0Ep6RQI46UDgKMBAIYGLm0OW04zf93PUArTiId30dVrIJClyPyUG32UvIwmmDBOUECXbMDBY7BdAgk1eNOdfX42/q43AtMywAHQj22e3Q93cbDWg5uPAzOfUO0NppXFyXne14DgNPBqhsd3w9B9BrjQ+312Cd9d3A/VbGzzigFaeVmY1Fm7wDHfLEsYVxgB5zb6e0GbQwAOdaWQYm+J7vvHI/Drq9BXAaASx+Njvd8Tm2V+5fjnHaF38b7FkLJAxFqGHKFLkmp2eVFrnuOnCN5o8d0/Uvv6E7ZuZC0PX4iWN6eu+cjkxN6XhRq2p31Otkumr3VSHIYmWf5yMQQEasRvt+cdFz6wWBq3WM4uf8DePDIBXnGhS0DhhQMlhJu0PQMqpr5sDZjBJ+b9rWDkEGoFZci8rgkGXJvbkn7Yc9ha4SwMcMptjGWO6kphGgUvvR9uwLX/hCAOjisRcDUB43tp2AQpxL29nlEUDLz+3n5LPZbgaQ4gWJ2E5YT7ZiEz1G3TfWGV+DdDzrlMchMucfQdtHPvLR0NeMY9pD+zmO4M3syrjeUTw+qcGWVIlWl5bU7aSamuwFXSyqWkm7q7wMWxCOwJcLe5WFej7VaHcwfqXA83ZeIW2sKSEXNjtIRv95bLZ7XQ2KXIN8EHY8LPKBysFAM9RfW11tioNToDprmCNqdzXIC01PzSpf6auTZmqnBOG50lHKKAyw6d60hkurAUDrTrLLG8paa2WwqnYPlkxHKwtLarcz1RmpU5XSoq/584v60lUHtHeYS62BTmSpvrc01Il2N9TPSkifhHEIuDVavKxGDCPL56Kkmr82q6FFX1LoH3sPyExfhudJ06CvMVgz3gfWSdJqGVcsZBkM47qMG/4B7HpsGrjx2LC+xHbAYyLWf89r8RzhelPr6gbAHimg9NEgDzWkbrntNr3w4uHQXvo3AWQKVaZaIc0w7AQIe2tUmCkwg9aoBRr71vxu+4TdMWORMeL2hjaw691oIxSeB1kDaAH4mWFq2SMPAEKuBeuNedkLHpa7fbCNxgbF07NOpiKrtdof6Kr5qwLwWueFBoMVkVNLyiFgX03dqjoNtRUbTQMkaupSpTXpmKNi+UqUJ1kATtO6UG+4qv1JrQO75nXy2HHluXTg0C06fOyEzqVSP2V3zlJ7Vpd0z8qyPpG2dXeVKctrvZlk+tHKgh7tpTq5Z4+Ws0n16QjSC6tSg0E/sLLYzbDd6YQi8EVIIS4D65J6WmEfQSt+0vRjALfCTqB1eB7GflgEGQzDdTrdXlisGeRD5flQk5MT4Vo9gPdOR0tnz6udpaHGHZtJKEuVtNvq59iLJuURsCsfDDUzOaXVpeXRDsCwygAuk4aZGYHN27FhO+fsSGBHAjsSeK9JoHXN/mu25fXZ4XeA4nc7wE4x8epSzA7YimPNKigFFXHSyVlnwsdRdt0NBz7jQJM/bxawup0OiJxuEn8ftzMOxmNn386Bg+7x8+N2jK96x0FqDBzyvQNmr9I5ELecN3u+rSiy224qvllgcdC0lets5xgHYoAgAACw8XDOCHwIgnhZJjh9Bg3GA7Tt3PvXcQ767tVUO6W0HX1GRxwQx6lRLgztAuPW5XGdHnfm+Z2iy6wG0pcGlRwE2DkGbKHWAywPryRab63rcQBrVhH9Qz9BqW/o8E3tIXanoy3UPiLFCpYCoBpjlOsAZOBUu86PQYc4pYjVZIMuAAeAm7xT9DoG82gL93SqUwzSxWmt4ykb3IvzHDA55Wzcbjn4iPXL49BBlAOLOBWT+9E2F38HJIFtYMBmPV2L7dZGNmItW+njY72w/YqP97OsZSvMlkQefnbrZFjJblWanZ7XZDKjcmFBdx7co9uWzuqzJ0/quvPnwjO/MTevh+bm9FiZ6I2VWv00VW++rfOLZ0VizkR3IhxH4OqdHmHxISMCrljX3AZkzL+vfOUrgenneiUO5Aj26E/OtW30XBQHbFzDAF4sa4Njnpe4bwyY2QZyPnpvZpEBeNhSjDXAuThgHe9D7gkgxdjgeQnQGQ/YNwNX7rMYqPV1GAMPPvhgCF5hYmATPR7iFKomjaZ14Vk5Pw7it2vrYtvj+16UHWEsOzQ2wAVtZEECxg73n5mZbQLDqknv8s5eZtps1j5Sj7Rah0LbqQbqdVO1kpYGZa086ahKKXYOqkvgWagFr4JgNHwaMWWAti4D0OLK/Ed6FP/YgY2HhnlTAHh0Eq0OYKJmSqtSXVJGB0PNtnuqhwPwNi2VuZYnOuq3M+UtdltL1B3Umkk7qvuDELwOU2lI+5MmeE7yKgTPpLnBGAn3HEXdMDsCsNGiplZLk52O7rnrbj3zy3/QVZPTOvrqa5rqdTW3f5+eO3lSwwx2GGlhTa2g2DeJfRh+83xl22Y9RO9tc9ElMx3pQwOoZkQa1LKdtF56IcD+BvobF9U28O/zAIN5UWrC9bXiRQ2DN9vVbZ+3lh3lt5jt65qO6LFTQ2PZrWef7VfG85FBdssNO8LY8JiNZY+sDAoyrmwrsNfM3dghjmee9JzMOdgs/ABSM2G6uu/j2mJbkZsXWMK4Gwy056o94Xru67CYUl9kHaOiF9KryeijWD6MNXYhrFKlVRJqaw2ySkVKbSsAcepwKfzeKWB5tZudOfmlWFG3Qz2roa4aLOhDg/P69MSEbj3X11ze0kLW1c9XlvWr2Wk9PzGlE5O7dKaslLVIDc41zJuNHOz72J8M42e0WLyeHAAj67rZ4APQkn/B1gdLI5WAY1QEy1JVxVBJVcI7U0JKe5Jp0F9VOtEN9fD4p25XJYBvqFGbSWWttOS5+QeLLST7NumRo90xK6PqW+msnWN2JLAjgR0J7EhA2wa0YmcgBns8wZuZY2cpTplzMBIHBHFfcA4r4QRCpFcQFHgicgpbHMSsdx1fMw5o1gIH4iBnPMiKrxH/Fv9th2QcZBsPJC8FhLLz53P4bBmOsze2o8cO1g0s+fOVSDfcSnsM2PGO0wo4gpOGs8bKLLI0EOI2GchxILuV+/xTHWOHFj0xmGunyo67U69c48cBuFkiW2m7HV/uB6hE0EwAgaML+8TBI4AUoAtgC45pPA5iEMfjjDYTiDMO+fvDH/5wWEkHZOAf45IX3z/zzDNhtd51fwxcffazn9X3vve9kIZInTQYJmZ+0Yc46lyL9rqgMAETNWrQAfTCYKsBBY7luZxS4XbGzCsHUAYPzQThGIOGDhY8rsbH/ThYZLAnBn15flg7LoYP4OfrxzXw1urH9QAt27K1bFZ8nZghZF0bD1w3ui/tA0x0mpefH92bnZtRUQx0950f1huvn9KZY8d1zx03qfPic7rv7FndNtpB8pmi0F+srurYrr1aZpt2mCPqixrCdZ2ElAt0HBlTO4T2Mb75ZzaWA23enf7K3+gOIBhBLbqG7qAr7jcHlbYJsQw85hyYxkG9bX0c6Nj2mSHnxRPrGHKibdyfIJSAG91C7/mO5zPzkQCVoJNzAbEIMNELat5QDBg2i+8dgsKqASk8J1oeALuwFQGEmf+cHsl9eC6nAXu+jefXS5lnNrIx4yCImVVk0lWBuUYhaIWx7QC7eZ6GZQCwBdsSgJ0+9DjczH6D42TU2Vld1sxgUXsmOyHQO90faKE7raI3o2GNrhFwUmsGAJaC5rAs2hLsEMCfywC0qlFNJILOpi5Sk35EAF4ltQoBsHe1fP6s5no9tftDTROaLvcVymO3YJhI/dkJLSYtrQrQsatOLiUUrS5KtdJWALRyaGBpopSBM8hVwArqTTTJT2HjNZ6N94uAVlnk2jUzo/mpGR06cEBvvPKqTrz5ZpNCRUrhzLSWowLTBuWRvQN6+xH0K30zrjeuyeiFRLM6kUPMajSb2nrsxQL0wosajPl44YxreF7n/vxtm0laF+MHnYmBM9vqeKFmK3PkWsfE/qt9rXhRk3Owjdgg5MDfzKHIbzPbbhtuHycGgWxb+I4USsY3/zzvusaoATzmQxahPJfTFuZwPpOWzNjygpBl6mtxLH0Xp0l7AWYzGwEAxvzP/SnGz/HYO+w5DFNvrmHAzjY3+OfpqDI+mHPFLpGAueyAKA0p3t4qldUAXs0WBQxuGF7U2KqoswWQHHYorFUOB5pOCu3v5Lqnk+kzy7muWylUtdo6nHX0d1MTejwvdLJsxlK73bCzWq0MkuRbWOXxAshGz98AWgDAkMkAkD3+A3QebA32DWbmbK+nSVJOzy3oqolJpX0GeEuny4HyblutXld91VqFGdamrlgSxnenlY12YBwxSUdgebh3M0OMdhjYrobvnLcjgR0J7EjgvSWBbQNam4nJAYed93EG11qgTBzE4SATLHq793GWxzijycFcHJy7jb5ufH3/5kBoLYbD+DPGQa+DpeDkUlhy9G8zuYxPpJsFrnaO7KQ4cF/rWTa7d/x7HAjGKSBboaNfyn3WO9YOtgEtwA0cJ8ABAkD+4WS7uLhX/+I0lSvRjrfrGsjXIIwd+bgP+RuH3Ts+4jw6KDYIZV2JnW/ay7nWVxxPXi6S7aLZnIPjD4AEqwU5E4wDZsVFlq1f42CIAwyDtATYBOgUgncdIJ7LjBWuw2cCehhg/E1hX5gsjGOu5x3b6HuCFp7X6SY43gY0CIQADWDzEEi41pLlZ/YTbcbhNkvE4BgOPHKAleWgiXORBTLnd7MO1rMNBgh4/hhU8/hAlgAdvAO2ELi7BsZ4DbG1dCwGzC5FB8fbGwM7sZ7EgNdatsJBLc/mIJdnpq/eeP01XbVrVtcdOKhHHntCwyLXLTcf1E1ZSzccOaLrRvVDzs3O6ptnz+rMzLyKqq2b3nej2kmuyYmehkWtwbBhD6F/9Cl9RVBEcOvxz++WG22xLQJ85Rx0JP4d/ULWZh94frEee3xwLzOfxsedbZ/nJD4bKOL+6AZttD55pyuzWNAfage5oDvXoe22Ta7pY1YZbaFIOilCPAt66dpqbm88V9EPgFn8o2YQqdiee3xNF5H2M8bnx3PvpejW+LExoOWguRlHgEawDZq+Q2cA0w3UgyN1wm5z/bBzLfbAteLM7twYFACMKrS7ombbOV3by1SnlY4Ocr3Zm9Xp1oSKdCpU6MmoM9XKQ/pTU+S8Q/G3dQtyb0UeDWjVZCNRS6qpJ9XQpfiNoHOYD3XVrnktnzmtbJDr6t6UpquW7jx0s+645VY989wzevKVF/Vmsar+RE9LCcFwKzAzKDgeUhIThSC8SOrA0OIerWGhYnWo6YmGOWmG1jigReuG/VV107b27r5Kh64/qMPPPa/F8wvqTU3p3GpfrXY72D9eni9s1+K08Jjld7EP62BDzSDiPDOMsMf0uRc20OfY/+JYNjGA0QT4wZzBdV0AHZ1lDGEXPL+7blrMxDbQRfvdXvsLZjNtpT/XOia2lbaP8YKk/SzmZdd7cy04rrfR/bk2C0Fczym28aKcZQwoZWCf/rFPSXuQrdPUzYoz29j1L5kjAcndf7Zz3NOLZbCmGZswQw06+fiNZIcN4/73339/mDNhXnvO4Nm9MGDQznY42Kc0aepTBaM82k+zblL68qTZmqBTlUpDanvD0hqGTQtCjm0At1L+sb9nXqtMay21V/W+4bL+myrVB5YGmqzaej7r6v9OpGfZuRbQNymVdJu0wrpIVZcNi3c8JtjMxx1h1xfEE5InR3ksococdfOmJrR45qzmu13Vi8u6Kuvo3ts/qA+//1Y9/eJhPfLKCzraX1YyMRHArCUYwxOTAcCrylrtFkAftoXaXw0HM9RduwCmIYeLNe62q+c75+1IYEcCOxJ4r0hg24DWeJA0DtSstwJix9yTtT/H7wgf2jSrYxTQZYI2nd2rdHaEYkcqDmo2A47srPuc8YB+o/bHQdR6AeVGTtRWlCsOJgy6mQkQM362cq21jomdOAcXdnavVEC0Udu4h1cjHSiymsuqJQ4chYPNAvIq7ZVKNdiuzC7lPFP27VA5gLUzyzvAEDLwzndmEDnI30gHzczi3SkHMRDmYMQrqcjYRa8tz3FHL+53jiFwIVjhnfvAMqEGkNN+aS+/U8+DwvD8g10FCA3Axt84wrDvALPuvvvu0AbSIViVdjDOdZCBV8A5BsYXO2e5Heio63YR4PMbx3MstoT0ZIIPGD28KCoMIMYzGigzwLgRGO4+NugRA0gOOPiNZ2F1nKAtLqTv8xwcraczm42x9X5fK/iK77EWeBU/k+0dASR9RDsJrACIAGn4/smnf6VD7zuol156ORT7HfSHmpzuaLoY6MPzs1p47dUQHM1ef4N+ubCkU0Wtukz1qU8/qIlpUm0HJJuEZA30nECQexEkAXB63JuhFDNFOIb+om85D1tAUMbf6LKLkMesEJ4pltdaMrA99ZgyiOdjYwaeg2aAGALGGNB0zRrah6wI2DneQJOfhTaj44wPCj1zDOAOADbHxMw49w9tMXDA3AfAjywYc9yXc3h+z4eeC+M5bKP+vxT75Wt6jCIDj3uYSewORpQHSwQGiQu3N23KtLyyoueee/4C8Mj36ABjJQ6C12oT7I35LNW+hXP68MKiPrRrVlVa6R/OndVTU7M6Nk16UVsFQWFFenOhMoE7QdoehdwJjLdVSSE0B8AqpPuFOlzNToC8B1ApxLZNSYDB8pLmul1NVlK21Nd9t9+h//V/+DfaN79LTz79lP7oP/6FfvDsr7RK2mGnrT7staJWr83OruQctZQTs1O8msC/qpXmteq8VK/bawABgLULDK2ADjQLGgX1qhJNT01p4dx5FXmumakplQXJUC2lna4KdnEbpRquxUKKQRZuZR/LfR/7Geg3wAhp6+ggID72ljnaemHd4zzmDPTU44rPgDzoP/Meuux5wCxHp+KF56MG0Yj5aFaUQaYrwdAyOBPPsR5/3IfxR/t4ef5Dd3lus5zG7Wqsy2anseDBvWBmGvhjnuT5nJrvRRnOty0xiB+ne5rpxXH8bbvNOa596TnK9giZY4vwo2Nbt9aCctx++ysu92DA3kB6POeN+8AwDy8AsKPxA8uxeTX1qWBP8h5GU6hBxrgL/wujuByijx2xgQFUqbwaatfqkr581az2LS+rU9Y6nXb10LklnWSBKqnCMZ2QeEwBeIrQk7L4VjtgGaznW12QQSjy32z66WOb1jaAivYuMAAAIABJREFUHAyyYnlZeyanNFO19MAH7tD/9j//L4Gl+cKR1/S//4d/rx88+Sst50NVnUx9xjCF4gOw2wtphwx60g0tAwNaTVH6i6zQS7XbO8fvSGBHAjsSeC9KYNuA1riwxicIr37bORpPxwuTxYjWvxaoxfFM9ASsTJ5xIMe9YgaC7xG3aTPHftyRiQGu+Nz1Jr54he9KKc5aMozlZwfPYODl3Dd2cL1i5wBps2D7cu7rc+1QGvjxiiDBESuPOI6sKsbOo9u12QrblWjf5V7DoJGZe35erotem8WDg0hgbDDLfztgj8fJuM7a6UcuHl8EE9zLTCTrjOtgEUzgoFOXx4AC9/B4HQeIvRLLdQGZCVIIZBiTcVFtH8cxONCAWjC6vOMSrBraSVDE/QEvAaYADGg753uV3qlfyIT2Ul+NdvFMAJ3IxgET1/Qz4bwTiMBqAQwA0DLLxgy/uN7IRnbDIIblFzvtfAfwCphF0OO0i/GV68vRoXgMjtsaB3wb2bv1QB0/M8/gtEPGHsAEfce24+yoVmeNwz08Nww7fV33vuv15puvaTKtNVxpGBm96VmtlLB0JjQ/OaO7P3KXzvTP6PBLL2q6O00mWNBrswZh43kns9jeWg+te+iDx73BLYM5BIj8o8/9inXWf7v/4mvG+j6u+9yHf+gHuoUO8w7QRwAKywSAymwJM604xnMRMgXgQl8BsR599NELzCqDAwZg4zFnG0Gf2QbTDlgwMBlpA4Aw9/SOWJZpLIPL0bf1zrVdQJ6uCUiqIYAW0zdMHGTlRZGGjVPozNmzeuONNy/snmzmHfbAc/p69+yVhfZWlT7R6em3l/raT+2erNTR+Wl9d2JCP1zNdSqb1iClPs9QauWhLk8Ikat2YHi0QlHu7YFaoZZNYHw12wJeDMVHgBZxd1VqqtNVvrCoXVlHM7n0h7/7Vf2rf/4NqdPTysmT+j/+3f+rbz32Q50ohxpMdENKbllUIV0zuD5ZSzm7r9WN/aNWV6emsHhrlLZ1EagNDA6eMORBjeo8UWpslAoHWGJAqJ21w9iloDkvdIlXSAdLkqDD8YKggS30kL/N7KVN/I1dZcGAMYjNRgc9PxnANxDDZ7PxfAztAghj3GIz0RGuZSaj7x/btXiuj+c326/N/LvNxsJGgBZj1YXt0VvvWEoJDEBu7ED8Gp+X+c3AEvMP8vb8yzvXZI7yGHbNTPu18fzndFBv4GI75bkmXhQy+OXfePciAG22LdxMNv4dGRus9MYWrvlpMI5r8qy87IOUCawq2IwBDRoxHCkQ3+wCaaZjw3YMPXphrAaQKwDSpB+mGoY9FFNN111NlEMd3NPRyumjaleFdu3epyNn+jpb1zpeLYd0wHl1VA5zDbh20hR0j59nrTl/LXmQNk07g8yaJgcgm9qSSV2pGg60Z2paWl7RVF7q3/yX/5X+4MtfUXt6VqdeeVX/9qG/1kOPP6rTS4tSp60B4w8mfb8fdktl44uGvTaCyUbMT2TCvQPDbYehtVVV3TluRwI7EtiRwPZraG1FdgaqPJHGk8s4g2HcQXEqDM6QV59iEGT8/uPnj3/edEUmAtjWc1biiXG9OiBXCuiyo+gJ2J9xUi6Xbs81LUsHdg6mYmBjK3283WN8P6eLGdTAeYYpwmeYCQ5M7WybWbGV/txu267EedZ9s4HGnT4cVJ4TRhFOsgNlH+/zgy81csourBSOivyOr7LGwTspgugJgTVOMHIm2AYUwsl2EB0H4wYK7aRynpkXOLD0hQtl29HmnHhHRF/PqUU4wDybgxu3metyTQN/TiME6KLtnEP7aTPtJRACxAAY41izfOzEG7ACMENenAvg5h2jvJOig+n1GFSWtQEfByfIxOw6+hLwB5YOK98cG4OLvw5AeJxdYZ2NdWTckY9tYpwCRF+RWkI6YNixrJNpsb+oXqcbivquLvd17fUHg74+/P3vqdtpN4WMq1r9YVN/55q9+3TzLTfp6Omjevb559RWW2XeFNa1jrj2ilP4HIw5kItBJqfSWgcN/HpeiNkj44Ga+9agmW3aeEpRXLuOdhrY595c/9Zbb71Q6JyAEIDU9phrcT56bJvEfWBNEPiiF+iq62m5mD3tR29cJ8/B+nhbbedhKvIb9elIcfT4MoMinm/G7cTl2DG3x7pslmMD8KZKA4OhDixMp2LxG4H6qVOnA6uiLBuAJH7x2cDKeu1rAxYNBzq0tKL/LO3ptnYnAFZPD1f17f6qXpmY0WDqKg0BtGrqZxUqKHYFs6HIQuIhdXqAgLb3GrFIRgyt5hpNuqH/kW5ZwbaQNJO2VZ9b0oN3f0T/4mv/eaht9cprR/SX/+khPXb4OS1T/L3bVr8sVAwLtalxNWJoVaQiknIEMFAn6rUyZWFXwiYN6S3AdoiAm3prpDy+/5b3a8/evQGEpjZPXhaNbNXSZLc3YoJVATzi+ga8sKfWW76PU2UBJ13nDR2lb+kzl3zgWJh2Bmw8vm0v3bdmw/p7LwxwTXSJecSMa3Q6Ti80gy+eOw12eW66EvP/uI7HY9BsNfQbNjALbNSLhGWJLYj1eq0xyHhnvkLW/I68+ZvvSD+mxiVzsefD8esZ1Oe5PfY8x3jhB/l5HrU/ymfubdsa+xGxb7HZuODa2DK3334I/ebndz/FPmOYC6si7KxJah56zJhhNFJcvVMkoSZdSWH2ME5hIjX1sgCRAwjWKpVUDfg6rNtUYVevSNSupYluS+fPn1KaVZqcmdLKoFCZZloKtc1K9VoUamdvRIZEw7KKX54rxn2n8eMAlUzuagq2N8xN/oOhlSUKtfJm0kzdvNRHbrrl/2fvTZ9tv6p677Ha3Z7knPQhHQSSiFcICDyAXBEhBOkRBcErdS1LLcvy1q2n7ounrPsn+MKySq3SwhdaaBV4EbwghDZ0IgS9V5DQBkIa0p8mp9t7r/apz/ytzzrj/Fi7OXufE3LIWqmTtfZa8zebMcccc4zvHGPM+P13/dfY312Ixx4/Gn/+v94Xd957T6wN+jFsNWOD/jUasd4jRLqqm9xc5UPJ/2cblayZA1rbcej89zkF5hSYU+B0CpwVD61Zp2VuvhoAKj68bwcGUUYQS0XG950ALtsZlCoumRRnYgzk8dbr2qmitd0JY1aS/KxSWDcSdsPUKjdZqdtuk99NO5s9I0Cnh5aAAWPj1B/F6Xvf+14Be1SmsjKyUzqfzT6fSV0q8noeGW4BMAOIBX9jLKA46t2kV6JrZKv2BDRyOFQGOjGqOU3n5N5cUoZ/eeq6Vf3wp+CBp8PWT3/xQkG5p+4M3jmfGkB5vfMbyrj1Uo+33Ql4eesevxlaRf0m6OV5PuupIiBgnhPDMnw3sTGGBGAZhgTjqIMgdSAo01KwlToFYuk3YYf/8i//UshoiAj1eDPWmfDLTstmuZBla5Zfrq1Z8s1yej5hqMEr9B/aMK7eoBejMblIRtFudYsVf+LEWlx9zbVx403Pji/f8ZVS9XXXXhMXXrBarilfXV2OxeWF+PqdXyted60mnjLVCXcOo+E52sCTDsMI0NG9AYBIPtBTkd/oq3zlmDKAmA1R+U1wNssOZR6/2acMRvks9cGH0IS+kicO/iJcMoPPJsumz+b4AfQDNEV26VEFgKXxSd2CYXkvk04ZUKV+wnWRhXhUstagkbmIZs3/Tvlou3LSlHdoLU9VfcZDieTijSKroQ0vZBqgKJ5ZFfBSAb2uJdeRHjyb9YHcOu3BRlyz3ovXr1wUl65vRL8xjEeWuvGxQwfjge5y9BYujGGzHa3GKMZNbk4j71YzWoMqN82o2Z+AWtuN9Ed/x2uiNc1vUzhokssKQ7zKdQMIRchfB/P25MlYbbSjOxjGi5/7vLjpWTfEnd/6Znzj+3fFw2snI1aXY6PVjOMcJPSGsW95JYY9PMsMbayAq2Lw839yspFXaxJeWOIRMaon4YPlmkPWxXAYV197TTxKOBt92HdB8dgCLBtv9OKG659Z1hnACZ6khotlGZJ1MXgYfgM8Zd6YV8oCYPFiHgWyXF+uV73ABFxdt37vGuY51gO8LG/IW3qHKQ9cj8rcDHCdjf0/6z55P6CP7BXQjhfgNGuZvH7ILID5We27D7onUY/05XnpyGEIHrEc2PHKeyLlzJ+VdctMA55xL4Jmetshq/BwZ1/22Tq4X98/Nlsd9J3+ss8DzKO30JYpCKjHg4l8OFT2fUKjAXnHo+gRCtiM2GhWgNZivxXtMbd+tkrOrBImDNhKrqvGqCSNbzTWoz04Et1OOwaxEjHqRnNjGO1mN8bccEqY7sIwjq8/Xm417LY70Rh248Tx9QI6FUwMAK14WU1Cdl07E/tjO113Emg89R2rwo2rWwgB8lutRrnd8OLVfbhJxnI04rnPuiF+6unXxze+9a345r33xQmANYD9ZiPWR8PgoglyfQG8KefpZ+X5JWBmzjHz9p25/Jo/MafAnAJzCjwVKXBWAK1ZhMubcTY4VJC321BQgNjodbHWYGVTrT9bVy5y27lvdSAqb+47BbQslzfxOji1Wfv1vsxSirZSOBi7IWV7ZVYVURUljSsVgL3Wv93zKrMCJ7yjIKFEEXJISJfXvVOXytN2QOB27T5Rv3vCSnsonIBCjAtgBaUQgxcDIxsJlHVeBF3yfEyVoMmpraGn8oxGA3yCpxKeTijNGu/5NNgwB7/TaJUf9LDidxRsXoJUfIdyjwLNjUuMh5e3/WVF3uvCmT+eRzHWUOIZwSpDATNYK+AlKEV7hK5g4HvTIcAWnjP0l+/gHwEL6AIAwPe084IXvCC+/OUvT8M9t1qPht3wnDLI/jK39POWW26Jz3/+81OjRSDLk+uzxWsZoM/yoS6/6qDWrLVc5yFD2whrIxSohBn1e7E0uQERo2TMNePRjNXlfXHJpZfH5ZdfUcDSm266MZYWyVrCifgojp88Hv/+718ttO4DTvUqbySBKkMzmb/Xvva15SZL8pBRnksh6IugPTSGr6ApcsC9IMtfZZayWCNbIzJ/n2lRvAgmQAs0NFzONcffrB+Me0Fn6qIfhNLSLz04sucKz7AuADnlEY3A7HEmoDNr7dlPnqMu1jCgH+uYdQA9BQDq+9nZ4jf5nPqhU/a6qWg8KrmaCD3E4GV98aLP1SHE/cU7AucDPTn1qNzJ/l9y1JBHazSK5+67KI7ef38M2o3Yd81V8fWDh+IYoUhYyeTX4UbNViOG7SrnTGeAdwNJrUr65V2TBEOzSgZfGcfT4KCpl1aVHJrxLGF4nzgZ+xYWoz2KWD95MjoLneg3xjHotOPkxDuDnEAx4B63yogf4bFFHxuTG4wblfcKtxoStoVnS5WQukqwPSYMSQ+tXhV2ffzEiVheXSkG8ZHHj0a704mV5aVYAzDqVV428BAHKshKgC0vVDCsV1CXur3Ig3nX+9VLNPL68MBA8CYDQnqCyROGqrqH643lWtdTUjmX9wL6Zv+oL3/e9eQmz7e6DmafzNeIx6Heoc94xjPK/oKcVGbU9xBlEnIDTzf2ffoM/+fDG+jM3kl9+eAmA/HSSdp6iEWb/GYeK/dM6A6gjqzQ2xSa6lVn6o6dgIGUQSbjTcb8IHvgHWSR3r2mTvCAirbow8bJtVjhRj/62RhxB2m1EvFMKjcYkvuuAmyq/HSV1xOhfLzvG5yI61trBfR9oLESxzursUb57mKs4RG8vBDr4/XY6K/F6vJCbKzjmdiK0Wgc3U4jxsN+cc5sVujTNBRSebuT8TuvJWd76XoVHFjA5AaHMosVcDwYRIdQcbzDmoB14xgCZOEdRvJ8wMcYRx8eGAyKXATQmuo5gtUlRLoCtwxynocc7mWFz5+dU2BOgacaBRpXXHbFWCXJwavIaghn12Y2LJUYFZC64aASopu1RrubLBtKPoky7Ij2TFydN53cP77Pp4o/yRNWp4FgnvRwg86eBypUnuBpIAlUaFAwpzl8UZpmo7juQZBBvM3obt9mKQ3ZAMsefJ7M6krPs4RAoYARToFiCL+YG8I2cn/ki6JzFGOqUhA0PPXsUemSdiiTKP3UZUhZ5q+9AGgZiMD4yIAdnjEYxoZd5LnUe8ZcVfzGP/OM8e44DNfIBj8nwJzKo5ASpgSIJKhDm3q/qCjPAkZoT7CDxO4mEFeJpl1AR288NJm3ssGQkzrIooKdAVWVTk/3DXGRr+XhohNPwi+liXMNzTT0eV6wUPCC5/BE4vZMgQHkE/OgXGIMAhiuNcM9oBm8Iu/BV3inCOgJYGjo0BdDeZSfghsaORn4cuzSTUBU7x+T/DOn9AMPAp7HuKI+QyuZZ2+1pA/my/GAQGPItUEZgD7GwXMYu6ur+woYQQLbMYmwRuNY7SzEqD+KbmepKOTQ8vLLL4tvffvOOHz0cBw6caxKBExOrXIL1qB48GQ5QF9YB4wNQAvgB/ozDkCuN7zhDVMjEHrgDQFgaMhUptde1qX8lNeMAKa8iKcDBixrxzlnTUEn/hY8dnz07RWveEUxJun3rJBA+VfAlTpsV6NZ+cV8s77IofXP//zP07xFGvt7DTun39Iwr1HlOvXrycna1xhn7pjbm5/73LjkkotLHcpWnqnyff17udYeD61sROY2t9q3Sw6rAvRUqXXwbBhMbrEH8GkPG9HaqPiyh8dUp13y1OCR0emNcF0iBU8xDrPsyPrN1u2XmSoxQHhqJceMaWhQFXpYhSBRoAqbmoBgxeOCpO/NEmbUH41jMOT3RskH1G1yixs5dICCAa4qz41Cr2L0R4zbjYqGk9viyv49MXUBtrolsfy4AFpLK8vFW6vVaU89tLhpbmmhCvWGz5g/gS2ACTwNmS/4DsAKmUgbeJ3ikUPeuPorrzkPLfKcZnnt3pcPF5RxysUns+7m3kj/1VUJ34eOeFibKkHPK9cl4yZMGDmBvGDMWbdiPvR4nsWbZ0ITvUIFvkhEz37MAU++yTjr6c4H3xn2TJs5r5p7D4A+vIBODo94Uy25EPkHeMb+Ay+ddojV7cZ4o1/WTZUTqlpHrOGTnWpZL/UjlvDQGiEDN2JpZTFGpCcYjOKq9ePxsvZGdFvN+MzRQTy2/7I4jIdbqxUtPLR76yU8sT/oVWHtzW4Mm0tVHrpYi05puLn7HFQTcGkqF0cTUKwJONiJFh5hAFau/0paTMFvwGqAuWptNGMAmNXvVWu8eO2RDL6CrcqehrxC4o2HZd/wsLHT7k5TbpjWIYfrbynDknx3j9oO0Kvr7Nne0KY7EzDwTHh5XnZOgTkF5hTYKwUaV1151Vhh5QaL0NJ4EMDibzZjN/I6yKQiLrCgYM6eKuYP8USO38zRUzajSRu8uwmrMGWg5KkgVOtAQDaGNLoy4FSUBjb8Sc4SjXvL+ryAg+CI5WcBWip11u2z+ZS0bhjlzVNlTt7Iz+fT4WyoCgQQ5kNScQAIQBkBENsWzJIvMr3qp7gCZoaFYaChVKMIYkhjtAqQ6AmY+Xs3i0wFT2WYmwClNcYC48rAGeNGCUWxzM9q2EtnAaWsDDteFRbGRBJfgEDagnb5tqS6kTkL0BLkwUgn3Mm8HK5R2qcv9Bf6CTYKRhkKmddvbifLGj5nxV8+tnxe73meM/9rTBXDb5IMVtBUgIv8MCjg9BsaAViQbJv6vTGRZ0w4Tzk9zAT3BciQW+b0MmREGtu+AJlGj+0IvkkbaEWbyldBLWlE/RXQVHk7md8JcBJACH6mLwBTgB953ZpMnT7paSPYTTn4ndwwJDDXa6lHUt3eoMzt+trxWFpciIVWK55907Pjq/9xZ6ysrpZnup1O3PGlL8ZwXIVW9PrkTulW7Y8GJSSL+fAEH+86jCDWtjxOGwC39Js6v/jFLxZA6OUvf3nhua985Sunhbzldb+bdZlBDeeBuVUe+DseFNAbgEreZ1wagcwDzwEgMj7eGR/GpDmynL8so+RPxp9zG5lrTj6GRvAntMGTjfb0ismyfS802O5ZQVr4Sw8zxswthy964QvL/LrOC6+sr5d8Qw888GDxMirJjRunQM1ZsmBWH8otaAXqacSw0Y5RCU/CAKw8t/jXGFdAwUYBhCpvLXLS4ClBOGSr2Z62n4GY7cZc9kty/hSPDDypSGadvLWKu0aVnevUbYhlpqdGbQXGYWjT48ltazwwiuhEM9oAV8XgHZXb3UoerZJ0uvJgKXt1SY5deZhh/DK2kmOb0KzROPZfuL/IMrwCyVm2/8CBaLaacfDQoQIQ4D2nBy91uPaRW944qjzSA9YQV7wvATK2emVAy0OFrEe6v6t35P3qTOdjJ3N2tsvkAwrGh3yA1iS257IaXoQN4snFS5oCQBN2S1gi3znWvCfUPat303eBDUOQ6S83+xLujb6kHuM+nfdQ5B5zzVgYAy9AK4ApZRL7CR6iAHPIY3UnZBtyju95HtCLQwe9bwvQDj8D2gA+FxauksQPccuKYXTGw1gZDmP12Fo8Y9iNZmMUD+0jdDji8o1WXH1sLV6+3C2elp8/eiLuPXAgvtluxaHFheL1yH/d4gXcj96AtdYuq2RMzj5CgVl3tdsNz4TGFaBe9bsKAKzWbuEDwpxb7coDtaxZE8afaqHy5WJ9E1pYVnpsbPQKQN1s4klGDq5WuRyi6G5RebZxirS2drLSP06ulTkUTPTAFfpmmWqrdZvIPSKXrQObs2iS6xHQKsOfeEqeCR3nZecUmFNgToEnkgKNq5929diTs2zoajgUF+JJIk+UIZVSNsU64l8HFRCInlzxHO2g+GKImVuBZwx3MuREF/VsmM1SjJ5IQj3RbdUNgXr7dSBJo8w5qdMrl+c3DWOey3TOCpggQzZE/H0W4FhUgEnC8jrIkoEunoWnVOw8YZQXaJf8FXjAoGChaKG8m6BUBRN+EQyTh2knb7566uipxW9ek42RpoeEIQHyZl1BONP5d4z0FQUFgxcFEW8nXpzeOkeCuXjdoCx6+xF9RplESZWu2SNLLzt/kxa0DW1ok8TWgBXOBzTUY3KzMTrH1A8AAWCVT/QF3fjdkCue0YiBlrTvuq4DT47bfjtnvGdQtq64zTKEMh86R4IGgnLKMOp2nqEB3giGvEErxmh4KL/DCxrq1JnBYgEIvzPvCTylF5z8rPFhXXpLCSDppSfwKjgon2ejRS/Cl73sZQWMA+iCX6iLkFZAYL4HhMGbyxxn2YNNjy6ME57lNj28pQTzCF1aWFiujLHxIBY6reitr8XPvezn4v6HHionzoSiPPbII/G1//N/YmN9IxaXV6LdXYxjx6uE083mOAb93jSHlvSjbRT1X/qlX4ovfOELhd4AcfQZz4bbbrutrHMAJcYNQFR5BVWn2PLsXo1igUm9ReAR1z5zSF94ffazn53mx7J9aKtXEu88i2EH+MRa9bAgy2DHn8EtgXX6YkieoBU0Yf4A1AAtBQ0ySHGmMimXn7W/ZJrm/SKDbfDogQP747nPeU7JpeX6hw+hH0A9HnxVQvNTSZnzvM0yyHLfMAHbhPM0mrHRXIwhQXrl9j8+rUeDu89aw+jHMPokmC5gUUkFXwxmPjVGeGxVN74qfzL/bEU78mRttKqE1djgAFrknD/lgTW5l21i0GbDtho4MNagyjVG2FOVgKcY+C36VuKYALyiArRazfI+JOfYJMSwDSg36aTeHHikAWixHm555avic5/9bJw4diKuuOLKsh6//Z3vxMFDB6PVblXeYxOdS55RzlCtnkKAH/AZYD97BfmzkPfqf5vRbDNDWUBWb+v6QYOyPuspe+Hjc/Us/URu63lMf5GX7OF4aMHrylT3WkBo1jRhijxvuC19lAez3ryXviO3mCfmDs8p2sSDDM8pDmsEQvIhCbKFfQ6gHJ0EeUUdrF3GmdMQUD+y2ostPKBmXOoPyGlugIQeHJypdyxdsC8ePHy4rJuVXjXKYwuV1+LKsFf+tdePx9NPDuJ1jUsIyIuPDB+L4VLEC9oXxUsWLo4rHz4Yy0uL8d2FZnxtuRu3DXvxvXYjjo/6sbqyEu2T/ehvDGK9hOhGdMaDaA5Zeu1otdvRH5NDb/e3nJYlW0Igq9BIQOhOs13+NRuszAp4rm5qrIBr5QC5wBjrOIaTgxtuHO0VzyxoVNbWaFwufxDQ4pIN5mfYr/LYPfPGG8qBJPJf3U19Ne8vdR7KOl22x/JeVLcFZtWR9yllwF514r3w+/zZOQXmFJhTYDsKlJDDurLJQyhBAksa3J4OeEW0Qm/W6YAKgRuqJ7z1EwBPePXKom0NPcvWwZudKqbbDf7J/PusjSmPu27Q6Rmj4ZM3s1xWsMcTyFmAVgZIrC970Hg6K/3qG6f9nOVB4zMa6yp+huioAKNgk58F/uDUH2AHo09e4HnAH05NDYexXfpKAmeeJfwOJRLlQOBMHhNwEIwRlMiK6G55RLrqgUJ/MRgweL3xTKPBORHMoX2BFfsozVUaKVPvJ7QRZOKzJ3zZaC9KGKf825xganDwLOAiYSq8csgE/UWJ56QWMAhlmt9pN4OK8off5XXtnClLPBXMa36WMSxfzpof+TfzqSAX3xkuBgDk7ZJ8z6mzHlkAKoAsAikZOJVXMQQYK3XQpp6nGDV8DyhCzqV8myP9FdjKHjc8Q705fwxlMTiQxf7D6IDvUXpvv/32YmQJ2tL+zTffXMZAqC70Zm3wO8aOuV+YU8owfsaAkSMQQ5uDfh+bPPrkB1lejI1BLy48cGGskHT46qvjB9+/u4QcDkbD+OIddxSFvtVoRW9tI1a6iyW/Uqvbjo0eSjyhZ6e8R6EjtHnd614XH/vYx4px9JrXvKYARy960YviIx/5SJkfbhdjPMyBYVPO+VZzv9P1qpFA++5ztANd4GeTuwP0UUZQgOcEhQ2pp036K/jm/piNCGmQDXlD+uQx+85cAVAwN3hHGjIGj52Nse+ERq5Zae+apq+EGj7v5ptjMOgXkBd5Rj89NOh2F0oInEZfHYTcDtCqQnmwTjFWO9Ect6JdACEJQUQtAAAgAElEQVS8Mfoxag6i3+bWMEAbcuaMowU+VK4Om4T59HEU+VFAaye6A4BWHw8twqUm3lnT0MNpTq0JqFUmeeKpMSHsKWANgxpAawJJTZ7l9xG3HBasi9sTvUGxWbzNiu5UcnilkMnJQZEeWs/5mZ+Jxx59LA4dPBSveuUri+F78sTJKnR+OKiSV09CYwUh5B33fuYSfkcuIKsAL/Ascm3shE9yGYFndT95SI9Q90Q9Z8+0/ieyvDqv+4ayGvAfPifxOmsDUAgaoq+giyDvPZCwv/J/Xvvb7b/bjRWZwD5C/2iXEGl4QAAuH8S4X7k/CfLmQ446UE5Z5BuyzAMT+uTYXMPoBowdrzTmF3CNMvf84J7KURHAiT2l1SjrttnciIt66/Hs9WHccGQ9XhoXRKvbiM+MHokj3WYsrTXj6Yv746al/bHR34gfxFrcceJI/N9uOx5b5MKScSx1l2K50Y7ecBDHuBmxOY72uB/NIR5hS9FotGLYIFx+dzn0KmBq8t9oXG50xTMLAKoAWoBXZW1WoFZ1C2K16n121BwVQIxny5rc6BcwWkCL54sn9sTjkpoo97Qrrix678LyUqEngDNgJevSEFMvI6nzyKxDnqzrycs7kYF577L8dkDYdjw7/31OgTkF5hQ4lxQoSeHz6ZEGiCevxYV4cjLuiVBdSGaBpyCse8RYJnt1GKpD+4YFUXcOq8rCV6N3pwL5XBLuXNddNwI2a89ydUArG/MqMIJHnhJm8MDNSkXFEAWBRkGCrKTVT74z2MRnAQznl3eBMQECjbSy6WNIT7yLvN0LJRtAS5CT9ikr4EOdKnHwnF5+fI+iRzJcvHDgXQxVThJR0FTMUPwAEwSA+N7E4nuZY/ubvYSolxNVQ/QE2Oizig5j43tDBlR8NHotJ+1di+ZYoBxhD7RBPSib0ADPCU5tUYY0MBzfLEBShdnQKoEggW5Pe/EqQ+lF8TJkkmfqr2zsOIa8njPgJA9mIEy5kscvT1rO5/yevpZTz0k4M78zvwASgoeAQ/xNnwWo4K1XvepV8bnPfe60xP0a94anQXOed44ERvgeABWwj++gPbTB6OA02xujGJNr0PBFPdvgFZNtK5OhM5/NlYIRYf43jSXGgncPf6MI8zf8DkCHwUNfAbjw5OIfIB5zzXfyHufPzf4wWt1ODJcWYj1G8TPPe058/7vfjesvvTzu+e5d8fM///Nxot+L7z3yUNz3wAPl9rYLF5ZidPR4dJqtODnsR2Nyyu+al4dZA+985zvjAx/4QBk/p/yEGlLnxz/+8UIfPNCgHcC0hpiySB7Yy/pUPkpb5RBzCwjOP2QF4X7KFNrVs1X56FolpPjTn/50kUsakM6JcrEub5Vl7ok8y/ok9JI1+9WvfrUk3xcEFAior9/d0GEz4yQb34yXPkGjnN+Q3Gl4aBHaxm/wDrx4KsSqJM45de19yufiOt7KoCchOrcWYiB2hs3oDhuxMKjC8AZNbkIbx1p7HKNy0xg5tcbRGXAz4biELZF8GsO3BOtNkqhnY287QA2vC3N2mRReYMtcOZvTvEr8VZnx5NYqHapCl4rRW+XcKiFR00TQFXhG8FEJnwQ4KPmzqoMHblQsOs8khyC1AUYvdLpxzw9+UN18SU4tLjpotkr5wXgUncklC/AoL/df50DPT/digEnDrOsyvG4sz+Kf0teUM8owNfco14Nrbjd8+0Q94z6njNZ7ib/dr7M+ZV4swULp7djrutFeAS3qh9aGD7Ln43kFqA7IJoiJ/Mdji/xpfGb/UX/O+puHPIX32u1SFzKIgyoOE91HeUc3gVc4TGF8yCx0C3gGr+dHH3wwTjxyqKyANQAdLj3AKak1jLWFtXjayZPxK6PVeOHxUTxjfRyjdsQ3lodxT2MQDx5fi/37L4sLWiuxPujF8aVBfOmBu+P+5dV4vLUQ7dFCuSWxXL7QGMbRxWEM2qNoj3vRHDajPViNxrhVbjnFW3M3L9Zikc0TQBk6QRMALfL04alZLmo4Ddyu1ni1jpFNUd2ECkBdAK3eaYBWc5IaRJ2XvJPM2Utf/JLqAof1ypOe1yc+8YmyB6hT/7gA4TmgtRtumj8zp8CcAk8UBRqXXXLZGMGpsuNGqxGIINXwVnlHya0bndm4FGRgEBhc1MUmi5Kg8mR4jQqAAtsNta60Z4BnO4X0iSLeE9HOLLBhljIE/XQFV2FVmdKQEjQSbKkDUir/1G/CZD3o+C0blAI10qA+P266zpXGrN4OGOcY8Xq3cAKlokhZDHDKAmhpdOcTJseocuZvPKtLtvzKO9/jvQK4AP86LvuPkc0/TlhR1Orj2s1cQ1/Gh+cJ/M8NYIAmRTmaJOTVkKZ/AiOuOZVnympsUKeeZIzZ/ES6o/M7QAp1ATIBbgBkaICrBNPGVi+ez15JlOVv16UhCBrvmf7Ki8ynKsTWw3vmP/92Pp1fjSSfy2BYvWyeM/uvEqbxoZJIWYFd+UPvLOYMQAMgVDA4yzvGAhiE0o+xAJ2zTKINwAjBGsJMmXeMUOrL+dP0hmCevvWtb5VyyEnXPZcjYKQQdkb/eJ65zAAmoKLha9IEUASeY+0ADtNn2pUO8DjjBHjjxe+Caf3eRrRNattdivbiUizvvyAOHzoYKyTcP3a8gMX/6Xk3x4BE4I8fjR/efU88+uADsdKteCTa3ZJTS55RdtB/8rYAGH7wgx8saw7vEDx86DOAFrwuoKWHlvtR3md2syZ9JoNieml5mIKcEPxmTsxpxu9eKMC8fOYznynV4aUAsInsYG4AEAU3+V0DnnbkE/c9PS0NbwKsxCikHW7kpD7GbpJn6Hc2jOFZtKvXqxxSNnloctVVT4unX3ddyaHlwRVlALUqfmpEZbCdfinATvdtDcrK44EgvHEBeFrcijYmILEZ/RKmV4FEGJYtctGUZMxVKnhM2VkBR3mP25x/Jk/WQpbq9VV/eyeZ+JShj+nXSVhUGZf41iRPVsnUVW574xM5tCpAa9Ar2cHKZwzr4i02CZ8kV9ZFFx2I6669Lr5yxx2xsrwcg16/4otJWFN7YWF6O61ylrG79zsXHgzl/UfPnTqIlf/ezLj14IJ397lZMn0va/eJeJb+572Kv5GZyFTpCcjl4VjeS5Tp7p9Zh1PPrtP2TMfkvuu8ISeQQ6YYoG3z/RkdoT6oLJ0eYEzAkuxZxlj5GzCLviIDs5xUHxSQ4TfaQ34dPPRojIa9Ego4jG7xsFwcAPYAaK3HRRsn4nkHT8QvXnxFXD5qRG84jPsb4/j60SNxX6MRl11/fdz9nbtidd++uODyS+PbjzwQh7rteLzXj4XxYrSjAncGzXFsdEbRaI4rwJv7IBqt4i1VravdhRy6qr3VsKy7TnW7OmHEVU4tpFC+BfXUDFZ5tVolj1gLb6/hqNz6K1+wngG9qptgqzDEsnbH4+K5XMpNbnPnMwc/6snK/yyrN/vsHKnrqYPZ5l558Ex5dl5+ToE5BeYUOJcUKDm0VJoFtrKR7absSQy5f3L4YN6sNSLdGP2bE3cUfpR8T6OpF+WATRgh7U12bJwoCiqeWQnOgvhcKfXnkthnUnddeczPzgL3VDoyeGU5N0FPT1XUsgcB3+UTVEGJ7KEFD6jo6UUnUJUNBefJZ91I4QtO91ACCavBaKQMp3uALvaP53/hF36hbOL8hlFpzgqVST2GPH0WzNPgzbnfOEHEO4Y+Y3QyBk9g4WX6Q4gPoBqhV8WgmJxqZ2X8TOaP+uFvxksbALv0DQUxAz4ZTJa20AGwD+UQwATjlhAHaaBhaXmNY40VAAPGzHh4+a6xIXCx1Xj0YKFOEwnzzlhQXE0kTP9Zuyr28IHjy/ySgQhBoln8RznH5drPc2y/5Lf6uqjLI5W6PJ+CB7TlyTufDdEUOGKMKpLytGAFdPFGRGSaicD14BEE8Z3vqQMgBGCTMB/6xrPQkNwszCu8rkcOnkvkmdKIoj/wBWOxb5QFzBKEdY5pD/6hnxg5JFeHdpTlGYEm6Cd4bbjjYNjj0rjorfeiHQvRXViJR44eieWVlZLHqNOuDIpLLr0sLr/qmrhg375YaXXi+LHDcdcPvh2PHnyUO9ajt1FdLe/cC/YQrghgSJghp9EAbgCAJIInDBF+xVuLcQLm5Tw2GmXyzpmsyVw2G2LUCQ30ToFezDtrldDNOp8y75QFZGStEYYEqAlgKGiQjWHBfde6cySoJi8zJ4SbABYCRFIf7ehRSLm9jlsauLbcIzJAYb/yuPU8YwyXXnpJ3HTjjeUWSw+v6CfeH+Rg4iYwEiBne3LWutxs7qpk0uSBGsVGpxeDJvmohtEeNmNh0I3msENa6CrnVHNy02CBucbFE6SYiy3+P/FsmnRkpwYc9RQPqQmQVHldVPlyqpw5gmUTz6tk2IqBVfQ0KX4U47Y8V/LXV14bBaibJJ1vkANszPflfrToD3ulbDF6J+GPGtjQnTKveMUvxNe/9h+lrisvv6IYxPtWVkvS6nvvuy8efviRqRGtTifwwnwiM/jbMHK98bY77HBPzHMqDyvzleHwR9Yhiq2fLgrY7fo9188JyNEO8icDOB7MKrv5DR1Xj6V8uKS+676od+9W63gn9NHzysMtZYq5sZBf0N2Du+lhRb8/Pbz2cEegSr1d/SIf9OR9g+/NIQhfuX/YXnTIQderQtGHC7HQ78Rqj0C9UZxYWI+VwYm4/uixeOGVV0RnwNpux7h7YfzrAw/HV6MfJ/ctxWC4Xm78bMVSnNjoRXO1ApQ6/VaMB6Poj1njrMdBdIaNWOl1CkscX0BejKIzahXvzd28Crw8bFQ3GbZJFNiMMTn1pmC0t5pOIOgp/l0B6tU1Dp2SJq8A7MNR9CbpMgCqyvoeDKLd7RTgChrCY8zRa269tfLEmsgs9hj2oM307fr4XJMeorjXq9MKgFpupzIxr/Xd0HT+zJwCcwrMKXCuKdD47//tv48xrsz7YZgOAozNUndiDCI3r3e9613TjTIDGSrx1PH+97+/GGIIaoz5d7zjHSV8gxASgAxBMQw8hC8hJ26UKAec0mcFPhvE55oo50P9Kqj0VeXRE9G6sqQyJfiUvSVUTnnPgBZlASHxRGH+mEfmE8UGJQmgiXf+Oe+ePvKsgJFAKMAl/zz54xmfRfniphzABTw2MO7hO+rDY4XQKT0e9FCxr5n/3MT9zZNI+BjvGIAXDTfpR9uAWfA/5TEm8ahBkcivMwVQrZ/+0XfaMRE+fM5cOW8ZhBNkwesGw5l+0X9og1LDc9DIfEjZq01jgee4fQnvFn6XztQtkJF5JAOkjllQSv5gvdI23isZZBDwBqBgzZpglvlXIc7gUzbe60Z1njfp5ykyZXMIi2Otz5H1C3wJkFEPdNG7lOdU7uRbvlPx1zBTHjoWAEbBEMAMPgPyC5gJKBuqaTsCW/A//IZHEn0T5GFtvfrVry7Kq4nSkbnQ1Ms4mAPBYQ0s6tfLgne9gPQABCzyYgUNDuvRuJVGghMrq9BpLVaXV+Lk8bWSdLuzuFgU8JPHjhXPnIp3GyWsEGP62quuiuWlhWi2GyW31ne+c1c88vCjU48+jSUAOTyy4Gv4iHUJPRgreag+9alPFbrQb9rIvJa96850PdZlOrSQx1hfN954YwEAecEn5tzDSwp6UV7DVr7hBlCTLwOEA0DZR2WP81+MsYnnncanZZSVyFk8U+kXFzlo5HjLonN7NvanfFCVAWQPDPzOfSEnrUc2v/SlL5l6fdJ/aAjduK2SuQVUyXIlr/UMns0aCwYlxihJnQetYQG2MIZLUvVhq3h8cLNZ5QECUDTmYrVKXyiODtWNabzv5lV8pUo4UeXtdQrAOvX5lO9H8tAqwrJq8dT+XCWBJiE0hixgVuX51q9uZZyYvyXhOw5Ww2n2nmi2K+AZw5pns6HbaleeuPtW98WJ48cLzQk5PHH8xETujqYh5soIeV7Z4QUZyg09PwVgpd2steb4sl6m0ev6UN9Qbp9POpxj0RM956OU371cRqCaZ9gf/+POr1f6cUSRvQuGfvaqS1Ty2jqNPws+Okk2XvivQk4Nc63u3Tz1gr7wBv+4CIC8dSc59LhgXwx6a5VnaLMVjeEo2uu9WGg1o9ntRA9e6yzEcNyIAbfmdtoxiH50Fxaiv94vvEreRA4w9PJSZ8wh1R4EMNYcvTEAyekAxnI5A+GBhA3D6aPoNfvRHfXjikYjrlhejiOPPVpQ3gOXXhn3P360eGIdG+NlXx1q9zdG0V1cKDckFt3vZC+4IzRaIMMVeN0cjaPThw6N6LVH5UIELnPA83HXr8mthqzBBv8AtIrSMV3gk0Di00MPba+BjzPekmQDHA6rkENzIFYR2aW+wbDyYuaPiw4cKPK/6DCEDg+H5aBXL2q+V7euHyQrt+trMNtQGczKPLgdqJV/P5/W8K7nfv7gnAJzCpyXFGj8xq//xphNltPoHNZAYl+MD06rSYyLYs+Lsr/9279dTmI1sgUbBLwwRgC0yP+BIiBQQPLfj370o9McLxgQ1IEyTA4A4vWpCw+G795114+EVuzk5Oq8nIVddHqWUcCmJqiVwR3K5jxTKGKCHBnY8GSW3/QS4aZBQSRBmGz0UC9ziNHFPwEv86lQD3mcCM/CYMMA5B+hhACXAC+ASHyHsgSQAz/QBif+JCP3JJRx6MW1k1PkrcgqYAsQw2faMtmmypunn3oNmvNN41w6ZNCk6DwJfIE+gIKCUwBlGhaCIOboMW9J9ojCUKE9Pa4wvPmd8J5ZniM+SwgboAnzYH4PDS2N2a3oowHvySBj51pwPNyYZ/quUgTARhJtwGo9OKFdBpf8rHJE3zWUNgMnBJXkdU/7BaAyUFavQ8ULuuspx3hNoO4JvEoeNOYZDRh5PSuInnZblrA5FE7niPo9BBAA8Bn6DI97qyDl4H/6Q5l8qu/arQOBjkkeq89fnQZ6AwhqCupBD+WEoJoeZtQJDfRwFASkf/KS69HxMjaAPvYLc7bxHfWwrtgH9B5EzrMPcJsh9bEHeEvX61//+ingCP/B4wBaFUBSAUoCQxkM3oyPKSOwmQ0y6JplGTTAI5Tv8IQ0fJMxk0eLeaMMdIT3BScFCPEsE3jLCfqZa4FQ+qKXJvQzf1EGjgH2kIVcrgBARjl5IXt50f9NjeIJMTKY5Frzmbz+9RyUHpRRHjmHAp30BznkWJxr5l25jLzOIbWMTzBfg06QmHqgEfXSBusBPsogdjbU5P9tAbGaB5DlXcubyZtdbMObPpLpn/ct6Oz4pYc86lxkr4rcQO73dkZoPhxQvsjDeqVm4KoC2SrPG3hc8NR2Mui5Ez3MOeRdTzDqVB7Kg67nesi0XkM8D//wol/whx786gCUkZaUc82czfms1yUYLU8i1ziIQ4d94KEHowdPA4SwVgfD4j1HPqXNIBaB07JHT8JPBbK8XVOQtcK9TiUhL9na9B4sxwzDGG+w7y9EH/hnvReXDCMu7HZjPQbx+EY/1loLMWp2yu193MrXa/RiOCZAkIOrTqyP+sUbcbNX5oHM6+5N8hp7DTJDj+Ist2fxcAYS4ce8H/vZOgQH/Vs5Jy+47uCf7OXqoZ68ot7MnHo4pNeiHsZ62vm9hxvSgT64x5TcWaynSY4zgOYig0TBG9VNkSdPVodVBVBuVrkk4W88OydpuuKTn/zk9FBo1v4v7RlD/ked89ecAnMKzCnwVKJA43/8v/9jzKkqRkdWfEiAiAL+y7/8y/EXf/EXhSYK39/93d8txgbCVMMNJYMXmwynDO9+97uLYszpggAK9SOwqYfTRYwl6vj6178et956awHOqKcAYSsrc0BrC06sK/Vu4myUbqw+noEBfrOMxrwbu4qgiqI3DQJSCMQwdyioKCme/mSwwg2WuvDW4W/CimgLY9Hb8srp2+QWQkPrKIOiYCJ4eMETKUEg+poVkt0uVg2l7N3CuEwIr/KggacRX05FJ6eoWZnJp18azI7R/Fy0CR1pE+UcT0XmQk9GaEsZvR3oi94hJvcm+TQ0pG7mhX/UQX3MF8lf8cxiDeJpRt2ZXhrDOzGIDJ+TVhiuAN/ynkAGp9J4WAqM64mS+SK3l/tQB6UyrxblfnK7l7wmb2ejZZaBpcGkjPIUPRvV5iUzHxh10nf+AWJkANO5UHH16nOADPsk0IHiTTsaZYzD/Fz8hgzkN+bUcQgcuhY1DPL7mfC6Hlo8o8EsDfQeQy5DA8epEcJ48sk8vC8gpeedJ/V1GQMPs28AzGDk8SzJ9Rk34DHAJ3URogcdDDfkbz3XmE++h9cwEGlLg1t6bGdUy6PKDUET5ygbAqxDgGL6BSjLvOBNilziNw5Y7EcG/hw7YBihofKaPMSY9bKiv5nOeuZBf9o1lxjP4p1FHwS8HWuWK9sBWq4d11c2hqSla02DLgNJPC9P8qwHIN52yDPwDwce8g1lAOO4xIO6CCtnXM5BzgHH/iGAQl3MMUAYdBYAq68B56y+99XXRV3GWT6DM9vJvzNZa7PK5jY1rAVY9eLLxn19LrZqf7vx82z2/tO4Zczu7cgz5Dm/OQ8C/3X6S3f7tN3aU4bpueMteXoTK5sFewUi+J2XnqOCWQDahgMLtmUa5D1ir/O20+f1qqTv8DLyCr21hJK3uJSgP8kjV5KgFUBrctfljzQhzpFzx+n3JwhSsKWJ12Ch7+SSvQJ8lIUiEFYVLF5hvY1YOLEWVw1Hcc3x4/H0C1ZjfTyI+9fX477uchzqLsXJdid63WYM2sMYj4bR6TeiFYTyTjySdkqQWjnmMIfHZ8/VDDzV9zfXgYcX8FrxcJoc+niYRLmsuylb1RPcr6hHD2fa8pBAGaiXnXqm+7SpBShHGdcu5fhnmKX6oDpS4cWJt2gGtMo4E6BV8W+VgL/UHY3A47cC6SrPUCaVnJKZ17M8V8bndenvenDtcvrmj80pMKfAnALnHQUaf/j//eH4r/7qr4rQx0hTQB85fLgo43hj/fEf//F0YGwIb3zjG0s5PVrYWEz+bm4dFHwADQQ9oWsot+RJ4XcSH3oagrDGYPjFX/zFEnbCaTfA1re+/e05oLVDdlLhVGEVtFKxdXPT8Fbhd0PUUKKevHFj0GHoYaB406CnxwI8bOwYOfAC72z+bMoYgiol1KnXgYlU4QNe8Ad1YtzqCYDSaj9UwFUkLL8Tg24r8qkoqdDQd8PpDCNCiYaHM5iWaeZn++Z4qJs1QZ3Zm8tQBcpjGOORQFnDK50nT5yZD37zdjuTkENL6Q1YSL2AwjxPCBdAFmUBBAQV5RHGksPhNqNR5gX5SvBDA5Z+PfvZzy7gD+3wj3k0tLKurOa2ssLlyWLm1zy/Kqm+72RZyD8Ckln5o/+GgfJZg8m5AowBKMweqJ7MUhbaY8gjtyincsx86z3AurAdFWD6oAEpT9E/gSboIDAq32fAb7NxzzLOBQngM2Wt/dRjy+f4nfJ66GLsMkYMEvNFwXOMTc8iDTqfdTz2n+dIbs76uv3224shwT6Axy/ANgYPRiA8A0DL8960SPvsR34nCCn4l8HMrfhXLxWep794fwL6Km/4XlmpjCIsnr5BN/Y090TGg5cyfRMUo21oxp7FGHnJVxr9emDlcEU9CzTsNNLoG79hFAsuZXmXAYk6yFCnQwYd/JxBFuYpez9IK9t13VDOtah3kWNhfpE/zgf1scfDN8gh5l4+pH/QWsPPOuEL5wBAhb1f76A8przH7XT919eOdFA27KSevZbJa8y14ny7DwuACyzWAbnd9kE57ZrUSKd95Bh/l5C4hYWyX7MfCRRkHrf9nQBZloVHqIu51VNR+Z7rcw1kGSaAyvpTnlIX43C/znuyz9ZBxN3SbSfP0abAm2NkLyhe6CeOR6vTrsIBJ642RYalCwRsI6ctPxUhZxjbJO/apHDO3VaBWBMXKhGtif/XiHQhg3FcNG7Edesb8dx+L551+KG4ed8FsRHD+PrxE/G9Sy+Pb3FLZqsVR9rNGHa4kW8ciz3yx5UA38ntnDuhxo+Wgcfwvgfk09M9H1DW5RM1KHvUDQSs8r4oD+nlSJ16vnp44EFA5QVV5YxUdipHspeoXtzZ89bygqwe8MB/tOmelHUTPSwJkSzeZRPwixx3ZboSoMVYFxa6Zb/ghYcWh/rVq1FyaB0/fqIclGQAUDk95Z/Jgd8s+b+7mZs/NafAnAJzCpyfFGi84+3vGONdwYn0W9/61rjzzjuL0v/4kSPltPotb3lLAHjxQvBz+5SbkRuPSiplDJ1BUcXzizKEXCGs8bwh6S+A1kc+8pGS+Bejm9N5DER+o2wxLh54YA5o7ZCnsrLvXOTcSs5TPhlmk9ew0nshK9J8JpE6Bp0n5yrG+dTL09HcVQ0JgS42d5Q9QTAVT9vXAyPXkY1RjZ9ZhvsOSfQjxTzBy3mHAGdog/ECzGDUezOcAJjGiDQXfNKoU8Gx//xtiIeGGm2rkAuioPR5Cm3YkoY3a4TfvAmPvzESeMb+eIJJe8wPxjvtYCTaJ0PJnO+taKfCRhnBHGhl+EBe8yp79FGlsg44Sq9MN8pk4FLFTcU2K4t149Sys8Zg3+V7+Vq+g678ZlJ3gDpDqeBJcjyRnB0QBzobKgj9eAbPI8AY5BXfZcNQoEBFWGBQ8IT+qsTSDw166uEZQQbHK53z+DcDM/L64LNeVBrSJhjnN8bpTaPUJw0YK7QAfAKsoD/wECFw5j3U+HBMzrU8Tf2UhY7wMvnx5DnpDN9CN4xoPTagizKG8pR1zpxvy24nC9yjNITxDiMkyHWpB5t00DPYQxjax4uYPuDxyL5EX3nenFYCZSRyBwiTLtAOTzToz57HeiXRvfShDugq77uG5RnDY5QTPidfbwdmFZNoYuzOKut6yGCSfcl902iXX/hNegJMQhOBTdqBd7wEg7/pv/OgB4XeQFn+us4ZNzpHBrt3I99pWyAxG4CZJ+qG4W7a2ckzuc0s6wR7BG/kJWmc56aWVMoAACAASURBVG07Xp/VD56Bf5FV8B5zg15HCC1e89CY+WeP57CR3zkImRrYkxBs+5H3Y9fkVuMX0IK3BcrlS2VZ/VCD/tgesgH5pBc/61N5nfcJ6swg6ZmskZ3M32ZlBL0zMCgfA2YVkDJBQqc8rE6v8ZR3VfV99Qz/L4GEp/K3neaBxe2eFVhWEpiPo+SXM+dWgc7aCzFePxmXdHrxc0vdePmjh+OZw2GsN4Zx7/JifLLZjG+0uvHIoBXH8cjqkN8toj0aR5MrQku9m8ccZh6oyxr3PHhcb22AJeQb4BM0y/qD5eEHAXTKIj/dY4wEkYcEE6mfujwM8XBI3jInprqPMskLVpT38Jt50mjTS27sj/uOh0FZP5IHBaY7C1XfuRij9GNyk2Ed0Op2T12AddH+AyXksBpfszx7553fKCH7ypCs19T3+sxVO1mfe+H9+bNzCswpMKfAk5ECjf/5h/9z/J73vKcopyRo/+u//uty4rz/wgtLfphf//Vfjz/5kz+Zuqr/wR/8QXz6058uJx94VRF6iKLPCR/KEyE4CNs3v/nNJVTRnEpsZIAEKFOAYiq0uqVjOLApIcD5Vx1snX7troL9yUjIH2ef6sovdDKsUOMlK34ajXzHRq1XFYoBCoI5K5hPTttJyl7mZJJHhufqRkdd6aYuPYGmbtXcGjMx6PkuewhovGlEZUCE7zzd53uBsb3Q3Pqy2zp9wuhlnPAiPImSb9/obx3QouwsPqWc/cweAQDHtK1XCs/q1WE+L8AD6AeAhfGMQY3HA4YyebGYHxU6Ty+zMayLPH0Q9OKz4N1ODWIND58TEBVwqyu1GdyZZTBmWqkoWof8ahkVzwzoFIV/IhM2A7R83tPSfAOTirNKLvOjTDFMjHaZd0AKwH2Ub+rCYwdakggekBewCw9G+IO59OQWpZg6rdt8RIZs8VtWkp3HDAQKKvAOr3jCnMe/Fe9LI5XwvM6cU0FKT82hP3KfMQLAAMQouwWebdMxKC8cq4YFv0MP6uNFonf7Di9hLFCGtqArz0MTADQON5QNGsLSIMuI7Xg4AwOsP7wv2eOQZRjv0Jt35Y3ea46Rv1lv7GvcOCiQxfxCF97LKfwktIY9kBfzza2HAAWCFa491jJrGw+svG7lZUEYc74IemSZozzfDciReWZqfE0Mwuxt4v7gWnI/keasD+gpMEz/lDWGZGqIUiZ76vIZPcBcZBqg8Bu0yQmQ5VWN2FlzXjfe7LO0pP3Mt3lMe9k/tns26yrKHQ3STDf3M+rTOPeQJPd7u/bqvys/0bvgVfZx1hfekYS9w6fMI3sOaw6gS08jZVWW12cKaAlOOL/OnfLQcGtlWwEAJh5YyAde7pvm40QeIK/cE/JekI3+M6XVbsor4+lL/SBHD9NZ/FqHiE7PnWVPyGjOFXnc08nlCKfC//gMygWAVf2rwKzWqPq7Ak3IT9mNXqzFevNg/NTGsfi90VL8p/441pvD+PZiO/5usBHfX74g+sPViPZijNrjGDSGxauI2z3b5N7aA6ClFyAgKmuaAzbmE3AVnnTPcC9xD3DNq2tluaLHNO+mBaB+9iu93OEj6jDnY7592BuLbZNn4DkPfpDhlDH1g4ce1udeaboN+uhayXwO2agTL6uix04ALTz0Ck80KrCfy1XUbX/qxptKuohKr65uWPzQhz48zbeX9RRpp1zcDf/On5lTYE6BOQV+0ijQeNd/edeYTQYlBy8pPKcwpBcXFkoY09vf/vb4sz/7s7JBIMh/67d+a3paz8bEc2wubOqE6mDcIegx9gDK2CQQ9hgPGAdsMGwaGuDUqwLNde6cmHzmM5+ZXPs9B7R2wnB1pd6NTkOjfppDeRUO88egcKh4q3DzziaOtwo84nMq3HWjSgWOdz31LKsyr2KswkFf/Wx/MwCkIZzrtq6d0GazMiox9EfvJl3jUfzhdfqFMUt75g7S+HTs9X7V+6tXC2NC0SVPEHVYb/awEmTD6GMt4tXG+qEOTtuZB7xl9ObhWQzDosJOwEIVPcN9BI71BrLsdoCASl92zbcOAQ7ap6/IAfrFy3x5GdDKNJI+GeChXsEyeVAels51A9F66uU0whi3p7x8pj/ONd9r6OpZ59+uJTxskFV4mUJjxognAyAv3jjMJXyCVx/gFpdkyBvmPauDjhr59LmulFJWI86xquzWAa1Z670+nzzrPGncKmczr2j4e7AAYKeXDfmMzFkjr/GuUWp9gmP0U7AH2qCgs44IxxOkY4yelhs+ZNhTMQImp9r0vQ6YZO+1nfCvYxOAoU7yebGmmFvq0NvUvHXOA2MD3IaOrDv6ordBBoYFJ13HlMd7CV5hL4N+5JHCSFKGUBfrRW8ZDWDGrrdqrte65XV5dqfyT36Rr2zHuXStK1cz6KN3mPPG3MMjyCM+a1zyDPPp5TJ+BryjjN4WtA3gB6glX7O3wGuAWl4ik+VDBrbq857H5vrRw1OQPNMpy5Gd0m835erySrnG98oJQU15Trm02f56Jv2A/upefIafoCnzAD/C93pBCjjyN//MOTRLpmy37uyj3qbyD2NFLnrTMbzP2pB/BCton/WAXsKhAnsgZZlL1owHBxlgc11I1zNdH2dCV8vShqGUyA4uTGEfMGesByqn8WftgHaq3U5uvCt72sRDi8TulYdWArMm9+qVPlS4yBTUwpvq1M2cjeg3GtFd5DbQ9bjg8UPxhgsuikv7g9hoj+Phdis+d/hoHOwsxyiWYkQerc4oSGbeHnA/3/R+z92QpjwDv6nXGcrHO/Pru3MoMJQB/Co5eqOArYBW/OMzPA1N4WHKIF8Aa6lXWSsI5n6rPqn3IX8Ljupph33iIQb9h+fYN/Qa5DP/8k3Zrhvacy8se9a4kuMCWibxF9AqNzOW9ALVDYd8/s8/97KpNyI3xAJove99f1/WAWtDHvewZ6sDjVn6wa4ncv7gnAJzCswpcJ5QoPGmN7xpjHBEEb3llluKxxUn0+TQwvuAm7z+5m/+ZpqcGWXUhK4ITjYTNgM3Depik0ApYbMx+S/fA5SxMfEcBo8Gsd44bFAAYh/84AdjYXFx7qG1SyZyQ2OjVKmH/llR9oSRE1rmlLLeuuYpFxs28whvZADA07NZ3VPhxbMFEEBvGPtkHzTo6Z8eCRksqp9SW6/gh0bALklUHoPfTHKOgZuVaoxxXuQOg1YqLbZnX7OCn4GbnEOJZ0y0C2gLj9Nu0UsnHl4azHzH2AhpQ2njsx4d5Gzy1BD6CAqr5PCsoYjOt54qGlKCGzuhG2Wzd459FeQSIBJ4cR3rGWQbs4zI7NXjiXumhwrcZv3MXoa2bzv0E8MJ+nEro2EC8iLtmQdIjyH6zvzjWUPuD4yn7373u4XvMVhQLAGvDC3jOwEAEvBTD+FSggO0xe96KlhW0FYDN/ORfVLR15DPBv1O5o0yzJFgJ8/rOYas1sClnDJY/hRYhBYePHhRAn9TF0CN3iSUV14IIsLjHGjQFgYpByM8x/gELPTyMxSNPYXyglAaHXpl6UG1lSJf5zeNc9Yy/WEdAU7lXC60R9vIPvnatU6OKOaZZ/QW03OTupWvfKZ/eiPBQ8hU8sfwjz7DD/AQ+x4HP/Id7cI32XONPhl+mUF+xpfX83a8IK1cl8oEvbMEJrPckk/dz6W77dImoC6gHX1kTKwVnoN+yHwAKmjNYRcGoKFi8gDGP+vTv9EzAAN4UVbDM8/nVntNXh/023+neU1MvCS2o9m5+L1O97yuM9CV+7tVP3ZisHroIcjM/DE/vARNBZuU8/wGf/I9c6cM3g2wxRwgf/FmRUcU4II/WEuG9bufISP4Te8s2kY3QeZwWCAf0ld4yvyT/O3BAW2of+5ETuxlrgVNaZMxMlbGYGJ9QIzK2+b0kEjbPP2otvo259BqjvHNqhK9n3r5mZDDyhvLmxCr96rWUXMU/XaUW/RWW924fGU5rljoxKMP/TD63Ubsv/zKePjgWvSGreiPG9FrRZxsDwpItq+/EAuNVmxEL0aNKvfTbl7MK4d36E/ITPNOQTflrHOkpyvt8By/I3t5hv2D/ee1r31tuSEdWc3fyFAOYaE5shYZjBxh70G2cBBFBIleWIDlRJywD7AfoJ8amUAb7PXwOXoXdVEvf8OPzC36IV7yHESy/1EvoJee1awpD2pGUV2WBaBV1uokBJz5KjpUVHkzB4P+lLSvefWtKRy+E0cefzy+8IV/nnr/uRbL/E5u762vy/z3ueb/3fDE/Jk5BeYUmFPgXFKg8Xu/+3tjhD3GMtema3xgdLNxvOMd74g///M/LwoFgh7j7fnPf37ZdNgE2NBVSnhHKdGL4ROf+ET5XeH6O7/zOyXvDLHihCai7LvBeVqpp4fGcx78LMP4XBLnfKpbGks3/1aRVdFTGWYuARd/+qd/umzszKU3GWoAedKpB5NgiJ4TRQlLhoJt5ndzaQi+aLDqMWP+JQEaDUWNANrIYNpOlPmdzJsnvijbghkatigxKEn0jTAYlVLpkk+HVSLqYzdZqafehiWwfqA1xrtKimM15MIEvYIPOU8N9PME3bwS0pS+AGI4JhUslUlPlHdKQ8fEGDRI9HqyTxqg1CmwNosn6nNSX991+m02h5bzBFz+8KTTelFAOeEnRJO51GiDPiizAO35pJh6MUzwrCHUMCd7F5DQqEJGMUfUqWcP3jyMH8CLPmSvJebBtSTfC34I/ilD6VMGT3eqpNYVWNqjDxiohg4KBmMsEMYq2GYIK16BXMyhTOc56tFDyBP0fLIuICcozbOErsNzGJ3wOuM3DFag2jpU0JUttOXaMIeWvAAtlAV1Zd4yWQ5SJ/sR4XG0B7jJvOq1qDGsoS94Jk8xx/QdgEb+lx56UMlD0NrwSXgIuQpIg+HuCbu3vVE/spfx8TJPH5/zYUEG8/JhxJmuX+UW9TtmxqNhaZvKIfkvr389TfVWxGgE1EIGybN8hr7s6xh9ygNz08gj6A/QlrmkXoxeQtqhIevJ0KDNdAD1gCx7M3gnkJABogzq7ZR+O9lHtisjeOV6tG9+D1/qqZbHNcsg3akscF/x0EA6G+aprKYvhrsbyofM9KIG++gazfvVZusvr0PWA7qgMg4aAEQw98gF1w7PoIMilwAPvBRG/YLnvHADEANgAxnhgYo6hBdJZO/X7eZnt7/TH8aCbGB/4TIEQa6iy3Q6PwJoTfkZr6uat1alDEw8tIrnVQVW+f/ycZpUvPpY5d8CIKlybVUeXVX+rUZzFI1hI9rDTrSGEa0R+ezGMW5HjEqOpk4MoxHD5qh8NyRx1iii0+8QbBjj5rAAL1vtw45hlg4EDdBDkL0kNnf/Zc7YV7JMF4DmOwF8vEC5PRa7BBAKPgJAQqYyvwBX5P7lb2T8q1/96nIwwGE8fyNTAae4ZMLLPbA59Pzitmh+gzfhfeQ19QlosY/TZ9oBmOMAkjkHTEV28/mzn/1sCeH1EIj1UvbxXgVubQVoVePnpsMqncZrX/NL5ZvK66tVLsW67777p+CzeoMHeZvZQnMga7crev7cnAJzCpzvFGi889feOWbDQcHVhRcFgRcnzZyMkBQeQWlOJDYIvLn4m5MQDEQ2NQyZF7/4xeU7EgF7ak1dKLEoLO9+97vj93//90v9tGkybOrXBf4v//Ivy0nXLM8NlaztFKrzfWLOdf9RIphHEjezSf7bv/3b9AYvDddz3YcnY/0qBCjW8KbJRrNyT7/5zcShKC/QUCNd41xjhTpQ7lkveCliWAvI+IxKOAo7ShnlUZL9njYMz30y0W0zxapuNM4yxrKR7lrfrFzR3SeJrjUOpS+/5eepA2MJZRqFk78FbaAhcyd4q1cUCioeASjN1G+OF0EUjX3HxTty0rAE6tXbSSNfoICyGchR8c1jOtM5pX8o1gAIetpkYFO+MvktRqJeY8hpZPTZfLk/AKDhgYPBCWgmqMrf3oQrQGouFfpB/1g3eiUyLwBi7EkYQJ6m8332SMzrUoPROYIGgEvc1Mp842lFG65pQVC+Yy0DNmOw4BGCsUpfqJ9x6BmQeU36ZXCSNgF7MIT0TtPwziCe9WS+oN8CHo6h7l2YZQt01ADUqymHb9svvmMc0JHnDYnVU1GQWsMse2NtxiMCmcgqPBeYZ4xP6OchlnwvYEMfWZfIOOhDnzTQmB+AZMF6vcg2A1Xq/VIO6e0Bv/w4X7Pk4pkAUtv1va7/1A9Z3N+9IZf63D/0OvWCBkEtaIeeBtjkweJuDWSfY+2xBmmTPY1+MTfwouAl6w2PPg4FAA5YN8rdfLgGQIL3LIcU8JmHBHqL8jd0gI/97JoSOMh/Z97K86UccV0IyLnHQC/kA3zPHu1Bh8B92VNSGoB8EFbgptFo5qUN0qzZaEYQgT7Zx0bDUXBTnnKEedwY9KLZacX6sBfNbiuanWac3FiL1kI7Rv1edIeD6EY3WsOViMZirI+G0ep0YmN9LTqddhXYSI6uJnkk+9EckzsLRG2h5OCKAndtDWhlkFjaCE4xB8gnDomQ897CnMPgBdd5xnBs+BT56UEZ7+wB8CVymN8ARPkMDxmuzvPkSAT8gq85sAIUQ+bzN33AJmEfgiepj1tr6Tff4c1l/fQBHY368cqG5wC4qJv5hn85/P/ABz5Q5J5gsPM6GFXhveYBnvrVAVKiw0xyaPER3qE/111z7XRfa7c78dHbbmP6p8BnHTTcTj7Mf59TYE6BOQWeahRoXHXlVWOVZJUINgeMMgymt73tbfFHf/RHZYNBkHurC4onJygIe5QRFFuUoA996EPFONEQxyhho/m1X/u1kkye01hvcTJ/Ce2yKaD4kIT+T//0T8tGkQ2+OYB1dllTo8VbJVEiVTaywnV2W33y16ZSKYCRFWGBK0ahwpVPwesArAofSot5dwCC8VzUy01wA/7OoRPMBUq7yU41BimzWyPjiaT+VoAW/YBurm+BhTwuaZH7rNGhZ5H05ntPMDWiKYNMQtbo+ZENjgza6rGjJ4n9yWAD/dDQsb1cn+07r86TXnQCAPKEXkG7nUtkMXJW8E5ASSMM4xHZ681m/E0fGCsesl/60pf2zA7OB31wfLSHscCeAEgurbwtkr8NQcNAAES67bbbpkATzwO4kXcL4zavRz3FoPFW+wG/Cd7hcWLoKaf52fsNAgg6wiuAzXpesd5Ye8yft/UaJukc2wcNWnkAwIbDGzxdMIT4Pq/bDLjVAS33PeuEbtnjxH4ZEspv2bDUmOcd3neNUC90N/GxxrwAl3QQEBLc2oxJNEKpxz7kNShP5D1ckAreh9YY5q4D6tCjTVknfTNYIxBYB4dc9xrUegTvmcnPYgVnE9By/3Ye9Q6Cb/S8M5+d38GPhs5aBv6GL8wpyc3T5JnLPLUbEjhnHIqa/5E1hkcTeiLzDzAFYEBbAB7IA7yd0DF5yWN6KpqLjbIeonpomoEq9Rj7rQzZTGbM+l1d2L1BvnJcrEvAew5A8r7gPgEaYVlurJNvHVcG05oTjy3rIUit1e1GfzAsQFa72YrhYBCtRpWAXv0Z3GkYo+gDanXwqsLJahTtVjO6gCeDZvTXmtFuLkSz3YrBsB+LS93Y6G0ENyHizTUG0IoBvloF0GqMuxHjVgG7TrmE/SgHZNlf19OzHQH9OFhiP0D3Z20DLnmoID0yPyOvuRXdSyLgC2UuMgIZhscW9gJhhHhnUTfhgPAbewhyl8un9BSFbtgfvNj/AEeRR+yL8Dt7zsc//vHidUpfeJ6+Yt8AjAFwmZIFAIzyH/7wh6cXjCAvoQm8t7axvi2gxTo8evTxAuDTz30rFdhbHTL04xOf/OTp3nm7WYTzZ+YUmFNgToGnEAUal11y2ViFhk1GBZrwE05REdDvfe97p3lS3vrWt5bNgFMTFBNO1zhdZYPh9ITNhxebDkYTrr+486LA4HnlRqjCTv2/+Zu/WU5DqBOF5+///u+nysAsJaRuLD+F5uusDVXlSc8V5sOwuO2MmbPWiSdhRSq30AAlH+MUhZy/UbDg9QysqLypkGmgMjQNcMOVoDEu7ZwEotAUt/SJEpOfz6fSKH+UM1eDQIyeHE82EuaTxGwoSBd/16NN7w0NgalS71XX5AqZAFa8e6qbZQC0qxs2Ahf8hgGQ+yIgogFuDiRBB2SSBlJuJ4/NU3v6zfM8gxwFIGZNcYqsoWbIn3OX19duAS3HZXJzvYwMvwHs4je8pVD6Tb5sewInu+WfDFhocFK3l0ywjxBGRvgZbZkjCmMAQ5Dn2SvYFwhDx0A1BA8DBaMV44W540X/BZc1oDYzUP0eOhNawnOEl9AGa5G6mD9e8iHrnD1PgAaAH8OK8pzkexmDwF3mV40t6+S5F73oRWUPNK9aPiRwzdcBQUEJDSMPmuAtvQAMazQ5tsCWQBZ0NrRPw971w7PMhbc7yuPysiDHTvbXPAa9rDIQLK9nuSagypxCbwxd+mr77P0YjuoGyoIMaGUgQJpKRwEz5cFueftcPXc2AS1pQ1+hl3sNNDDcmd8M+ecz8onn+F2AE9ohn9iPAJzgXYABvfR3K594jrkFdACkwlMWPZD+MP/oi7QDz7Eu8e4zz5wgLLIETyhzGTIG1iX/eGbWvsB3hprKH8p7gWFp5Rp2vjN4LoClzIFuykzld66XPqszlPonXlj5tu46cFZ4edJ4dTthdWgybEasF7AJMKoVMRpz4WEp22m2YjyqAPujx47G6upyUOTw0cNx4OIDcejwoVjodqM5akZj1Ipua6WEHrYa49hYPx6tBcINiUGs8qlFg4NjblQcFECrOeL7VoxSovqdroc6f6ujMI8A/HhImVIC/hIszLwMTQQL5ZtXvvKVZS+Fd8jxi05EGCAHDeZiA4iCr/CyhofJp6VHFXUCdHHAwt5DVALgFd8DUnGgQq5gwu3xumPvZP+BN3mOnFtcVIXdQ18ZC3sT+xtjcD15eHVi7WR1wdIkrLQ+xzjgVakKlsq4Xve618VoUHn4V/t3Kz7+iU9Utx1O9B/nYLM9b6dzNC83p8CcAnMK/KRSoHHFZVeM2ahVRssJw9pa2RQQ/ijlGPGGNiDcKc93nu6iVFex381ilLDZ8jweJvymImHCakNzEM4oPTyjNwWGA/9UcmedFO5E4f5JnbCzNS4NEl29NQL0OnmqbpwqnfAsSn5ONMt3Gm9ZcdarQxpah2FAAiUq2npDMJcqznwWYKmDL+bgERjLRvXZ4oezVU82QrPBzjilnSCg9CjK32hUKYGT92xkZLoKaGVjxLnIIAWfMeD0BkIeIcty7qw6oMC8GJ6V+zJrLQjiFJtgkgeDzxhg/M3JMMoxxlj2XJGH9uqhpcyW3oAVgKXkCdGwBzDA8ANUgtYCaxgY9cTbZzr/GYi1L9RBOxxsED7EuJHlhH0ITPEdMh+jgn5gnDAn7BWchFMX78yVHmicvnNwAk1ZAzzvGnAvyGtGmjCXAHr0CRCZ5+EL6uU3gRLGQl8A16ARoW/ML+Akc4hxRE5J23K8rl3BU98xfDjBpx28UORVjZMcNphBUnlb45jy9bLMMyEqyATo5gGShqJgAG16iyL9gi8Jq8F4Y+41NrPBxLj0/tgOMBdkox3XDMYY4zHRvzJN4IxnaM/w19e85jWFP5SxzA+AFv3IXjbObdYF+M6/Bcp4TtqdKT8/UeXzfO+lTb2XqENvF8OeBXKcS/gR2koz1w805jNzAP8ABsAryCxBm90CWuqQ6IusLcBK3pHHrHkArnwQYShX9hCEt7ltFk8YDw303qvzb94X5IGsJ7r/uFdk2Z/nxPVjeQFZyuv96pqhL3pqC5IJkJ82twkcmqS6OvUzoMdoHHhp8cILq+TBalX5sKp1thFLy3jwjOPk2nosL69ML9jYWFuP4YCbKRfj6ONHYv/+C+Pk+np0uFW1vRD9E4MYjyLay81YWz8Ww956dDvdGA4aBbQi8TveWZ3RsNyYOI5OjAIPLTJzbf+aCdJN0pPwm57p7AemUXDdus6VD8p0ZDQ8C+hJGXiAfQ1eogz7A2lS4DFyrwGOw8f8zjx4cQdgKnPEQTmykkMNDjiwa+BHAFXKAHRxiAJAhsynfYAzgH9CJtlDjFphjVEnY2GuAb7YH2hTgO7o8Sq/W0p5VggpaOmHhYVu4Wv6tNhdmN6aee+998XX/uM/ogHylVItZJ1n+5mZl5hTYE6BOQWeWhRoXP/068ee/taTaXpawqaEEPeqW4Q5SqmnfCrdAFZsFIZJqWS7gXny6iZofhB/Z6PBNZkNjrqysZ8VqzmgtXcm1SDJdFUhVtnbeyvnXw3SQwAAXoOfvRmu3F4zOX3N4Fb2IpA/XTPwvXmDXBMZRK6DODyfQatsvOiBY3tPNgo7lvp6dS1rPGh05HFm5VhQpij5kxvkNMgEEPnNuRBw5zt+x4An9AA+97Y/TlWRT7ajZw3Pagx76q6BIjgyS+YIeql0qugyxxg6eLh+4xvfmLbvODaTa2cyl4yBNpCTJv3nlBrDkH4A4HGKjYcQoBZ08EBBb78zaa9eNgNJGdwzHw9rhhN2jFgMBwAhvYmQMxghGA8YOhgrGibmA1MG0W8MBowL2qF+vb3sk4BhBrn4jTnEYMEo4TQdYE2PQOoQMKKveGHy77777ivhJrQLD0FDvgPk4lVfl3oi8S4fYbATRkJfSTQsrVzXGr3yswYyPCgtNfZ5Z+xeTQ993vWud8WnPvWpslcCYrJvUo6xAmJ5mQRzDzDI+AgDxUMGsELauBbtD0YfwGEOB9qMR+z7LIBGwNo1JZ3l/5JfZjwuRqRtQz/ARIxL9YnNwErplQEunpF29ZCzvfD5uXj2bOkvGZSRJgI76k/MOeuN8F09SpwXPBLhWX7nN/7Bu5R1f9ktoGVoIx4u/IMH9QKnTgEAvK1YJ+bb08uFMvA1IZAf+chHph46zLkHO5n3lMV5/1GWzzpwch3X9yXp6O/8Tf+gE0AK/RWkqXtN2/c6GHzqcwmRrAAAIABJREFU9sKKm8rthBMAq4H3Vfqu5N4aD2OwcSyWlrqx/6KLYt/+A9FdXomNwSgOXHJpDMG72u1YXlyOb379G/HIgw/Fpdyeesmlce/dP4jeeBij5W485+bnxz3f+n5ccukl0VscxN33fDdGXPSxMYjxAC+sZvRbo+BGxeXBMFqjZgwanRg2mjGaoi+zV8CstWlJaSag5Q22r3jFKwqo5Do1B6B7bJaHyLtf+ZVfKXIOb1doy3d6y1In31MfwNZb3vKWItv4zH4PuMX+QpghZQkdBLCCv5GJhLoi39kTOEwB7Kcu9gp4E0ALIAwdAvlPbmC+Y+1g/6BLvPzlLy/v7A2nef81Kg+srQAtxsotlLSHx1enVQFxrNv//b8/FI0mYNYmlwecC6E0r3NOgTkF5hQ4zynQuPbqa0sOLXPa6DngJu67p1MIXE+4MfJRfjCeMJqoBwPGuHUNRpQGNhWe86Y1BDpKgwmUVWhRhFSGoK1KS6bz2VIIz/O521P3UdA8weWzJ6DOz5MVMNnToHfwsIpmPj3kO5QfTwBRalGKeDd8R+8M88mwjjDaAVA0hFWeM0CVAZ4M2KhYy+t6IfD3k8lgq69FjYf693kdOzZo5pihkR5W0KcOaGXAkLL+br0Z9PI76+dv5IzKqOEOxbiYyCHlXAa7/DwLpPPE1jnVo9REy9CB/FCERCAjs/GlwW77O2DLHymivMZgRa7i8WD4MIVR9vFsAqTw1kzlMLT0+d20nfmZz4I6ynNoAT3JVcK+QT8IKTIpNOWgEwYrXlEYHZQDdMFowEhADgEmAdoBzLCO8jwIJss3zLX8Y58E/egHso6wEZ6jLY1O5gWjAjqyhwFAmp8Hg4bTedomfJ729eBwPuuAFnRlbABalMGTwOcsK6Dg/lYHtFzfzCd0lEcpj/GDBxzAD15uhJPiYYOxB0D0vve9rxhihowxVugIqEBf6D80hWcEbamf35FpgIuMfzv575jqwAffa7DK53q5SDPeTbiMYZm9a7g5TGBwlmyctWYyQKyn+Sy9Ybe8/mR8zrXG3JkAX69L9CfAFwx6L1WApsgCwGFoBBDKC37neXQ4wFDWCc/PAirPhA56IcN79AW+MiQMkMDQUviOFyAyPAvg4E29yAf445Of/GSRV3rAqKtkQFNwLwNUyoOs2wpy1csrW/J+IqilLkA+PsAN1pv7vfxIvYyvXBIyOJUQ3N9zgvCyr5SM3wT3NYp3FvgRYYp4ay0MenFVpxkrzUZ0V1fihuf8TDSWV+Pg2sm45sYb43Nf/nJsDEegWnHk0JE4fvR4LHa6cesrXxUP/fCB2Oivx3U3PT0uvuTSePD+x6LT7sTyykIcefxQfOKTH4uNjV6MyJM1SQxP5q1m4KFFEq5uSQo/LqGIO/HRqrhCUCrLaOQI8wkd+Yw+ZCJ3D7ezDLIe+I+9ADkHwI6nMXKB/VQPToBO9hX2PfgcMB/6o6PxjiyjPUIL4Te8WvFOpS/sh/AlfM+BA3wHHwJssQ8wP8h7PAQ5lCJUknzBtE3d7CfwJN+xnvRoZCzwBjm0StqCyYKphxwy2ZX+sF76gjdvcxJeCH3+5V++FL2SY7QCtOprUd49k/U4LzunwJwCcwr8pFOgcdMNN40R0pwOoPyqEGSjWePU01QVJxMPmz8mG5kqsW78CGFPoE1s6Q1hEJnNBcXDja4uxH/SFdQnmtGy0a8B6uknc2XIwRPdrx93exnE4HMOY4M+8CkGIUo6/CqwZcJow2oIVUKZQ+ExrEYDD9pq+PGuwTo9tZ0kiXUNZSWd+gW3fpy0UqnaDNByXPU+CghoePK74EI2ILKxr1dN/g5ZwksFOnu08D1/K4/KrVAlN0WVawt5B0CJhwvf1UGDXJeAW32ctKsnlvNqnywL+ICRaMi2IMAsJfVM5xI+BEzFKwt+Ajir8nIsl/Hk8Cv6Z6iEMnY7wGK7/siD+V3ZzTt9wgDhd8LuBCmhp6fZGKuUwdjFgwvFHnphIFCevCZ8L8jkAYkASJ57PfRcQ84B77TB+PECYZ2aHJu+YTRh7LCuOK2nPdcn3wFM0Q5GDTSVr21HXsteB+xrGD3UQ8Jh900N8gxo2k/3R2UwZWjfsCb6DWj1q7/6q4We9Jv5pg1CchgTvxumCY0J1SJsB3DTGwiVKQIhyCaexXCjL8wFRlUe3yxe8BDEsbk29cJxTQk61Ne2NMYwVc4yXuhlvjfn1/YzrfJacp1nmbId/57vv+e9wvUAj3vTG4AwMoJDF+gCsMVn5hfjn72JzwL5AsKmjshg0W5oxXyj5wEWA0yRn4j5wyMTgAF+hOcAHVjfgBMA/7RLeYAFeJyx4VmDrOOlZ7n7cpbLeU/Kfa4DoxkQUBbX33k+666MBzlCX71ZVp7nnf4ItA3H1Z4+Kxl8KTu5nAMQo4m3VvHKAkaqoI8Le7245ujReM4118T+q66M1SsujyPjUTw26MWNL3xh/Pv37orx4mIBtdY3+nHvPffGscNHo7e2HpddfEkcP3Yk2t1hvPglL4n/+7XvxBWXPC26g1H84O7vR681iocOHYxhgxyCjWjhzdUYFk8tetAZLERr1CjJ4kturW1eWS/ns56SPKbHmvq+wKAy03fnUNnqTbnIJvZoAC1kEryNFyHpSZARAPS0QY4t+ElgnzLwFvUBQgFyoY8BXjGn/IaMRtZQP3KTvwWCmWvmGbCJW94p4y23zjGHLOy9HMAAFOttRj/xyCvrRy+8CQ2nedJI5N/vx759qwXoQwbuv+DCwtscVPzwhw9MPbRmkX8OaG3HlfPf5xSYU+CpSIHGjc+6sYQcsqkgyA1XgBgIZWPQUZQ93dI7gXfBED1+9Irge0NDqEOjVEWUcibn9QSHjYVnNFw0flUcskI7B7j2xq4qxIbA6WGip8tTHdDKIJ80yQY0dCOkCkMBIxylRsMMHgYwwVDkGevy5i2NBhVhQQEBERXp7HGST45dT3vjgM2fLvkzyi1HnBxPXN+D7ybhEkURrxKnjwPlnbPe6ian4XAUg+FQXa58p7GQgTtpxW8Z1BMokj8FlzKwJFjldz7vPCm7NLqVWzwnMMBpu6e9gJJ6D2UgPcusuuyhbeaZ5wzRogzPoBjzAigBzII3zCukTNurweiY4TPkJhcWKKMFD1zDAgT0yaTo2wFa01wvgKvlrL4ExhQeqP6q5q3dblWHIBhmzWZJhNtutaIxHsYrXv4LZe4feujhWNvYKJ5Ohw8eKiDLJZdcHNc/4xlx5ZVXFPrc8ZV/jWuuuzauuurqkiS+2+3EW9/yy8VoYWyANxjp+WBEQ15eYryOi3b5m7UCcIYxxPqiLIAZdQoGYeBjmOjlJsBKefKbMHd4CJjfZxbwnAEtQEXAOZ4T0LLfHhTVAWF/p9/mpPKiFD2i6ScgH4YbgAS3pcJj0I+QGkAD8lJ98IMfjDe/+c3lxmH6zJy/6U1vKnIK/sRghC+VXQB5GGe0jUFFu9vxh/v4ZiACXKKnlV5x1Jk9A5lTkjLrFUydeOexruAVD8Ay2KAM0QNIeUF7HiZkkO1cycgfd73yoMA14A85sDDCnROMZeY663emj9DbxNtApaO55Zyn7YDN2XSoZANJr/cfOFD4+eFHHp3og8vVbXCtKtceL0DkY8eOFjAe3gM8APRiLPzGPspL4DIDTXXjvg70KZOrvakCaDKoWx9fXf6bKoC2WdN4RNIf+iovZpDbAwP3JtsT5EBy0n6z2ag8soajaA7H0SFHV4Mk7q24av1k/Ozjj8azV5ditNCNu3v9GP70z0Tj2utj8fJr4v7DR+JY/2R85+67yo2FfS6vufDi+KkbboovfP7zccstr4r2QjMuvvTSuPf+h2J1eTVWu4vx2GOPxvfu+X7c+e1vRx+BXYC0UcmXNSxoSyNaI2Q3Gz202tpDK9PK8QpoSWv1fMDVsk9MQrPV850L+iLtkNWAPHjUQnNoj8wTJEf2cTgB0IRnFeAnHn7UzdywJ6ObAZCyJgCz+B3ZArjF84QJesEPzxFujjcuvxHWCMCKfHSO1UOQMXo+8hxlWWf0ET6vQg3H0a/d0u5+OrVbGlX+YOytorc0q32UV3UAV3nm+i+vs7nt8+OWvvP25xSYU+DJSIHGM5/xzLJrISRV2FXOszHK5yxgFb5PxkHN+7R3CghWathkA1yDWf6Y1Vo+OfXZbGz6zO4U5r2Pb6810G/WCSfMhG/giYURZs4mlBIUFW//xIAQPHyiFJLczizFPSv/zmVROrnCe3IJUmu8UK74HjZGBbyqblxqRieWUM1j3BjGeDyIGJFbbBjDEcmax9Fso8JV7vJZbgjoCKDTbpYlGq91gzr/rTGdPWayd0Y2YgSbMI485UfJJp8HgEBlXDSniqsAgOBinccdS13+SUuVdvpAOB25oTDKBJIopzeqwFxeYwLL8JEGXH2eNBZQ8FHWPX0GGNADDf4DCGHcGIl6EOitRp35s4ZFAR16vVjqVmFH5er4ZisaXKXVaAbeBxhjZBoGyGTOC9ALHVudGHEqPRzGvsVOvORFL4wRxlG5AaxT+OKOL98Ry0uLceurb4mDBx+Lyy65ND78Tx8ugNfTrr46XvpzL4t/+Id/iIsO7I9Xv+qW+Md//MdpMne97AxTMTeaRkAxlCd0o096M2J84i0HvcyhgiFCPXiQQD9O3OEVD3QECgA+oSGAFyf/GtDygQc5esDxPeFb5CeiLXLAWBe/YfCYj886BHXre6wegDzPZ2/ZIrcMBh0AFaE58BjjoAzGFvR70xvfWGiHUYcMgt8JkwEAxQD86Ec/Wjwf6AOyi+8wGvlc8gRObujaq5z0eeZDY9c1wrzceuut0xuUKatXGje1Mb88w7gYI/3TO0bvF+tlHAKaygfbVqZI37M1Jr3oqB+ascZNzcBvjI+58zf6yN/KKnMxwQ8a4vS9eE21KgM3r1P3Xb6jDtY1ax7jHeCK9spaTHMHP2OY5/2bSyL458GIBy48J+BK+QysSl+9bKC//VNGepg5GPQjxsNotpAJ7QJ/lzkvmiY3+zWizfcTcKPXIxy8P6UdfSghW5Nwq/x+tuZOmVrnDfcCfjd9gKG/rKHbb799egNuBjvy/lrAdBJ6T+aBtVQSsBeog6OfSm5yg+FiuxON/iA6YBm9fnSjEa/YvxJvOvFwPO3I4Ri2G/HAhRfFv15+VXzxaC9e/vp3xv/66Mfi6mc9LX7qOTfGI48+GN/55jdj/fhG/OzNP1s8dR87fDhe+p9fFvc/+ECREdAeIByACPnDuI6fOFFIWe/3ZvTN9Jr1HGOG5/P+t5luR1nDvrOe6Gf4EdmpXMw87X6NHDA0FgCLteQ/6gYQNeTRgw/Tm9AvL0hxDSNbzd/Ic5TNt8W6piiHHDJPMDJKkA66mo/YXJLUxTPesMvY9ObXY9cwdfqkDKQ95soDMw/nXJ+M3b2K7/hs2XwQerbWy7yeOQXmFJhT4MlOgdMArXy6kjea+iBU6p/sg5v3b/cUUHHQSHDOVS40xmxhK8CkDlJkMGAzpWf3PX9inlRhQRkB1MILBGUSQ4FwRAxHDFsMSk4CMVhUkOoG17ns8ax1vNl3036Uy3UAo/DIahXwwuu9W81ijsRo1I0x13vjoQUANu7FGHBjzO0+eOpUp40aO/UxqnRpFMhf8kr2EMxGh8q0AEw+dc9ySWUYxdOcWSh85o0DCCCBuqCSbejFU+dvFdpZ39cNL+YXQ5McHIa40QdBCW/rgwYauNSbQ9OoQ8M3rz3Hny8pIKEtHkSZr6AfSjTvlhVYYcyGg2iUuq5LPp7xKEaTxN0FoGq0Cqg1OdSvDObxMNrl2nkMaAxvjSOMVwybKlfV4vJKXH7F0+LKK59WjNnbP317XHjBvlhaXCheWs9/3vPio7fdVgysy6+8Ml77utfH+9///rjhWc8sYBfjEojU084+awBAH/MIqfjrxcGY4QFO3zHsmQ/K440FeANgRQgLbRCCJd+5RgCK8IyivLlSlF+GzRlCSTvMIe3AX9AfrynLZc/jzE91/tGooR09GTDwNExpQ3CNvuuJgJwhpAvg6tfe/vZ4z3veU+QOXgpve9vbSv4fyiO7MILoN+Oij4QlmpybfldJic/eS4NXoxfwxbxprBX5WpAa4UMZytMv3/G0KAZq8QKtcszwN+91b86t9qS9jky5oVdoBsBNFq4Mci/Ne6dr3/6b64oy8NFgsv5cs7xDJ+uEj5Fn8D1grXwr+Ek55t79CFkkEEzbXNRAziC8U5U10FtAkTEIIPOdeU313iMpuWvEPgm0jQhjI98cwBtAOIcWYwLYTnn5NvHganai2etHo4Bjg2h12wXA2QCUAxzn1r0JKOS7fLLX+asDNLk+gUe9agXx8NYk/JFXDlOv7wmlj5NBF8AVeQo4V247LIIyoNF4OIpOoxntcRQPqsZgEL0TJ+PZrYg3NMfxrBFh9Y043O1GPP+5cdf6IK676YXxzR8+GMeXGrHWjVgf9uJ7P/xhfO+Bh2JxaTkOLC/H//OCF8R11z19eqMvtPNgA1ALcHhjkptPemb6ZhrXv897ujTMYHWer60ALffvrIv4uX7wmQEtaY3sgBeZI9Y/716AQT2uG/dQZQhrQFCI8oYv0qbrizEK8ipTDDVUf3Avqu/ftOP+wLN6qOm9xd+uVceVPQb5zhBN5Z/yzUMp+u/LtUsZdSk/73WNzJ+fU2BOgTkFzicKlFsO8yal8Mwu5/VTnK3ArvNp8PO+bk0BN0g2YAGIWeBCvRaeq5/ebqYkna+AlkCfp3IojHhl8OI7QpowklGaGKPhT9AvJ21+onnQ+auHM3qyan+ajWa0mu1ykg5s1Yj1GI82Cmg1JAyxsxoDEsuin5NQdtQrYWiAXPxbL7fInfJ8yuNU6VXx05NGxZiynvbb32y0aiBSzt/rMooyepqqWOKJQ64NnkF59fIK5ZnKr6DWVoq9fa8DvdlA0BDkFDd7gtmehpNzoXKqopu/d6zSxtNm3gnd8cINvAVRqjFa+M78iCrg9EkvoWJzTRKdO/9Fkd9Yj4VOswBV4wmYhecdHlplvCV58SjaTZIaj6MxHkQDTzySC+OJAN7VakePE/tGM573/BfE/v0Xxfe/f3f84O4fxOJCt5S77rprSz4TEveyCbW73XjxS15agKXn3fzcOPTYwRL6geFiaIZeKvQ3h8ZlQMu8QIxPkJDQFIwXjHj4ALoBUBGCwtrFk4Er2LMHIWPF84U+EtaHV5Q3rGlEGSaD8QE4xvOAT9CRUD76D68ZZqyhlIGzzMfOA+0IzumJQL/J6cK8AmjRJ7yvALIIOaQ9bt5673vfG298wxvin/7pn4r8wVuBhPGEcvKZ8eA5BviFLCKMCtmFhyk0KOtwEv6yW/lU1xEEPQS0NCwB/wFb4EvopOEIjwm8QjONUMA3PCQABbJBncPRBOtmgc9na7/Je1zdAM8yIQNegm553emxkcHtEk45yUPHM/IM71nuUA98QnJqARbKEIoFYFWAyYknJoClfWHdcAjDWsDThTbgX3iBsQCWkYyb53lGIExQsRjWk3xyysx8sFB5IJFonBxNFQchPghrGzYJcxtHY20jLl1aic6x9eiMRrG6uhwPHX40+svtaO3bF8d6+AlXYFh+nc35q9eddZt8kyJtQh+8GJEB8Kh7mP2p9wswz7Vc5Dl7VXFWxdO1Ef1hP4b9QQk57DabceHyarRGozj++ONx+XovfvWqa+PKjX6sNlvR2bcUdx19KIZLyxGNfXGssxCPXbgU17zw5rj9ji/HXQcfixMrK3H1058e1160P04ePBTPvuHG+MLnvjAN1cZbmL0PeQAAbkjcdrSdBWjV9bsc2eGa28pGyEDoLPni+qnv6bmsugKHhoKyeEIhD5GL/O7lF8ylYCuyg/ZZLwDHvJDx/I5czcAX5dgr9RZjXbBXeENnli+URU7zO23wz31cT0ja8aZh1iiyz8MOZLipCgTN1CXY3ynHvJlWgLYFvvRo9DnnZ7eye/7cnAJzCswpcD5S4DRAKyvW3pLkoNxcZhmQ5+PA533emgJZkfGUSoVYhaOu7Gx2yjdLcazz1fk2H57MeVoGOEIeBm/YwcDWu4KxoZC4pnQ1f6LGXF+7+QTR3/TOdA5RyNvNdjRbKIN4a63HcLQRw2EvxmO8ibjFBy8O3LhG0WhWSdrHY04Pm7HQXaiCSya3CM5STlH0aE9AC5p6uigAI400iFUirTfzUW7DU0+9UfCgo34MPQ0NwQvlnnXmPCi5/czf2ZOLMhrq+UTXzyrOhrAIXNGeYajUwfcquCqzGurymQBU3Wg2TxbKt8Ypyj7PoVyTP8QE0dLYMWRaV33qRbeD4VWBU612J06ucXNTZRjAGyX0FDAL4APga5I3jYTHPNcb9GNpZTna3cX42Re+KDZ6g/jSl+8ohnqn1YqLLzpQPLSYF7wGbrjxxrjwwIHSDor9tddcHQ8/+FABrQBaMLB5z4ATa805r3toacBQ3oS9GOwYP4RoAaJAS2gA7cipAq9kTxuexWggwTvGPYnhoafgKnMlDTE6uNpdDyMMD+oEiNPTI/NXDqnKPOY65HdBcJ6HDgBaGo+CP7SJoYOxRDlAu7/7u7+Ld/3Gb8Tf/u3flvYBL8itBeCFwQePYNziRcqYSZZMLit+Z33A52cb0HKNOT68i/jMHGIEwoP0izEwT4uT2449OFDeAtQCROJh4hpx/emVIW393XW7lZF9prJYYFVw4/9n772eLL+ue791YndPAGYADNIQmSQiSRCASCQCEAmREJMAijZplayy69oP165bdf1gP7j87r/AL36xraKk68sg6+qKlESCBEiRSAwACBJhkPMgTeye7hNdn33Op7Xw4+kwoQcYzjlTU6fPL+yw9tprr/Xda61N+5VN2XvLtnkve5sIasqjysHO+AAL3qV88w9RhsaxHojwHd6AzG1DmfUior8Ch/ALgKvgapV2rkmGXSEz4DkPQeG6GzV4feHB53qmbFreqADQQk4MI5q9YfkeNCJ69WF0G8iMfpxSb8XcQidOWxrEVRdeHFdeeXk8+vRv41cvPhV7BoNYbM5Fbxz3nuV6XssOd8wmPT+pPIHHAiyO5zhjxNwCLKmuG5mWeT1SV87gVwndrtdiqbtUQhIHvX6RoZvaMwX863WWYnNvEJdtPyO6L78Sl+7YFh8/+6y4dGZT7OcEw14vNl16STx+ykwsfODc+Oa9P423u/04NBjGzbfeGrtf3x2vv/JKfPpTnyp05wNvMp4kOkeGlpxq44auNCeqgF2mXdb/BJZcUzOf53HL70vfSXVnsCsDRsoPy6E+eNMDd1jzGCsS9+uZCGCPXBQ0Zo7glW3oOXMHHudQDb7ZJLBtyCVkpykkKJt13JOrrXdZXxp7eFE/nr/IUdqvZyXrB96+1MX8AUzmXXKFMV8Fu/DyN0cbAB19xEOYMQMEE4yjL1yjL8hPNiqgCekNcp7CYzFHpmVMKTClwJQCJwIFahddcNFw0sKhsakCttLidCJ0ctrGo6OAi7a7tSriVSWlqvRMUkKywjdJETy6lh6/t6GBBjV/mzvFuZSTWJvLwf5qEB+v1k4CtAQ1JoGT4BUzuLUPa9EbNKI36MUwOhH1ftQaJP1uRq3fjHrZgx+UI5r69d4oJG3YYl9+dAx1yimbwSBBLEMBNQYzKES73PUXSFUWCW5lwyIDXFUwFsWQpNfkSVIB53mNNL25MtCT3fonGSZ6ZcjjAg2CWHqYUR/hbnqZ8Dy7/Oa10oNIg0BvCHlDBT8DOdyDdvQhG/xcpx3u9NpGlHA9MQy50+NFfs0eFo1WoyjK+NupkMPPHP9ePGgarXJSV/kUYGt0WMByWxuECvWKF8LZ5+yMD192RcwfWoxf/urh0elOWzbHp266Kc77wM4C+mBonQdYQ96e2bmiqOPFhQeDHiMYkgA35gmjHOcf9XrggrlZBBWkgSAi/QQwwbiHBpSLNyVz1ITY2dsF+hBqRB0Ab5kH6b7eQBgrAGV4emF4WDbvZW/IvI5mPuV69ujw8AK9ATBaMKjxwONvjCv6z7hSJx5oeLZhIHE8/V133hnf+ta3Ci0xdsihA4gFPQQq4B3exQj62te+Vjy4MLYKqHqUObQmGavOaUEgjLXMr4KBPAegxRiZ1FyPOMrloICcw0nPJcFfPTLzHHoXqDAOVTwa+Ut75DlB5jIdzC013sRQj4K3bB/AHf0SrOUZvDU8WERgCtCPOuBX81nhyYExDY2Y14CcgpsA2PAxYbpc4znKwDCnHPgH4xh5qMy1vRkoEAjjWzBWj1D7uOvppws4kr1PlZMl9XqzFfXBMGa6g+KRNahHAbMWW/wexNxSN87o1uLTl1wR/9v/8O9idtvWePHV5+N//7/+j7jv6adiaW5bdGrtoxmiI3rX+WkYMXQUuBMMdK5W17TldXZ0WGH5lHnACYbjE+/wcgXQ6va6xWOr1+nGoN8rObegU6tRj2G9GTGzJRqL8/EHZ2+L66MeVz/9Ruw8OB/12V68MDeM+0/bFGd/8cvx/9z7YLy8dz7OPe30uO3Tn47/dPc9Mb+4GF/+3GfjFw8+uHzqKe3gNMAf/vCHoyT7lTlQ1REEdlwfXHNznzOYVbUPuLcaoLWa7icfrfS+9Dc81vyF5A/84he/GN/97neL/OW6YXvwPnIND09DE0k4j9zUm4oxZ14yXygjr+nMQQ7gYM4R9pyBTTYJkDnMPeon5Js1hTo9XZR5wlxkDJC5tA3ZTJnMRd4lJJy1kLJ5j/yCevtCT2S9hz7QPsB95QDrD97GnIBL3XnNOaKJMH1pSoEpBaYUOMEosOyhVVW0Xaw0MldbgE6wPk+buw4KZIVGZYbXDJ3SYM98IQ9VjTMVuwyOagycqEApCoNgBLQQoMAYgUYoJCgc2bDLoV7rGIINeSQri1khtZ3F0Kmzsz9K7j4kV9agFrX6IOrYCsWCAAAgAElEQVTsrjeBq2pR69WiXg5CHES/3o9OcxReFr121IdAXYMShpYV4MwreiUIpMgzPiMgwXW9VSgrh0RnsILnVOJyqCHXSH6NIcgOrM9ohKLECmxVAYZslFTv6QWiwq/yK8jEWNs+PaBQfLmOAavXkPPMuQH/8DxGlN4/PKOBlevVKylvPqjc8xw8iRKNsgxNuIaCLxCk0SGN+U1ZM3Oz0Rh7ZJCsebbdjrmZdiwdOjQ6mXacT6vkWCMMkaTxtVGOrUKnYS82tWvR7SzGpi1b45rrPhGd7iDuf/DB6HS7MdNulTLJx8anGNwzMzG7aVPs2buvjAehre3mKDG+vFFAtbGHlDTynkCg4Xlc91293rIHHCAP44NRrheVY1FCqrrdZU8MAEnohrGAMUjZPEv55mjDSwYDhp15ACJlpp48vlP1wpPHvO/8VL54qAHeVJSP0YIB5k48oA/XGGeMJniieOs1m/HNb36zgGueGnb//fcXY0mPQUAUAU4AL4AwjSRyVB3NJ8s9/3ZOS1vHKof4Mr7Q4pStW0toJL+5D/2ZE/QdYDoDWlkOqK8YZuTak/sirY+mf4AbGMa0jbHBOxe6Ql/CTDlYQdAoe3NhEAN8wpP0n3EkXNSyMJbhMcoChMfApi9uJiHHAHapkzWGchx35jmemBjMXsvJrQGykAmAWsgieCV7V+mdmPPz5XVenoR+zGMMZ9qT5RQ0xTurjzweRsz2RiGGg9rIO2uxSfj6IE7hSJG39sW/v+vr8W++8l9GbNsaLz31m/jmvf8Y3/zR3bG3Nhud+u8CWhmYPJrxy7J9kg7DNWWoYcf0FcCB8cxegNV2lJNgxwCWYH85IqWAxOTPwu21VnJrlY2JEraNo2u/eK8OB8NYPNSLWr8X1330w/Fvr78+5r7993H+22/FXCzFnsYw3rzgvDjl+hvi//zBPfF8tx9nXnlVbDlnZ/z4/l+UTYFrP/bRuOjCC8p8Ztz5jwcmcwd5V3J6jUFr17Csp2Vdr4zp+FCHrMPpbemzWYatZi9Ux3DS7+qGUZaT1KPuZb46+Bk5zRzgXfifOYQXFm1mDnGNpP6A9nhvAf5DE+YkNIFWzGuALp5jbgISs+7AA4RtI0OZY3r3Usf1119f3se76gtf+EI5ZRbwCbnMZginzTLXv/SlL5X5QlmAzsxh5hTzmH4gwynfdhBejkcZ92kDcoFyCB8lTF+Pa70HaTfynpNq84Epx2KeTMuYUmBKgSkF3u8U+B1AKxtuLBqGAa22QL3fOzlt3+FTIBshVUWH33ppqQxlpUhjctLuL/dYgPUiOVEBLT0GTExqaBvzhTAgjBqUCz1oUEh0W8d4yR5Ahz86638jG5ZZidc4yV4RjiEnF3b78+UUw/pwU7RqoxMbC1417JZktptqragNOPewG51GLxZaHP3diNZgLppDPLS6UUuJ4TOfZH7KgHmWPTmcC1rphWF/9KIROBBIUtHUWAa4QLFEkeeank35lCXKFoASOFKhFmBQ/ukplYGK7CHi3KDN5rSgj1deeWWpn3xFeqYItEgb2oRyjVKN0k1b+dtTtgRvMOqpEyMfhZu/Ub4FpHiHvwErAC0wcHkWOtAuPHWo23YXkCqdqnbWuecWL4G333lnlOi/uxQfuujC2P3aK9EjQfdwEL3+MDo9kh3jcdAs/0dJnAk47UUs7Y3ZVj0Wu/245dZPl9DD++5/sHh99fucijkoubpoR+lftxvdckrWKL/Z0tJitMjDNU5eLA8YtgktDA3VuOGbsuQJQa4MsDM+Albc15CoApLKLp7FKwo+wvhhXPQYFCygHYSaYHjgcQZIRnnOcevPYLJ8rPyrAr/222Tc/MYQ4qN3GgYQRgwAB7v7lKEn0K233FLyZMGD0IXx5zlBUNpKKCX8hgzDOMLzyYMENMjXL2ne/aTgYO6zgFYeU9eRPIaUdANG/Dj3mGE/GHR6KOUcWlnGaXjneXqkfVjtPXOiYZTiJWX+Ka4zn54Z57ASsGfMeAbgC4CRNhsmzDuMi16C5DHDUOZZZIJeetAjA7zwYfFm5CCHiBLqxFzX01Rw0NMQzQ8kQAYIAE9BM9Yk6scDhP4o7wp4NZ6Drhl8A0AT+skmgQClPDys16LDKaO1xjKg1Y9BdOqD6LQ49XYYmwbDOKUziE9d8OH49//Nv4n+0mK8M783/vI/fzv+5fHfxPzsKdFpbBygNWldzONNn5hLgIrIWPu6nvyXZMyqNUYerABV5b+A1nB0yiFesL1BPxYL8FmPQTnNk1DvZgw7vdhSnymnww5OnYurZxrxlb3vxEWvvh5nlRDwiDdbs7Gr14s3t2+Np9vteJhNpJ0XxKuvvV3Cu884fXtweiRtp6/IJOYaMqvw0zhHnvpYXu9ckxnnSWBx1iNWAsVWsxdWkn1ZFlbHJ8tHnqNtylhkHLzM6a9uehBGzYe+GMoMqIecZK2EDoRhswHBh4MVkH/wPs8DLAEKCaYTGs9aSnggcsj1H8CMQ1nwjkXfA9DSCw5ACpALUIr1g1MyeZfweeQYshcPLQBt2sTawbznRGy+Aa54nvnL37YPHgQQ81RH5idjy8Yd/5H7lDf9TCkwpcCUAicTBSYCWiqjVUArL2QnKhBxMg3u0fQ1GyKUs5KBnxUXeSJ7I2TlRb7SIFxN6Tmath+PdzXOMDI0RNyRZ6cQbw4MBfMZCKAYqqKhs5FtrSqBuS7DXxwTgTd+9wGtyIlFWE2nGVv79TitHzFLCFq9H4u1iEP1Vhyq1eJQ8HsQS81h1OqtaA9miyEzyqk1Oulw2dBJYUyZnwTVfNYdVQ2zHL7HMwISGagwzIi6pDnvs0MKgINiqEcSz2r4CuwYhoVymPky05D3qkq+BgF15Xw6eiByDaMXMAlD1ZPDKJeyrI92oHBzIh1GCAoy76KoYwBrTGKYcDIdNMP4vOOOO4oCDQ9SpgYwfwNioHDzAYjBC8d2mkQeA4DyyslXS0tF8SYx++atp8RLL74cw0Ev9u3dEzfd8MnY9eSTxTIjofDjTzxZnsdoIodWA6C6HB4wOvGQ3Gr9wTDqrZm46iNXx6Ytp8Yzzz6/nKeEd7Zu2TRO9l6PZqsdh5YwzjHaR6ckcqw9NHcdWvY+arWWd8j12KJGw9fkCwFM3jcsGDAQuuRdfv/mfYwZnjGMi/cYO3JuYbwDajEWfBg7ywLQon3ujuuBJ8gmAOI4Ou8meTXY/uwppgEnbwqCAmpRFh4CtAU+N7wGXuEDWKFhK99DN961DyXR+piGVXDtSGTUWoBWzgtF3wRvpRuAnKACZT3wwANlfO0nACjvFXk19iZTprgJp0zIskYZc7T6iwAwfEG4j6Gn1EV4GW0CBCFXDn1jXmIUM7/pA/ehP+CCoB7t5m/mMp+tp5yyLMtKueOE7QJVegbD58g4jGfbAX2Z43kzQLkqL7rxlAEC2nnG6acXXqbd8BMyAkMfw1uexMNHb0TKdSwKfescEzIsYXQzg3rx1OoP+tGtDaLbKjhN1Hv9mO32Y1u/Ftdf+dG45Lzz4jeP/yYef+GZWGq34p1hLTr15u+ErR0L3sw8kPlAnYdv5Cb9ZfygLR/lCH+vFFJXyuA0w3HYYQa0ihcW/ljl4NgRsLVECHd7BDThATs3N1s2ioZL5KWsR7QbsaPej+s3t+OKhYNx3cJS7FjslvxiS+3ZePHQYrw60477F/bFSzNzsX/ujOhs2hIHO/Ox2PtXL1/Ak7xpYw46+UrdRSDfzYIMaFV1wtXm0GqAoWOYy4am1d/KOMcrj70yQ3CWdYv58PnPf77kOoR/WXcpkzmqJyEelMwT+omHFt5WAFGUw5jzLIAT4D/PMFcpC9AKkAgPSusGdGJt5sAFvLIog9NkAaSYN3jtsjZTN3Of8EZktCHBAFw8y3zH05Y+AEYBusFrX/7yl+Pxxx8vbbF9nrjLeo3sgD/dHOb9r3/96+VQEIDt6WdKgSkFphQ4mSjwO0nh7XwGJVSCWVD4O3+OVjE8mYh9IvV1kkKy7MFT4YPMA5M8DrICI4BwvPkmK0PZmHRMVNaq/C9goaKn8s9zJn3X04ZvdvF4hnCMXJaGaJUHJinomc6Tnrf9Knq5bEMCvFYdM/vhDqPgouNdjJxBN3rRjc2tVrQOLMW5vXqcvedAfHjHGTHfW4xXlw7Fc7VavFlvxHyzHv2Zdgw48m5Qj3a/Ha16I4aNXuDptdLHfq8EgipzuK/Squyh7XrEmcPFfmAU8jcGOko8yp6nFxmGJKgkjTJIlcMouK/hyvXimTA+MSnLQWms9xDPaPCg9LL7S94s6tVbouSiGodT0Ub+5jmABxRolFiACPqK4QvohOFMXffdd18pn5AsTqdD6YaeerJQHm1lxxejGr7kWQw0vDjcYaZcPMc4DY/6eI5QjKuv/ni8/OIrxTPpJz++N664/LI4cGB/nHX22fHkrqeKYfT0M8/EwvyBcsLhXKsWzWE3ugv7YtvW2Zg/tBTd2lw0506JxW4vzv3ABXHJhy6Pl15+NZ56atfYw6kWnaVDJUk8pyni0YCxNwI2No28r2oj4JH/GAJcyx4pAheOn0CmHit5bguKCZ7S90kySL7U+0VDAk8NDA+AauoB8DKshXLYGQdghObQMgNVeY6vNrcPZ32oAmF6JDn/BcVcs+UP+XmluibJ78NpV5Z52ehXvlS9CPPz0obvG2+4oYy7wBc8r3dl8eYag1lZzmX5YChl3jzJ96lDb0w3GwTTSnjSwYNljLPnGPODOSbgZE4zwU/K9xQz5QRGMGAyhigGp7zKswLr9EFQyP4Q8kldzG1AVgFo280cpx0YtBjAyh75Vg/VKngwCZTIY77M/+McefQfvuaEPzxDbMeLL71UwF1Bfj2Qy5gD1pTTbyNafUIOR+gOXlo9lonasJxy2iTHVn8Y7f4wWoDfgEEAxY1aLJCvzzx9R8KAY5oqw6V11mscb73eGDP+ZmOB/uJlraeLnpJ502LFtW0CoGWCdgGtYW3kxdVnA6bXGfMZB25EDPrD6HfZJGjETKsR84cORHNzPXa+83b8j3Pb4rrOsACBBw/si040Y7h9R9y959V4ZevmeHrTOfFSrRF7+vMxaI/Cruk78pO+wzMFOCVH5gn8cRzdFAJYwovJNRX9CxAJj2hOfkV+sNGI5xYbE6zLeLeyWaEuZ546dAvm3De+8Y2y3rAmAz7h5Q0/wOvwCt+AZsgFPFxZO0n6znwi3yJt8cRF1hvKoQ2AXOgmyAPluP2gTNZofrO246Xppo6yTB2CEHHmvl5plAcIRh/z4TdVXX41sPEEZolp06cUmFLgJKfAioBWNgZUglSWJwFbJzkdfy+7r6KrIZAV37UAKY0ZF2wI5I65O9IbSbTcvipopLGXjaGq0TnpdzZ2MTQI16BPgCd6iqBUoPRq9Kyo9CZvpdUMa9tYnY8ZCOJeBoiqxm0GubIBqbLPt/lTKJeQsnqjGTODQWzvduJD/UFc+c7+uHLbtpjvH4pH9u2J584+M55uNOKtQS06jVY067VoDmrR7jULTbqNXjFcVvtkxaoKAOh1kRXX6m6xhgi0N5xGPjOZr0arXg0Z0LNt7lLz2/v5Hm1wd97cKbYrg6MZ0NIwQoHFa0cPKpRmjVQUURRmlGsUaHaHUWCpix1YlG2Ub2iDkosSjAJNHhcUZMIbSEBrEnKMFpRdyrv11lvLPXaj8a4AuKJegBlAF/oMwAXQxjO0FwOd9u566qlYOrgQV1x+eWlLo9mMf/nZz+LCiy+JYb0ezzz3bPHcGnQXo9Y9GK3+fJy1tRnXf+zSOG2uHof69fjhIy/Fq/u60R/W49TTzoiPXX1tHJg/FA899ItCY2xVkiGTTwtvrHKk/TjEsNFojsKmhlEMB73nuJY9sgQ9HT/oL/CoF5VzI2/KMGYaL/LUSnwK7aE1u+0Y8wBazjXGz0Ty0BXQAiMYY+pYAUOrtct1WZ63r/Kkctu+I3cF31ebl1lmH6mMVsZW1wzapjdWlmk8Bw/qhXfdtdeWOSHYBCgEn6p7AGgx1lnuSQeNQ+eo8tDf9s9v6WT+OcolhxeyXCAAENi8NII3GK/whuHR1Msc0/OKdymbfuk5ybPM+ZInbsyHyhY9aMr4pVMT8fAwFxptYr3Ba4i64HlDrwTJ9aI6HNmb15BCpzGYz9/0E9mAjLU/v3388eJ5Ys5I6hYQAqzhf1lfBqPTDjnxlit4bgF2EalcxgtP1UEUQAtPLv7m/lKzHj0TqR8BEyInlOXOk8wPbnzoycZYQTfmMV47yF/XIL3PBB0d7xXX9nV4aBUaFQKQU2tQQg6RgwBaAPnNRjs6S/3odUYer4PBQpzdWYovbD8zLun2YvPiwbig3Y6z+xG7Fw7Ey2efFr8aDOPhxXq8WmvG3v5S9JqjOcVHuSmvHW2OvCMYkmP6CnPXEErGhzUO4ApgCdAJIIm5AgjrCcdcA+xhHPGU9JRAcmBx3Y0QeJlwRL2r4Gt+Gz5Y9JvxoSR6QLKRSaoJACbWaepgMwlvL9rKO6znJI03FyPPEfZNKCHrMx7cbIYgBwCRWfcYv5tuuql4ddE+5STA1Xe+853SJg+DwAOMMEfyf7EBlteHY0r8aWFTCkwpMKXA+5ACawJaVWBA45iFcZKh/D7s47RJR0CBPO5HAmhl48Gy3M3N4QlH0LTDeqVq8PhyBtyqBVYNugy28LfKFAYXSpF5ZwwZUVmuAmm5niqYU72Xjb3c5gzI5FCaDLbphaHxlz0TNO7ymGhk2ibyIjUbczE8uD8unq3FbVs2xafe2hPndRZjONuI57bMxLcHnXi0NROvDBrRrbVjM/lS+rVokR5pOIxOi2PaD2uolh8WQNIo1kvCnETurEN3gCuVdZPAYlByHTAI1/s8HpQNfarGsHTRsJN22SDPeafy+Ol1ofeP4Zt4XKGgYnzqbaLhV5Kvz8y8K1yKNpMwmg8GPCERACQo1CjGhh+yU0yYgwmgza+E4YlyDLCCMowCTzspF+WZcthFphyuo/hjKPMfTw/aXYziej3OP+us+MgVV8Ybb78dp595ZhxYWIxHf/t47DlwMDCG9u99O9q1bmyuHYp25534k9uuif/pv/+v4uBrz8QDj+6KH+w6FD/4+a7oDxvRnJmLP/jkjdFozcS99/5kfDR6Lfq9bjQbeMp0Sj6ZVntmrISPgCxOOaRNes1BQ64bDlPA1zGoIc9rdFcBrTwXHVN3vCeBWtRl+BZtACCkXsJZBLLkJd4nXAWPNoAPwlLypwpuZd45shlCzulRYvosZzPv6oEpjZwDbiasJpuOtE3VPmcZ69/KGr0IbTPtZOz0dvr41VcXY9QP81hvwyLP0ilt0iLPab0arDd7YVKmhj3t0egH1PCAgE9+4hPLJ2oqc/nWUwdwyxPUvI9XBGXh3YMsghdYI/Tq0XuEZwglIn8Oz1EnIKheHMzVffv3LyeOx8uEOeqph+ZCs298O0+UmfRRQ1pZ5rXqM5PWHgAW2gaQhcyAfgCR1AW4/uZbb5V+SQPDfUtf8T5aThzFabcjUGsEa9XIsBd9kqLXI/rj0LwmoFY/YqZPzqlRAnmArSP96JmU53bWaShXcA6eA0Bg/sJjglmMl3xUAPYxwLbW/C0hh+OG56Tw5RJ5BrlI3+HjOvmgxjm0xgniyR3Yas3EwQNLMezPxmbCsBf2xBkz7fjgttNi8ZUX4tJtM/GxmXpc+Mor0Ww24tlzzop9F10SL7Y2xzPzi/GzXz9aPNwKODoOlYcm/C4ydAx0HSl93+v36BNyGB5lXPCqQ14A7iCLAX25z5gyn1hHGUNC+Zm7eCzDq6yBnv7IvOUe/H3XXXfFf/gP/6G8A73w0PJEXOZi9uakTsoD1CIBPHPR/FlsHlEmvMZmFes7QBvrNNdvv/32EmZIG/Dq4mMIInWwxpOM/nvf+17x4OYenpFf+cpXyqEf5kZDDwXUAzDDcytvqihj3+sxm9Y/pcCUAlMKbCQF1gVoTVLIDffQWK4qsxutMG8kUaZljyiQjSZ+Z6Pf3Uufq44/CrDgT1aks/fQRtJ5kgFbVdxz+6q7WVXlt9pWlHuUqWqoEYqFhm6VNquVWZ0vVSBZo0QgeRIA4xhxTyPN5zKQVTWGKdtwrdE9zI52NLpLsW2wGJd2DsUXGu34YKsZh6ITj/UW4wf1iF0zs7EnZiLaszHXaMTMoBbN7qAkBu82Oelq5RGugobVsREs11gUfNAI4TfGlImNMRyhDcAMngN6P+Uk8IIcub+OUfbS4pp0tl28I6AlcKWxlNvmLj7149XjKYMYsHlOmQiaegwzRHFGKYWHUJ4JOcCQp24UcXaaUc5RhvVeMV8b9XCfnWZ2fdntBUjDo4s8YpSB4czOrYcSYARQHnVCM+ogbOO8nedGf3Ep3n7jjXht9+vR6fbi7J3nxZnn7iwnmL32+u54/PHfxBuvPB+bG53YNDgY/8UdN8Vdn7khuntfjRd274uH32zE//u9n5ak8MN6Kz5+3Sdi89Zt8cADDxXaHjx4oHgjzLRJTj8KLawDXg04+atTQhH7vdGhJJ4C5VhAbw1W1yGNT+gqL1c9+pzvGvSUo9cSZWfgPgOftBdwkfHB2878KpZPGcgCQEbeY3w2ej1cDdDKfKZBXvVU3Oj1WRpL8wxomcMph8VlkAWD7yNXXVVIKLhNYmUAIr0xyS9k2Rm0UI7rpSQQ4dzN4E6Wl9BHuUlo70UXXri8/lFGbmsG3gw9BQQBdKZ8PCnwljjn3HNLGebJQ14xt0k4LTjG/MNIRU4xL3kP7xHK5V08Tui7gK0eiPZLwDKvZfle1t0y+Ol4TJLQhTfGIczIA0MvoSFGOOFb0B96MR60Xfk48ugESCFD1OhUvwJkjb20CD/E/wswCw8svnkOwKs5NERxGP362IPpKJSErGvI7/ITY0FfGFfmLh4yJPw2d5gedMoXZQXvm4R7paaZP6vMw3FC+H99duSpBqBVTjscH4gIiNfvdkveygagU9Ti9PZcnLo0KIdz7N/UjKVaPdrRjKvOOTduvWBn9J55Mj48Vy+nD7+zeVP85uChuPvZV+LNaEZvZiZ69RHoPQnYPNpDH45iWI7Zq/ClOfXwbgYUAsjyFEK87fBW4jrfgFuMN/MJ8AoPe2QK6yYgEWsqG0nMZby2eMdTIgGfqQPwifnKPOY3gC9lwfcAScwFPlxn3YVvBK845ZD1o4Q0z88XoJiNJ+QGORj5pp4f//jHxVOadQ/AivZxj/YCVOEFRrikyef1yoaH7TN6wyT91msbLf+P2SBPC5pSYEqBKQXWSYE1Aa1qOSpICHBDPKqG+mrG6jrbNX3sPaZA3oX0bz1PaJoLdzYS8wLKs/JFlR+OJ39UF3WNpEm7rC7ya4FZlKEiDyiAcUD4FtcABfgG0Jj0yQZGbotGaP72/fyOXghVILlarkqsQE3uk0afoGTV+Oz3hzHoRczUItr9Q3Heofn4k22nxTmcylTrxWubZuLbu1+PVzdtjqXGXESzFe1mPVoYJb3RPnyPMIlVQkZW4oFseLijrHeF4BZ00ROC59llRanTkENpNSxIQ7DYECkvTHXnPvMJz1JX9vjQYNPo1WvMcrPniwAXIBPtQtGkPEAmQ46sj9/wDuVh0AJi4eHD/EKpBaDjI6AF+IVSzPvsCKNMozCj/PI3Cje7xXgc8FwBiur1kn8L4Iq/uYZCzjvQEY8vAC2uY0y/8/Zbsak9ExdfeGEsLh4aeZkMhvH4U7uiOTsbjWarPL+wf09safVja30pbvroJXHtZefFqc1eLA6ace+T78SPfv5ELPVIotOOSy69PHacdW48++zz47r6oyCkIWFjgKBj47dWKycdClBlb6gqiG5oGQYmRoIeMNlLS4O/Orf5DS3Mi+SYO/+cE3qtYQxhpBDigcEkb0pf6ibkBCOL8RBQXkkGHA+Dwj5qhPMtXTd6eanKFOnEdwa0nGM8T9vgS+YAickNpcMjgjDbLBsAVJRjWRbm9Ugwgr5mQKsKCsk3lMecxdOxTf7A8emqGJ+GPgqSULZ1waMkdzbsueS42bSpgMkYreYA5D4eG/RHeSxgu3y6ZEQBuJmHtAcDFgAVmeZmCTzmGiyAxm9PI/QUVemzkmE7aX3xWmsMXpGsGrmhRwq0wPjfs3fvcv/1/nPM2+1W9MaeWiW8cAxoAWbxH48t1gbArC6A1vgQCUIOm4iLAnGtHq6+Fv/mMEHBuyzz9WqjHDcvDB/2FFnX0PXoAyu1p7qnU3JoAWIVIG+cKoBDNaIWTdYdQK2lpdg0GMS5EXHOnr0R7WY80q7FG3hq1efihss+Ejve2hOXnDIX//P/+u8iat34j9/4Rryx1I//+4f3xTvRLHkth81/PTTB/ioPT3RAC97WK5C+6YEMnzJ+eGmxhhKWDygMiAxPMDdYu/SGZO4ynygPXc6wUzagDM1n3gEmcQDLQw89VOQ/8xXgHbAMz0w8wKjHOUc5rBfMH9Z15jx6AKGDjAFrOx/mEuUTVkjbPE0TXjRvJM9zj3WYbzywqROQC92HvqALUAabWJRp/s2sF2ZA+3isP2vN0en9KQWmFJhS4FhSYE1Aqyr4FJAsIhnQ0kCdBBQcywZPyzo+FKgCWhp/el7l0+CyEZH/zi3NxohG40b2ZKUF+11G0Th8sKqwystVns68bx/YyQOoQIkyhwgKikYHz+W2rAaaWf4ksIf3BHT0XsplqayrUOXE2F7LbcleXNZrGSNjjXZz0lItdkQ9rqy1Y/9LL0anGXHqBy+KX+/dH/OtdtRqjeKJRc4sVPSZQTMa0Sh5QVb7rNRH28q3AIbgqMYv7UT2QHvDCjVgTNSvkZo9EaiTsjROq3yY6cS9TGfBAcrIxqzlZwCXtmAU0xaUTp4n3AClmJA12ma4oQYthiJj9hd/8Rfx3e9+tzyDYY/iSnvZlUWBxpsAhZVr7PiyS4syjWcHHmGUT5IP2NMAACAASURBVFsJeWCnl79pG0YpSjjKOO0yvw8GN78pg91qgLCPfuzqOPdcwhbno9WIaMILg1EurWdfeDF+/otfxaFON+ZmZ2Nxfn9EZz52nr4lbr7uI7FtrhkHDi7ET371eLx1YCkGtUYBtE478+y49PKrYu/e/QVAI0xm65bNMeiTA6i77A3DaYeNZiMOHhjRQ2AROiFz6L9gJXzANQ8IMOxKDy3HRI86+TEDPYyVCbwzAMC7Jv9lzM1vBp0wdMzJZgga7cRbE0MKYwgPu0mfbGBspPxzrkMj+gWN+H6vAC3XE77zHJXm0E+vJIDBxhh4hV6GCfEeYwtf4MknuFSVr/wWyHYO82wGOfTWVMbogcM4Myf64/Asw5IMkWTeKNu5BngFyAlfUIYhUPsPHFjuj6AWz3iQAEA15dAXvDDkJ37DdwJ8hlUp+9xIgT+Vkco6wRnX6CzPqt5KGdyZyIfj9YaykbO0x/UNQOAJTjxNp/1letM28uPhgsnaMIKqR0AWoYV8A/SUnFrjJPHm3Cr5to4Oyyrtyh7Kue/KfAE6+MNQdsbOddz1lufdBLBM+Wit+TvJQXk5KTww32iRjSFhbfVGzHDQQa8Xc/sPxMWdbvzRRefHh1qD2De/L/7jUy/Hni3NeLG2OW793JfiifsfjEt2bI//5d/+t7F5cyueeunF+Mu/+8/x49/sivop2+PtA/ujNl7rpIdzoPTjKPKTrdXv43VfAJxxA8BhPuVDQ1jLnEfIP/jWEFnmE0CQ6wptBhRjPrNOs1byt96YgEncx2Pxn//5nwufwDuAz8xp6tVr2HfwHgNoYj5QFvNHGcZYAFoDQMFPtJ1+wJeAX/AfssADYvyb93iO9gOgUR7tRb8A6GL9N/H/SkDsJN3reI3ZtJ4pBaYUmFJgoyiwIqC1muGt4iSglRXLKaC1UUP13pXrmLpj7U5sBgQyGKMxNanFa/HVseplBoCyoSqv2nYBuFzvSoCWxqHAEr/JawDY4PHJKCcoOx6lXKVF7n8VwPJe1UCzDPukQb4SrVTiJr0nLWinXkYZ0OLv/qAb3d5C9Gr1OFRvR71fjzObm2LY6cViYxDDFonfZ0qIyEy/F71aNw60l4pxMtOfidawEbUBSb1XtkzWAu0yDSYBjiiJKJeAI9Bb8IIxccc1A2LQIgPwGjEZYMj0zzyu4cg1gUDf11Mney/qoWWYl+FMvKMB5UmLAmIou3gBcVoTIBUJZA0/RFFFSUWphc/wBiHkAM8NPFcoF0UdXkTZpky8tCiLMBrBFt5FWbbN9AWvLsvRaL39c3fEQ488NgJBlhbY74/Oof1xyUUXxdnn7IyfPfBQvLP3YAGrmu3ZaLea0Vk4GJvajRh0FiMGnRgOuqOT6OrNqDVmojEzF9d94obA+w8PJo6nv/yyS+OUrZuLaSsYRaASHlq0pVFvLtOL5PUAbhoH0hva0p8cDirgmAGtHIbl/JH/oZ8AgfegjWPEPYwZQEoAQUBKaIORYjJpDB7CRfgG4KjmMDmeQJayLXsRmsdJuh0Po8Z1oypP9dCCxhlsYBzgeXi/hJz2RyGnAITwMIbjstHYHYGgWb4qy7PHlnOX5zLQ41ymDv4z//gwHwAlhyX0dRQGSP3QzXnDc+aWwsuRECbmlYAr7QT8VcbSHoFTwybhG54XXHasqEPAXbrxLsCWnqp6ngn42kcNYgHeo1lLyaGlpyt8TWg3cpW6MdR/9fDDhf55w0C6l/4CpAJ4NcYhdgJa48TveGMVMKdGrixCDEenH44+o3EF+DrSj7TLII58B335b44z+kSoFmOCvIQPzdVn/wRAnVt5fZrUxslgFt5oI3qUPGPjcEQS47cA+0oS/WGcfXA+vrpte/x3X/pcPPP//WUMohO7lpbih7v78ep558fmK6+Je+6/P3Zs3Rw3XXx+7DxnRzz2+qvxwG8fj06jHQvdQcxsmov5MTBaAMbByAt2eV07wQGtoqek/InOGfponkoBSOeHc1hvXuae4BP08URk5YRz0/IAjgw3JRTR51zfPfhB2SLg5rylPL0nvUcfAN6QM7wHD+rxaEhs5uEsUymP9Yb3kEfm3IIf1VVX06OOdG5N35tSYEqBKQXejxRYEdByIa8a/ApIBLEu9grsvGi+Hzs7bdP6KZCNBcY1e2hpHOTSJil4VfDqeBhRtkmFJ4edqBhUQa1sFKmwZsVVJUIlAd43pwqKBEqKSUe5h7KylsKb55f1a1xpGGSgyTZLQ3f0edeQiWyMZwPed7KHl3XmuSt9BsN+NJv1mF88FINGO5r1VsShTtk9rs20ol8UpkY0OY2pKOf96DZHSXzr/VrUBhGN+ihvyuF8cvv42zC+rLjaF5RLjBC8kBgL/uuJk70PBAFVMqVpNsRyGzN45jN8Z68s2pNPRBJQcYw0ZLPsVJlV4c4GF/UDmHzmM58p3n4Y1CiqnnDIWJMTgx1dgC3CDDAuAfIwqAmV4B2UYeihAs7uMbvSyGmS2gIWyJ/sKNMGjGA8YPhPPyjr+htvjE1bThkBnjGIYb8Xm2bbxavqtddej5/dd38sLvViL/Wfum0U6llO6BpGi3EnJw4GKl68/UHgddXtD+Omm26OWr1RTnnasnlzXHvtNUF4Esr8sidNY3ySALl2xgYYYRt/8zd/UwxpZRF9qnqFQMe8ySKgVd14cW5r8MA78pr36JPXeI7xBkTkb8AFxpPwEL55n7BRgEd2zQn1zPwiHwgm26/DmRsrPbuSTBV4lSedGxl4rcq9Y9Ge6pqQ+25bDY2DDoZ5KfOgcQaeBJr06qI/8AHjAw/DO9CcMVkJQMsArmUbdigNBEpLuOMZZ5S8btSZc1jZtxHY2SnzCe8r+gCw7AEUeu3RX+e99QluZZkGfoOo1DAufM2c4t84B5cnnAGi4lmiF6IAmDJIEF0+zvIuX5u0aZJlXwbuqZsQKa55EiPAj/OPcu2XIbqWz5owKncE8eCBNTr1cOyiNT7tr4BZ70qmnn4cAWO6/quruDYi31g7mLuuE3i3Aiogl7gPX+nB5TPyZ1WnOdymlfMjC01GNKPbgH81AKdev6ybH+h24y/O2xlnvvRKnL2wGL3BMHaftjUebTfix/Va1C+8KJ549ImI+cW47qJLYsspm+Od5jD6cxwyMog+62+jEc8+93zx/svroTrM4bb7/fa8OpjgLXypTkTfua4HJWsltHbtywAz41zWKUJkxx6syn7K8NRq5SjfJcR9prXsmZUBK+4js2bas6V+PHX1xubbevL6n4FhdaBcn89mgM05p3wVaHN8nZuuOVkXOZbrz/uNL6btmVJgSoGTlwKremhlUENliG/BrJOXbL//PXcRzYpvXmRNmqpBkJXh47lgVg26zLOCGRno0HsmK3aTlFSu5R12Q3UEnbiPouTpOnhkYGgBEHCPOlWw9BRSWXEO6aFQDRFR+c5clunrXBQEqBovue2G6GgAuUtteYIfGCLmVRLIyW700shwi2zsq7AZ+qKyifFFPSYVRukEqNHbQEVOoyPLFQ0jd1VzWA1GJ8odyjq77IIH1TauNkursq36bL4vnTMgQZ/oH+0iPxUGEn8bMuSOfp4L+X3azH9AKOiBNxXgKH0i9w40NYcHoBV8hXcQzwNk8eF52olRzTgCgPGfv3PIpUYc/QAQU7FXYYcPKVsvEYBCDHnGn//yMW1g3vMs72bgNc9D/qYNeinaHvNQYfwDRJB/BHCO56hDj5yslGMQcMrTt771rUIb54ZzWvpKb+dndb5UAWbqcF5St32s9imDXiTuFSTjeeY7ISOePsmuPSdkudGz0atEVW75W/plMCNvNnE9G7kb0c4q31unc0AQHn7KGyaEtxk6lNeW6vrCOz4HvTkJULrn0wdzO5R9Oewoy0Hl+aWXfbjMY07fhE6ANwJSowMV2iM+rDWWPSnpB6HAJJVmvnbH80O+Lt5Kg8FyMnj5qsybsTuPOZVKOB5gLmAHXo7jsGHoIbAH4EU/mJN4XmrA8l1CIsenQCJbBMqUpVmXW2nsnR+UB4BGOPMIyBt5tQC8I0ukr0BpBn5su+Cd+oPj7W/X6czP1XVdXshrn16Z5vO0f5m3M7DlessBD+Qycp1EjrKO4BGTgbzV5kWWJ1WwQJpUdZF3rTlj72VkH/R0jPh96t6347++cGdcX98UtUdfi9bs1nhiSz3++pXH49kPnhkvD3sxO1+LmcWIndvOjNbmuXin3Y/F6MUWwtrmF8g4H/v27FvWQ+Q96VqVjxshA97rMjO95Wd1BdZYgEw2fJDbbkwg0w0pZn7h6Uw58Jbhv8MYjA9seKd44sI3bEhRB3Nx06bNxdt63979ZX3gXfQe11m9kaXPpLGorlcr6SfvNY2n9U8pMKXAlALvFwqsG9DKyrGGx/ulE9N2HHsKrAZoucBnw0hDZT3K8rFv7e+WqCKbPbRQsFWCc/+yAiqfo3zo2aGyruLs0fIYPbwLwMLpchgyKI7sAGOoG1LijqBGN7/N21NVhlXcJxmck4z0SWAcZWg08I40yNf0cDERqh5H7EiioHkctDv+ejBoULnrSTsplx1u3iXcSsOSsnneJLvyhqCEBo/Gtko311XwuWbIBMYhIUEondAaGqOM8sGw0+BSOV2NzyYZTPn5dxkf4xtZyczGFAYSYXSGLDg/shHm39mg1wilr9BKMIy+EAYIj6BQA5yhOCN3GRuUY8ILGVeMaK7nMAs9YDJoIK8KbFI37wOGYYTzDh/5gHb6vgo43/SR8czzvQrIytPUJYDMONJHjATGDP659dZbl71a5CFygcBD/KZNtO1P/uRPyhHqvAdtANkyyJjlkDvxzrXqGDjGGdCiX9nj0fnjvBf4Yp4LWAP44QGnhxFt4wRJDJqqF9RGybtJhjN15b7Zf4EGjfqNalN1Dskn1THiOuNIe+RNnuFYe2QJfJLlhe33mpsNgiEALIBNfpABjBUf5k8GhQRunQPwIs/zDHPu2uuuGYfXjYBhQEqAYgGTZnMUOtxZGvE3yZ7xkKT9gNDIpa1jLyrb12q3y7PKNXlqJUCryEZcbcYbiM4xgWJCMplPhMHiXQkgQz+5RnsOzs+Xd/EaQ5ab/2q19SWPnZsa9B9ACznkJoZjyjdzFFmFHHKdo5zsvaUHi33Jc9c6lRl+TzLoqyCpnjR5Pckeaq53tkUeAphmnPT4RJ4y/paXeW2leTJpfViJ9223azq/SbpPuxgb6jfvETKlvX9P7Hj7rfjSlZfFmZ2ZONQZxqtzjfhPT/06XjilHXHa9mgtRtSXBuUQlibgeq0b9VYj6oNB4KI1Q37DxaXlMZEPM4h4PGTAe1UHvJojSNyIsD3oD3fddVfxaCakOG8uQivAK3QNPJvhFXkEmYV3FmN35pk7Sog/73qCIrIC701OvH1j95sFMGOdZVOG00FZI/LcWIk+U0DrveKcab1TCkwpcKJSYF2AVlYs9SxYS+CeqASZtnt1CmTAR4CIayqpvJ29nzaantmoy4q2QI7hJoIM2cususuawSF38+2P+Y/c4VNpxxgjiTGKC7t+GLr8x2OHT87Pk+eRhkX+9n71uUk0XAmQyX0yFwPKOgaN7vlFoW61iqKFdxGKG0aLyUbJCYaBDriQd3TJHQTAgBGPV4ogEuWxy40yjsKmYQD4gtGAsQUIoleP4ZqWLZDlt/3PXlrUwXuEvpgkOhsyvKMBk725jpT/svE0qQzBGvp6yy23lDAzgRa9F6syUqOCb8PYMEKZRxqcGs2CfRiSeDTJbxqN0AIwiueoF7pD7ww0aZQ6P52v0pf7N954YzzwwAOlPYRQAZwJINpvDf/MNxkg0WDNMoA66Rvzw3w0to3n4DeUfOYJRp3Pf/azny0nSWEkM47088477yyAljmUoL0eLvYlG5jyRXVu5XEU9BHo0APTZwRqLYPfJH0HMDCvEgAu+Z5MDG54z3oMliPly9VkQR6TDH47r6TLRntnZTnmmGfg3nY6hp7mpecgcgUehG9MnA4f+DfXPRXQvDUAKoCJjKPyrhpmKWhh7imTNLs2aABf8sGLSwgphxUwlsgvTxYd0W50IiMeGHxoLzIUII4+cKIaObicF2VjZBy277xfy0Or1DPOJUeZAoLQE3pt37at0AgwnUMkeB4jnHlF6CunLNIeZAcAG7xZPMfGIPNaoE320OI95JAySvrmtZ4cd3r06s1mHwXjBMgpOwPOeb2rypCV5gnv0w6BCmW/YCX0EvzL/M97gIDkPDNE1H5kGh+ufpt1B3k9r2sC+65TnAJJ252TyDZ/NzsLsXNmGBeetj3eePH1WOoP4/RLLo6n97wTe5v1eOvgQmxqzUW71op6n5Dwfgxhy+Eg6oPR6a0k4+coxdwu52JVvh9LWfR+KQt6u2mnHuGaDo/gUfXVr3615KvECxjZ4omHrkXoM3gR8zy87Xzu9btjz+qF+P73v1/qASRl3o3yebbKpubC/KFSJnzIOvGjH/1oOUxdcDjTq6qPvl9oOW3HlAJTCkwpcCJQYF2nHOYFGuHsLuOJ0MFpGzeGAvCESprK6eEqgUfTMo30qkGr0myYQ1XR1EDVI8OdOZ4zXIln+Nv8LdmrRW8O3gPAQonhWcAeDCqBNA1KyuBZlB6N5wxGVZWYbIiuZpCvRLtsqOh141ip4GkMYCRefvnlBZDDwwzwyXA2lH76B4DFB3CLv9mt5P3Pfe5z5RvgC1paJrTAwNNLiPA0TuoT5MI49MSe7KVgvzGCDHNTAec5c8iYF0rDjLr1dtOAzcbz0fBY9d08VhpStA1vKcZfECZ7MlQVVvukRxUKr32rglwq0IKrGjyMMX97UiE0YNw0fJ0D1O07hsCaPFeQih1oACRAGZOeCzCtxH96hHFfkEwQO4MV9FFPG68LqmIk/+Ef/mEBgmkj4BzPCCzBA3wwAm6//fa4++67y+ELAnrmAKvOl2wcrzb2GYS3D3kXX362fL6ZKwC3GMLsxDOWeOYwbwQmNZ6qBvux5MNJfYQueT5lmZxBJQH9Y92eSeVlkNH7ylm9KAU7BBM0HJ3D2auFMmw/YbF6yMFnAKPIJ+5XgXB5hrr1ukX24XVB/WxAaOTzPTs3As5Hh9ANy38On2CcKb/XG+dJHIy8vyiLOQwPsx7AGy+9+OIymFDWmEajPAcQJ/iyTJ8UcljoNA5HM+TQuePzyNdbb7mlgKvQAHCGuaEcIdded5zrjTWJttNvQBM3ZtYDagoOQSfoDVgm0CtwSNsMtwQYEESSF5UhAlXOtdUAaXmlyj/5N+UoQyk7e2a5GcDzbLywBimr+CbUDDlEe3kGXqQ/bjg4v1abI78zho5ZJdm6OoUgnnKHUzRpA8AH/Ed5hh9uaTcjFvZFY8jJsu2YX+rEsNmOWrsdvVojesOCdZb2znCt04nZmXb0O91yQEe3149Ovxet9szySZhZPp8MgJZ85+YZcqUAwdu3L3saAgYzb5iT8DayHdqwYQFAC33x4sL7mr/dPNqydXMpa8eOMwogBu/wm/nIXNi3b3TiNbHEjL+h0dTDepf5bCUdY9K6djxk9rSOKQWmFJhS4ESlwKqAVgYD6KCGjIrOidrpabsPjwIZgFFRUCHWgMiu7O6EHV4th/f0WoCWgEq17RpOglUaTrQ5AyICARmAQOnEKwODgd1vlCE8WlSWeUfDNhuRVeBPsG09ivNKVJHGWcm3Tr4FDlS8BQs0LDRE8NAC0Pr7v//75VAylGyMdwwZ3OQp76abbiq7/ABa0I536D/KH89SH0Yl9ygTJQ+QB0USQ0qwTyCRditHVLblKY1aARrq5z0+jBHPmQSee3nH313x9Rhsq3Fc1ZCW732HejEgaSv9J0yOv6vjMklhVaG1rQIp9gOQy/GCn8xdJdCX+wgdbYf0FKziOfmDe9BMoEajjxAvQ/xQ6PkNuOm7ef6MjPleMR69TzmCUPbLuSQQmdcRk/dSFyF8GOOEc2lUfv7zny/5bThZDV6jz3/2Z38Wf/3Xf134k7rziW+TQJPqnF9tDjkHGQP+y4v2xfxw8DcebHju0GZACwE7vSugxbHiv7WkYbWPGYzXuybLF4F7vzPwvVZdR3LfeZnnjTTVc1QgWk8+ZYIelvLNpDnkyXv0A2MSQxEvReSRwED2grBu6uA+IULIcMYMgBJZJUDS7XWKN9727dtK1bwDWMbBHyMZO07oHaM8bMoiNgD0/nn4V79aXhd4nxBAcwkKKq0GaJV7g5ERrcy2LQWIG4dqAvZ+73vfWw5rggbIb8LQaLPh44Jx1cTSK41tFbDBWKf91I08clMCejCOzEnmMbT0xLYsF+iPMgc6ZwAp98/2yKeZf6SXvKuMFDzTu9V3aDN8AjjBhzKRJ4AXtMXTiJU9zl3buRbfqzs4FzNQIQDCt/LSDQquzR88WOjI+EA/7jFGAC6HFuYjOCW43Yz5+jBmN2+OwaGlmBk2ot2rxeKhxdhy2rbYv3AwBjEonlkNEsFzKAt9XOpEc6ZdDuOANm5m0B/XiJXm1lp9PlHuywv0U49CQFk8DaExY8L8Z77AE4BNfCOLoBd8DP+g5wiYAlazDryz5+0iB956682i//EeHlrohiMAa9PoMIel7rL84DqekoQ3Iqv8TIGrE4Wjpu2cUmBKgfc7BdYNaCHUq7l43u+dm7ZvYyigsaJS5K6riuDxALTsWQYQMqCjV1U2slH29CZyp9n39XBAwdAQysqGBiPGC4oQnkne1+hgfqDY432C4mPCYxX4DFzkHezcF2m6FiBTBU40CnwfJQ4DRGCPdmNwobABTNFW2rlz585ihLELiVLnGALS4JZP+AwfAC12tMlVQ7/++I//uCjjGDYoiNRnwmDKhTbUg2IIMMGzGhU8h1FBW90tNnyE33qWuYvPNUEMTwriGcPZlE2Ux/jy3/HfmBkwAtY0ZOgL7bFNApYZyMlGD21SSXacobv8IminFxq0geeggYnWrcN2aFwZjgdt9NTSuBJA0MAy+a150XgOTzyuo3hr4AtQ0W5BX+k6ae5zz3bQXsFj6GNd8Aw5tOCRRx99tPACwAQnPRJSynvQFYPji1/8Ynz7298unhbuuOeQrUlG73rH3XlU9TQTFBJ8gJYYLBhEeOLRZo107mXvuePBf9X+aYznNlWNJnlkvbQ5mueq8sm5oIENj0ljrkEzve4EEavzJ4OX55xzTgGlMhiBbPNgBPNiCXr4LjINYBKedI7QTxO/l3kag+LZ88EPXrIcZods/PWvf13mIEnh4b+lxU4BJdwc4BuvD3j/148+WuYs8hXeeGycs4k+VsONclJ42lKixWhHf3S6cAaXeZdyr//kJ0s9tBMDGZ4krAnwhuevufbaYkBTDvOJuSeYvJ4NSd6zbtcQ2mYIPZs61EdZer8wXtTB2shaoXdyXneho4BX5k/BTHVM12muC2ApK6ugjHKfZ6Uvf3vQBv13rYFfBMuct5bnmkzdk9bnleaDfKoOIRjoJoxegdZb5kZEGccRMPJWkbkAkfzGi3nQG0Rrdjb2HTwwOjxkZja2bz0lokv4aUR30I+o16Ifo8MRDh1aWB4LvAHxIpR2tEfdY6OB7KORGcfyXWiuN73zxxyO3INmzFW8kz1IRdkJsAhwy/h97WtfK+PDJgayg2d2v/F6kR2dzlIBtHiesaQeZBLygXkIoGXORceCcgmPrnooHsu+T8uaUmBKgSkFTkYKrAvQgjAqonnX/2Qk2LTPIwpkRVNFQA+H9wONNOb9FkyxjdkAzO74Kt8aWXwbLlg1flHeMcINj1Kx1mvNnUAUeIE1Fa2qUZON8ir9MrCWd6k1UAXysrKKwkQdKuaATGX3d2xwoNBhoKNgASwYLkdfzJMFoHDPPfeUcggPA3wwnxP5jwCqUL4xEHkGIwaDgZ1QPtyn77QB4wbFkPporwCh4+EuMsCCHhsaJ/RLkAsFkfsqq9XQqrzLfqR8mHl7Uhnc95TDUYjBvqK40i5oJthUBRQc4wwQyVP0x77QB09bonzryEnjNdD4NiSRvw0HzwAC7dULwPoMbxQkExjjN2ONNwoGsfNGEIy+Cc7lOVX1anBO0C9DI51H1IVxAQ8BWAGWUj68w3X4zDxHhKsCIn3jG98ooKh5jiZ50GXAQxm1mhGa55WAln0TlPIZ7jO2eJUx3oJwzmcNlKq34ZHy4OG+J88pe/IYyQvKCb7XAswPt/7q8xnQysCU8xP+8HCNfDJslmmWmdvvNeQIY2HoG3xGecgjQHjooecUfIX8w8MCmQdvCVrATzzHeAr0A2gx1ldddeUy8M74IvswbOv1xkiuDmvLQKyhh3h2YfgSUmY4MX3+xS9/+S4PzgyYTAK0iqzoj/JwOV7Qhn4yR3accUa5x9zAu4w6AM/wtsTz6Lo/+IMyxtzDcxb57ibCekANxy+vedQPv/OfMSP5PHQdGfedZe8fQUbqdzxpK39DJ0At5rWbALTH+3qA6q2aAT3lI7TLstJ11zUCsJM5CuDGmDJm1mGbBLPcNHBDCLq7QbXWHBDAynzquqbnqjQT5OI3fTxzx4646qqrylix6UObmRNsLv32t0/EcNiI+QML0arV4+knn4ydO8+Jj1x1ZezbT/L/+TjnnLODgwYGMSzhhcN6LZ7Y9VQ8/8ILI34BCByDWsokZaLzaa3+ncj3lW/VjUqBU8DDL33pSyWk3ZBU6A8wZRoDTlylHPiHccXzHN5+8603yljNzc2W9cswW3JpEoL+5puj1BPIB70CCSvlxEM8Bsl5l9eeE5nO07ZPKTClwJQC7xcKrAloqRizCPNf5epkWBTfL4P0XrUjj3EVVNE4yka7YTvrVQiPRb+y4ZaNWBWZDGjlPmQgwZ1UjQzBJo0vvwEFMIrIlYLhQNgR9zDYdWuXLij5eLtgeAmAYGyh1PBtnZl+tk+lN/dHw6Bq5Nn/rJDzjGE9GnWMiTvt3ONvFGr6yok8Dz744HJoC8oaYENNuwAAIABJREFUIBXKHeFn1IHrPTvvGCKUhfIGgIWRx64kippJl6kTIwpjCsMC5ZFQNkPIUPJ4hnqgKfTzm35gfFEWyj7045tnBNU1fgzh0EDLIR1HKp/WUjQtV/6iTvlG7zG9eia1wXFiDHhejyW9VQQhLUsDi3qq4EkGNy0LmsJ7PiufZ08jwTO92ATnDAfFWCW07pFHHinGp8a/QGQGQzQ8NTDlTw18fucQMsaZ8cToxxsL0Iz/tAkQj2cxvKnXpN1f//rX46/+6q/KTnoOFZ4kg6rgx0rjWQVcBII0oGm315z/tPHmm28uc4dQXD7QEB4FbNPLTm/CYyHfVisj85dyTmAugxZZdkiztfj8aNsufQswg0fK2OOH37QNPgVgRz4wtwVWeS572eTNhlwO/UTuYEByXc9BeB++hZfsI/wM2MOzlMf4uTEnIAaogMwahcIBEwzjyiuvKIANc4v3AHkJs+50uqXObqe3PNcEdQCYirfG+ERS3qfM++6/v/RReuQ5tBag5VgoOyjzogsvLO3SKwuDGY8TPGjp+5133VXAI4xnDyvI68J6xhf6WSf9zV6Ibvxw7eMf//iy56TjW11r5VW9lBg/1hPoibxnHrmWCZq72ZHXasoXvM3t4V29owE6WWtYp0nmb05HN3mcG9BPL+M8l9azdtAPdWJlhX13LuoVJdgtOAn/AWgh577whS8Ubx7WYvirzIWlTnSjHmefeXY8/suH4zVO2Gw3oznTjFs+c1sZ04vOPz9qg2G0W+04uLAQn7jhhrjvwQfK+ozsnGm3otcZeSnxP4c9ngyb0ln+yIuOA2uIgBae6eZDBChGTsAXgFwAtvCOQDLzmrFbODQKE927d8+yTvOnf/qnZX3i+YcffqTwRrMxOniHctGx/uEf/qGA8H/3d3/3O16ayoWsD65njk6fmVJgSoEpBaYUGFFgGdBS6LMQuJukkHXXSUWgCiJMiXnyUaBqEBZmGu8gCzisRZWs5GpoZaMl85tGmcblah4atiWDsPK19wy/yoaW7eVZDdsqYGE5KM8q+T7DDp4n+tk3y9cwM6RCEMR+5R1qvZUAOzCUVJitz51o22IdKLIYiXi8kETbXWKNOHejLRPFjecxhFC2zAGFAowyxz0MAhRvTvECwMLoo1xyt2A0oKxRf/YMcmygBYohBgteYISxYWRpkNAOQmb0ZDOXhZ4SlKtxgKJJ/ZRNP3k3h1FMMqBX4788PgI1jruAbDZIGBPogAEOgKEBLYintwntym3RIKwCjqsZTc4jeXWSkqtRUpXbub7Me9X5kj0GsjINvRlL6E1fPdq+ClhVDYYMmjhuXsugq/MXTxkOFsCwgJaGWwrsuesNT8BjAFoavo7TWvJltfvSL3uR0E766VyEFhrgjDPGyrXXXlt4D89FaZDXTMqgPxmwOJJ2Zvnq+ORrtF/gnbYpKw25FRSwPQI3lCWtc/+47m/lDbRHRggy0X/mHkY315BDhqVSph54jrsyPf/OHhMZgM68vh5AwecpAzCAdgL0AJYWj6/BoNCENukBBnjBPKWthlcL9MJbhlPv27c3ZjfNxQUXnF8AIz6MKbJrlCx6BNL1uv1yz7VEzyH4g1Ps6DdeHnzuuffedyWsz14zwGcjbWyUHR7vmsLjMfLwEOxxDtKHG66/vvSV9tF3gCHy0jFnMdBv/tSnCriBvEZuYWxTFrwyac3La5+0rYJSWQ7Be8pA+IFwdmS53pgC8PKpa2Re0wWFWBdov3Q2FHQSH8jf3nMOMJ6MNe2AJoR1OW+ybJIn3wUojhO6V+XtWuuHenF1LVlJl1Hm0ofTtm8fJXWfmSl8yvpIH1j72ps2xez27UF6rOcf/W289tKLcesffTpeeuOVeOIFcj4diljqRq07iMawFqeddnrccMun4uFHfx3PP/d8AbJqNcIax3x1JALo9/wd1h82VAgjNik/XWbjjnkFTxqSD/8wTmxQwmPPv/Dc+DCBUc5MvZHNsfijH43XhqiXuccHnewnP/lJ8cYTUD8cfvs9H45p96YUmFJgSoGjpsC7PLSqRoqGXl64s3J61LVPCzhhKZCNq2y46LExKaSu2lkVQZVLjfGsgLroV5Xb1ZRt6zGPT35XZV5vlKxU+Jz90TPF8AQUEa6ZGBrAhvA6lCIUFwAtDApPT8r9s70a9BmIEODJz2AA6MGkwQSduKZibJgY13mG+qqeYhrsedcY5YydQowzlDCUuO985zulbMADnsXjCqAJbwfqw5AnZJCcEdR75513xg9+8INiPEADFDUUQdoAjfBUeOCBB0ooD3TTi0Xa2h7arXHk2Ai8YYDa/htuuKF4g0HfvMuv0ZJlV/57pQkmcGI7fMccMdnjRXCTsqAd/QTww1h011eQxXIyAOSY2/fcJsc88zP3J4HCq/E8ZWdvCtuRARvr5Z7tE2DwXb3g9DrU08/nLXe1+ZgNyer8lQYYFICk8AZggqFG8AJtKaBAb+QBA3+R64RQWN4XkDmWwlMwS+81DXGMGPIFAXbA43ho8Qyei3q4CdjluVYdz8NtazaSV3o3yxfaIjgDTQ0xdXztl2B45guuCS4JXlEWtAfEMfySspBzgtJ57gqgZa/JvC5UQU3u6YEjv6wk6yf13/poI3MS+aChWHikNeIjwWnBOngKOYc84mPIIRsUjKmyZbGzWGQYII0ALQARsp38RAVo6ow81u2HIGkBczqdEt4Ij1P2rx97bDnEzpx7y/OxcsqhObS6S6NxrALEXPvTr3ylyFdC1PD6xWMYUARQjzZecOGF5ZsPch5vqLyuKbcybQ9njc1gp4Ab6wV5qwCp9TylHuQ49AcgMERRGc99NkbY+BD00ks1zwH/1uMInnS8lU3OR9cTdZHqXOS3wJr9r4JeeX3Oa0z+27mVy8i8nK/nuUB7t2zeHH/+539ePKMJaSP8GvmC3J2ZnYuDrPP9fryw6+l47bVX4/qbb4gnnn4qfrPriRgMB9Ff6sZMsx2zrZnYvHlLfOb2P4pHAbSefT4W5uej2azjG3m4YuekeR5eRWbAq+biFFAEXAVYJHyY+Q/v6lHKmM8vHBwfCDJX5h16Ce+iSxGuv3//yDt00B8WXQGgGV79/ve/X8rNwP9JQ/BpR6cUmFJgSoENpkDtkosuGWoMUZcKHdc0bjS4VThVTje4bdPi38cU0LCVF7LyyTUVcXlmUldyGdzPu7dVXsv3JhmLVWWc39lDS4VVD4yqx0lWRHlXA9E8H3oiodiglKOkY2hTjjlMBJUmARjZQ0ZAgec05KkfhR9jx1PrNDpoO7uIGeRQKTe8zFAzQS/BOMEv+8d9FH7Cb/jP3MYowhMLoI5+kheC9/kbYwnlD7AOo557etcAgvHhPQAectdgyOCVQKJikvESTmY4Dv2TNhksFExxbNy51zCBrtddd11R/vXAyPxR5Zv1TBuNkcw3uRwBHenlOOmxAiBIiAhgTPbi09AWMJDuVZ7IvC9vZnBrJUCkamhNMkhzn7Khlp913uY54n2NL3knh+Da7pXm82q0z/2DZoQdMo/4L30Eq/wNz2AQAB7z3xDaowWMMh2rxrIABeCV6yDjynhjsDMv4HWACgG/bLwKbKyHD1d7JtO62l55Tm8w2mIiY9dtZQTPUpZhvtRZBQ+4pqcczyL3oAPzlPHBy4l3mH+MSQYF7K8hormc6jqRgVNBtix7D4dmygnqYD4il0eAaD/arVbJNZRDdz0kgzryoRnyHIAWdOS5RqtZDFr6TX+ogzEfediOgDI8tATKsrcofaR+5CSh1vAtgBaf7AW3zMP1EaI10FNoDE7PtmfKOsQ7yCPzVLGJ8Md33LEcmkkeIAxl+JJ7GOE/uPvu4MRQZC/et/lkNQHPSbSuypdJ8kbZkdd+/pbPoBF0N8TSMaBewrYI2zdZPusWgADrBO8LUuWQ/KxvClK5yeDGg+2U992Y4FtvuMyLPJd1E9/PmwJVnUC5WJWTuZz8ziRa2pfTTzutyD/WVvQHQtbgvxtvvLGAj2+/+VZs2jQXu9/YHS++8lLccPON8dKrL8eTu56K+YWFETg54H8tzjnrnLj9Dz8TD//y4Xhm1zPlBMzegBP2poDWSvKE+cqccuPEXJV4JAs4MTaOuet52TCcaY3mf2904i5gFh95mmlc5nmtUepgEw7ZBI972nP2EDwcmTd9dkqBKQWmFJhSYDIFlgEtF2INIL2yVBhctFczqKZEPnkoUDVsq0a0Cr4AaTZAffZwAK28w6kxtZpROym0L3uPZQBu0qjxrHlxVJ59ByUIYwWQ5+c///myB4Mn9TmHsgKcr1FfDhvkN0o/yj47hp6cpVJOOexgG/aGYU15lGGIm95jlIURpCGe521WzugTQBTzmxMLUaLZKWbHESMDzxSUMH5feOGFxSjADR8Ah/xZAG//9E//VK6j3AFiAZBhVOPFhfeA7UCh45kc9kS7Mqio0SEgBMgGHWiXIU4YlPSburOHQZX31jsLTXBMmfKpHgACogJatMuwqquvvrqMB+NFeI/PQDeButyGDBDZVkEA680A2FrtzwbeWs+udF/AyLAh2lX15spzJPPTJGU8j8FKdWZwTaPXUFXnmCAFz0pLAQXuATZgQKzHA3Q12kwCtORRvqmHMBH4HTmAlxbAhG0wv5jeTVXj91gCbrmsDAi5RkMLDbIMDCKP+OTwMEGHLD/ok3PBUyQdqwzO+XcGMuQbvUV5Bto5ZtUxcC4IBDqOWb6vh6etV+9P2o08o25yYOEh1WiMwHs9iOQtZCZeQSTiRo7zgdeQNXoedXrdAl7ywSMNuv3yl78svFerjZKd44EhMJLBOa7NtNvFwMVrA4+PJ558sshq3lNOLPezAmgBbxWDuTPyusvrBSAI6w45tNhsQBYBViGPGG/oSnvbMzPLHna0GR7W43cSz9qWKt9OkjUZ0KqOVfa09DlBJsdMMEEdgTlG25DzflYChbN+6vqhDON3BhbzBkkVjBKsd91xg8NNDb8n8a9rqnM+y7Vcj3Iyb3LwTuH9er2sH4wnHzyg4V02jJq1elz0gfNLuPczzz8br+1+vQBazz7/bDkts9PtlPDUVnsm5hcOxVlnnhW33HxLPPfMs/H4b3879tQdrGcanbTPME7mdtSLk3HR84+xYNwE9pUjyJLZuZlyD/mSgVveIVcWpxyWuR718hwgFnoC4+kcWIm/TtoBmXZ8SoEpBaYUOEoKlJDDbGyrEAtkTfKMWY/xcpTtmr7+PqfAWoAQzRfsQGHQWFbhq4I9+Tr8OMmDKpNkrfrd6c2KscCF7cmKaZXc2cDToOB9c7XgkQTAg+cUc0WDRuNwkmGgApz7LnDCd1aM/RslS2WKHXg8lQyNcW5qsNnOqrGfjXfLNY8MRp1eL9SFBwb3PvGJT5RvADv6Z54elHDCI/C+wmBjt50PRpWnSWFYeow113/605+WcgW4qI/x0ZiQVzLgxjUANQxO2ohSiBHqMxreVVm0XiBBgEYFU0ODb4ENeULjnDpRVAkjIik4xiq5aeQr8z7ZzzzeWYF1DPw+HDDLNq0EauWx9tlJgF8V0Mr8n8GMKl86Z9ZaA3xvJTEmgCV/85zeK7TNOaoHEm3y/kp9P1KRaV+y9yZjDXAL3+FBAsBLfh4BSDwaMVAMnXKs/V4vH65GH9uVvwW0+DYXXgYHAZSZl4AdJqeXnsgFeFZvN9qIFwJ9Ze46FgIf3KfP1E84FM/phUW7qX8E8IzGZiX5M0luO67SM/dxPbRTdvCtfDIEcmlpsYR04UHBGAFGApBTLmA7cxb5gycTcpz+UgYGqSHbUR/lseLjqX3QAF7AYC3zeTgKXXON0bOP9wDUACkALJBbr+/evewVJ6i43OdKyCE5tMrmxabNpW7ztxkeiefYoYWFElLIeLMuMK7yQ/GIxfAenz5IqJN5gihDb6/1zJeVAC0BSe7Lk67broGUz/xw8wb6FNqM26aMcHNCYGGttV0ZpEzVc9m1gXZUUwpkueia65pNObTRdqy0dk/i4yyPs7x3TVOuuUa4zuDBB2B61113xbe//e3ihYqsIdT/pWefj6X9B2Pr5i3Rqw1jz/69ceNNN8Urr75cdI5Di4tRazZiiYOaBv0495yd8ZlPfzoeffiR4u1F/6aAyercXUDnsR6C3JBP0TmUB/CxoBf0NH/bocWRhxwp77zO++SE5DohoOVAmy2nlLlLEn83HZStysv1zMHpM1MKTCkwpcCUAmtTYBnQcjHWsyUrKSoQFreWMbN2tdMnTnQKVJXOqiHtDmg2EqtKJYt65iWVMIEw+S4DPasBGCq0fOs2bhm5vbTJ09ImKak8y33mgonS3bHj+/LLLy+eGxiNGBQmGNYDwFw2ud3Or6z0VgEs7rlTTBsEpjTaUMBMLqrhZRvxZuJ5805VjWHpoNHFN4YtwJOhU+bdgT54W1EfRhw7/hp7tAUjN3uH0RaeoU7+NvTHujAqpZEK/ig0aLAMUGncCO6gIOKJxUlVtAHjDX4xREAaT5JN6zGIVfrlNX4LmEAH6ah3i4oteXWgG+EDo13a0XH0KqrZwyjzYxXQcmzX09ZJsuJIAS3ppZzPfJLniG3XMMvtXEn+T3pmpfcEQSgrG6TWp+cW9/VSsc3w5UYYBBrktAegB+8X6iGki7oBKABY8ZDUm0c557wWqDvScZ001vJqprsgFvU5z6AZADPtvPfee5cBZGUYsoq8MXgL0AfexdsHwJg8S/C1oBA0BvAByMP7BzrQd/rF83osAlaT2ywfYOHYrbbGKfs19DO4vZ61UUNSLzVBeX63Ws3o93ol5IrrHnCBsY8ssa3ITDwqqNuE8cgx6NmaaRe5CO+5ucIzeJ7W641lQEu5ofxa5uXBoISk66H17HPPFRmpB1Gev5OSwnOfHFryvvKD38hXks7zYR3iN+NG+YBbyObaON8iMpR+GPqtHIMufibxat4Iynqfz8rn9DuDkm4E6c0qmOr8EGwSNOB6DgvM83qlOaTMEIBSlmZvueqGh95SyjW9qQXRDO3MwNPh6rsr6SZZrjrup2zdWsJRmUv0A+ATfqSdjNn+AwdjaXExdr/2ejz15JNx5VVXxUuvvByPP/F4LHU70ao3Cli7efOmMuaf++PPlY2u3btfj253FBYL4Dr9TKaAQKzgspuS6mCGZ49CC0cnvMNnXOeUQ77r9RHwzPiShxSgmHXj0KGRt+GB/Qfjhz/8YdERASsFyNQVsk44HacpBaYUmFJgSoGjo0ABtFzkNaYzmFUFKo6uuunbv28UUJGv9svrede26omiF2A2/DPIo5dG1dipKrqZf7MHwyQD3fZUd3CzcqEBSVkolyidKCUYdgAzeCCxU0r7VE4EWAxPsR8rzZ98XeOhutMskMV9E95igOFNYdihBgMAFEYEhjZtHIXejDwM8lhofNBuDFTCAd059xslzbwyJvSl/3qCaSxQN38bmul4Ub9hk4I+eoto6PCsAFIGgVQgoTvGOfc4sQq66iFiGIBjLV/JB+sBE0x0rRHEO5SPYUHYp/2nTGhFHRiFGMckuodG0M5TjGyTinJ1fOUp50n2QPTZ9bT7WMkPDxegPI29bOCuBFodDo1Xa2vmSUEhrmXPD+eDCaZXAvGOlib2VXCTb/gXIwWQB29E8+NpwDjO8l4G4yeBAYfbxip9BICcv3pKMc855c95znVAKDyJ+PAe8xbPJMq84447yiEWhMHxG0ALwxqgRmOeuUo9gF8A3noI8Z6GHh4IAPt4qmGsKRucV6vxsrSTljlcb738pRyHj+UTvkfePzMF8Ol2O6V/eL0gM/GUMneWYX94W+IdIzCjxx0hh/IbNGauk6eKkLDlVFdgBuQySgcy2K7ZmZnSLsYGEP6pXbuK/IA+1ZBDcQczHgFDwEPtZmt5/AwtX87xVa8XQKOAW73e8kEKAkWNZrPUD/8CTLppYW5IeVT+zeO10histtbn8qhXec07+RAB5SkGv3RTFiqLM+/ndVk5ZV25PeoS8H9e+6rruvNQD2HH2PedA1n+VWWhvJLndH6myvvWYXvp75k7dpQcZ4QuA7Ky5nz84x8vOkZ3OIhTztoRzz33fOx97Y04tP9g3HLbbfHsC8/HI489WqrtLSzGHHnatm+L9mw7PnHj9fHoY4/G66+/Fm+99Xa023NTQGsVoaus0PudR5Vd6ibwmekOGDv0Gvir1W4W+bh//77Ca3iAstHF86N8g1vK3Hz1ldeWwX7lgt6JGbhdaa093DVj+vyUAlMKTClwMlOgAFoCWdljxkU7L8YK3uNpeJ3Mg3Mi9L2qyE3iEZXEDFAJ1lRBLZ91R8wdbZVfDToNyGxQZO+mDIJNUiizIl816Ckze4VgBBEeAJCFosLpdigmAioZHNHwWE1JmQR6VJVj2y9oxG+MFdpBfQBahu2o4NtPAadcpgAbz/IfujrfKQfFLe+u036UN707eIZ6uZ69DAzHEYjIIS0mrNe9n2c1iFUk9YAwrwvX+RsjE0CLRPD0HUANoywbEyqFGrSOB/1eS0Y5Pr6r9w8KqiegCfZQFtcxNgABMUCkg3wprfjOIFnmT+nNNY04x0V+zJ4ERzr/s6FXNVQt0xDSTE/nlHyUeUZ6VefKWm2cZOjJ/3rpCSIIZpo7Sy8gDzzgd3XurFX/eu47RgJatAOgkrxwAAKAQ/Ck7XAO8bzeIXqLcO1YAVoZLJN3aJteJdTJPLntttuWvai4d8klFxevjgLaN1ux9ZRT4777H4x39uyJP/3KnfH8s0/H22/sjhj24/Rt24pBtuvZ5+JjV18T8wuL8dOf/SxOPWVrmf+AXebnAsjF44h5wFy87LLL4p577ln2vhx5R41AmNU+8pcyFBoqU/Jm2mpl4B1BGwAe+ZgwHTkmIGfoNHIIDzQP1hB8Ztx53zxazgnad9HFFxWwCCOW9wEAPeG1yN3a2EtrDAhTVh4jvWXx0sLLtJx0+Otfv4tWzs0a4Y3jjQcBGHIskfRbeVgArna79FV+dZ3SI47v4l3WapW1gf7Axxri3IOHqZf7eV2eJCdWuyafK2tcr1zPaaeguR5YzpEMHOS+8E72trL+quzJ6508ktvRJJdWrRHQtd8cRB9P4N4ghv1aDKJRxi7g0SEe4t3y3RhGDKIenVqjODbVa8OoiVyuwIjV9uV1x35J4ywz6D9hwQBYrG/IGZ7DcxJvR7wDzz3//PLMbLMVD//yVwWYfevtt+OJp54s4WynbtkaCwcPxpk7zoibP3VzfOD88+Kf/vmfCmjLHJh6aK0u+d1oy2ux80ivLXVU5i6yIHuVdrpLZZ5Ba042VKYImL/z9p748Y9/vJxqg9YgRwC83Byp6nzrWaumz0wpMKXAlAJTCkymQAG0EOQqGypMaxmEU4JOKbAaBVQKMsggGOW3oIbKqCET8CI8ycKvAZuNu6wEqyh6zTatxb96NqGUaExpiGmoYggIDqlos9uP1wIeWhi7epdYr2CR4MCRckkGtDJIKB3MSyLokL+dw0dad34/AzKTjA/DnfI7jtla9WeDoDp+eZfUHBfLBmCttiZgpdFcbYP1aChatrxIvYJ9a7V/tfu5/iq/8l7mD42ePD+Oln/WapthFJnnM/h0NH0/Ud/N/QfkwBsPGYCHoPNaAHejaSWvK18M+3VuIbe4hiz66le/Gn/7t39b5gSA96Uf/lD84sEH4rXdu+Pyj1wdO87eGT/68U9i85YtcdMNn4xWbRCt6Eb0OvHUE7+NW2+5LXa/tSee2PVsvPDyawUAuOCC8+OC888rocfUAxgkYIKnEuA+IJHJyAV0lZOZB/I8h98y4Jt5f6U5+7v8NAxAC3JlAUjlfIkjWV4veYauuOLKcqAFefww9KGlfRCQoewsa/3NN4A6hiz9pYzsPWibstwSKKIO2sU36wdrBmUBiAFa8JzeqRmI4XrmL8AoAESAIQA1w+hze3lHEF0jvQqoTgK484aQf+fNo+r45XWA5wUu5c/sPaXH2EbKAXkl94366EO70Yx2NKI37MdSqxvDesRwcRCdxUFEY1PMzWyKNmDVoBPdwXwMACfIoV5vxUJzJrrDiEatF/XhxiVWxyNLMEUgn3kmqAr4wfjntYjxRR7p7cz7bLQgA/igj3BvLd1nI8fl963sKqir3HdT4ctf/vKyZxbgFvOBcSTke/qZUmBKgSkFphQ4fhSoXXj+hQXQ2kgD6vh1Z1rT+4UCVYO+CrgIzKAgmMyWI6tJQk6OJsIz3OFFYef5nOfCcJUMpNj39RhGAlrZOyB7alA+BoR5pdyBR8mkfLx4UCBzmyhLZT6HlB3JmFTBHsqQhlVAZJLxeCR1TnongzH5b71ZskeRxsV66F81RKrv2FeBJw3QDJSu1MdJZcsnAqzF8Gm3iwHBB2NB4zjnuDhSOk4yKjIIkr21Mt008DfaKKFOeVfe2miQ5khpebzey/1nHntsu/wgyOo83+h2CV7RLsOAM1iM3KRNX/ziF+Puu+8u8ur222+PxUML0VtajEcefSSaM5viqquviX/56X3RHw7i5ptuiNdefil2v/JiLBzcFx+6+OKS6+l7//jPMaw3Y6nTi1q9ER/4wM4C6F1wwQXx0EMPFeNbD1HAFQxy+Oexxx4reZxKKE6rteydVgVslVl68FQ9FJ3v6+PBYQxJyl78mkaAlPNmBG4NY6Yc3nBlCSEmJBJQUq9fATXbWPWKdO4pawSS9NrVUzDPUdtPmdzXo5X20QYAQPiGU2Px8NQgznIPeuoVBpBISCe/MZDxDCaZPSHlzle+KYf28S5rkoDISutP1UC3vcpz5aSgmTzOuPisnnhuJlXXpWPhobjW3JoEaHGNfrcarWjXW9Hrd6PX6sWgMYxepx+dxV7UBu2Yac1GvUHSf/TexRj0O1EfsknSjj7/B3ho9QJ/ro38SKcccgmd9Qwy7F1P7Lz2KYvoc/YSFSSb6vMbOXIjfeGzn/3s8gH/RzqFAAAgAElEQVQHnuwK3UkCv9Hr98b2blr6lAJTCkwpcOJRoHbezvOGOS/IeozRE6+b0xYfbwpkw2Ql4z7nWSLPB94FKPsAWuSW4GOYG4q65ZSktxwxU/lkxXotw0gQQUBLBT7vmKM0umtKO/TWyiE/GnHuWucd+6Oh+WrzsNr33Ff/PlqFahKglvuWDVKNHQ2t9dad21qtL3sN6M6voi/9s2GXab0aoCWQxLgSroXBCHCBoUieHdrBTqtA15GO4XrGYZJ3oTws32tg5r4eCxktSJI9c4+0r79P7zluhkXlee89PWE2ut+CV/C/YVvZkAdgAli688474wc/+EEBn/j9yMO/iks/dHHx8Hj51d2x4+xz4v4HHoz+YBi33XZr/OaxR+OF556J07edGtu3nRqXXXpZ/Oy+++Ktt9+JVns2tm8/LS6/4ooyNwhv0jsMTxD+RkYDYnHaKfXiNQKgYgggYTWCP9V5qYeW3rdHRsNhIP2bzRGYk2U3sqHdnolmqxUXX3xJCSdExpMQnjBtZVgOna3KK2mcNyeqIZECD3l++jfzmrEBYHJ+kdeM/1zHqw1QUBlHm01SzvMAjIwlfYPOAJck/uZ5fuPlVc0jCD0ZB8bMkMvVaDspRFCZLigiraQH9evZCT0mrXWT6HtkY3x4bzmGJeSy2YrGsBn9YT8GjW4MmsPoDPrRXepFs1OPRqMVndoghvV+1Ick9eZwEkCsdjQGM8QeRtRIur9xgBbtFdwVkKXHeoebN9A1Im8Aurnjdw6999p61+DDo/L0addh6AyghYzlwBrkHf9JzI/MnNJ/yitTCkwpMKXA8aVA7dyzzy05tFYyDo9vc6a1/b5QIO/SVneFVfwNsUIJvvXWW0uybfK5oMyh9AtcobDpZm8eEA2mScDV4SgTtME8TlUFHsNMjyyUFOrWiwdwy/AVlc4M8rxXO6QZGDoaXlqpnElAZfXaegAXjXXBJ+uTlh45L3ilR5UJ7wWcVhrrahscW8s31w5jT1gSv82NZuLko6FflS/9nYEu25QNQwGtSaFbR9Oe6rvZOK2OwXrG71i25f1UluOjN4SywbluaGoGzzeq/c4RgSLHiW+BdAAMjosH5CBXE6Eue/e8E1s2z8VNN94Qe/buj62nbot7f/KTGAyjPPub3zwWL7/0Ujml65yzzopLP/zheOjBB4sXUAkhbjRj0+bNcdVVHykACR5OyEHq9cQ8QvDIHUNSeAw688/omaT8y+Ayf2vEmw9qJV5bXYYPS9J32p/BbWQyc/nUU7cVD63Ax2bsMQWARH4iabeSHLNevbAo3zoM817J+4kys9eS+RSRVYBbtA3PK3kHD19ANsI5WVdYb8hLRngicg6QnfvUx7rIRg9lAirSH+jOh7bSd+o2308OPZsky6vyNsuASR5rAiV6dVY9c6v0nLQub+Q8sexRyHgrGrV2DAb9GNS7MWwMoh+DGPQG0ejWojasxaE+14cxrA9iWBsGEGl90IxWv128tYY1TsncOEBLnsrzI3sM8rc0Zqz42zyPjkUGWQXDKM/Q2I2i98lUbl6vs43EnCOpP3ObTQR+kyMPD0w96k4mOk37OqXAlAJTCrzXFKidc9Y5Hq6zfCra4QAC73UHpvWfmBRAKcuAEadNobwTZuGu1zPPPFN2uwxJzDlMVtodPlxgdiVACwUFN3IMR4w3/jZfFHWTFwVPBQwPE+yaC+Nw27DWCE4ySKqKlmUcK0BrrTatVL99X8ugyZ4mGngahNDe3CGE62C4GfopsDAJJM00UOmvgkb+5n3DNgxpxcDEC8V2rEWD1e5XZWjmVw371d6nbdJltb4eTRvNnZiNqvWO39HU+35+V74VmNGTpYQytVrLRqZeEcd6rmfarAZocQ9gAw+kL3zhC8UzgDYBjiwszMe2U7YUkKTVbMcVV14RP73vvugNBvHpT386fvPbx2Pvvv2xbdv2mJudjQ/sPDceuO++GA768ZGrriih1M8890IBtKgHz0UAGcAY6IDM4zenv/7jP/5jeR66ebopYIqJj1cCtNyQqMqrLAtW5pNRyGGjMQo1FLRCJpNzqtfrR7fXi7fffqe0DUAOMEoPW8Gqlcqnzcif7EHpONs+7skreWNGry4BO4EI82rpFQrt8NYCSOebtQ/Ai+dp69NPP13C7mkz1xhrAC2Sg0N7nuE/m0DeF9Sqyt4qjbPszvTjegbwpI/eQRkEzx5umRaZPsdrnmf5OPJwakezMVNCbIfRiRiDVrXBMGq9YQz7w1jsdqJPbvjmIAaNWgyGtaj36zHTbUVjUCsg2EYCWnkTuQoOZpmSvfiy17I0nzTWJ/OGxLHmuZUALebaNddcs+w5STgwh4c4p/P6cKzbNC1vSoEpBaYUmFLgdylQAC0VFsNxpoDWlFWOlgJr7bxzH34zTwQKGko/p2qh9OOhBWCEIg+gBY/mZMKTAJPDMfw1tFYKOeQ6BhzgGke1Uz+GGgYkR7GzQw7QxbWs+BuOtBagc7T0Xc0Y20gj23qzoTrJYDocGZLf14gsoSOtVnz0ox+N+++/f/nkLsaDXVHpm42pbHQKaFlebjd/mzMLUJVnPYFRozAbbEcyVqv131303Cb743cGtJTPPH80fJXfpfwMaB1t2UdCo/frOxr2ghHQCkCb657GWW374fD7evst2DAp5JCxQy4CiNxxxx3FMwvgF34nPI1TCjklbccZp5dMU/fc86MY1mrxmdv/KGr1Zmw7/YziTYCc/eQffKKEIHKq28c+cmV861vfik6vH9dcc20JAycpOiAKmwsYbMg92gZYRAicp+gZOke7DLWrgqV5PgoEZd5bHyAySgpvyKHz/pZbbinjs2vX07Fn796Yn19416mqtss2OWYZXBB4NuQ3t9c5WQXJcznqUMgR1wL6mU90tN+sJYQWItMoGw85ysbTQ7nEb96F//h2jQTYQkYyJuSdZJ3Em67qQbUSr+kBJGCr98/Iw2kE5lXXU8NFJ3kfZ9myEXNh0nzLYMO7wEVOzWzhoQeW1Ysh/ll1Ti2MaHSHMegPYmk48toCtBo2atHl5qAW7V69eGgFieTHOdrWO1+P9LmV6OX8L/3g1MuxB6CbPRnsck3z2SNty//P3psGSXpVd58nn8yspRetSCCJRRIIgXYJkACZxRarAcsCE+CwEQYb7xG2gzc8H2bm/TARb8wbMxEm7PA4xhs2tsFmvGCwMWAwCAshwAKBACEwlkAg0NpSt7q7qnKd+N2sX3H0kNVVvVR3dfeTilZWZj7Pfe49995zz/nf/zm3uW9tCdAvAtee5Mx3EzC1U2yJg7Uf1q5Fc0UjgUYCjQQaCWQJFEDL3VKVtItnI6pGAhspAQ0D83FgCJi/SAPBsZgdo2xsawzWjcK1HH/K0HiXuq+jIoBAXXA6YIrxuuyyy4oTSSJkHA53/TPYxnXrObp+o+Ra31HcqOfsq9y6Ezvt2mnXZEYEv9Mvz3ve88rR5sgah4o+wWkzJCzfozOcATL7tA66cZ9hWzifAhU5Ae/ByG49/ZDrnp3qxyjo5RMdHZO2ca3xXa/7tOvNh8O1x9uu/r7GaB0sNY+WIPw0p3EjnHgdWgHQfOqrgCSMwmc/+9lljqA/mRvcd+aZZxWwZDTsx7e+dVfs2PFQbNm2NZ78lHNiFFXcfc/3Y+euR4s+O/spT47tW7ZEO8bxyI4H4+EdO+Khhx8uSdUBWQCxKJfE5jwDAAswTCdaoMiwwyzbDB45Fx33tMFxncenYPTq828cw8GghBwaAgp4h37mJMHbb/8aAzp6vX7RF64hgD4C5daVZ+RQLz+7xghi8T11FLCqhx3mfEjTQsEy6EXZygzZwqRjE4fvYGr5DIFV7hXMoj0wtWgvfwMqwtKiPqxJgJm8G7K8Hj3hOHPDqK5rZMDZxmll1vXrRsyHul6sA1p8LnXnpMtOJ9qtKmZAc8fD6LfBqFrRWSJhP59bMYAJPCSXVit6HQCsUXQG42gTqtpqlTDEjX45J6bp65ynzDmR82XZXsei/eMasdF1P57Lp2/QJ8xdwfu8Pmz0+D+eZd+0vZFAI4FGAtMkUAAtDWWPv855KRqxNRI4EAms5jBqhBrupTONMYZBj4HvbnTd2ZCN4w7yavVaD6AioIWzqgOSDXocCNlj/A1TgXqRh0UwxZPHNPhtk4bmgchtvfes1sa6Y7He8g70uuxU1Hf091Vm3elVhvYx/YJ8cdY93cudaQH4+j0Z0Ko7XXW5yJowJ5s6UOdgtTw5ByKnaXLJDooOrEBJNoydH3y3GgCwnjrV5SGYZfjV8bajvJaOsM+c0+YpYuwB6kxLen4onZgMgNA3JmYXfKDPzeNHXdBNMKkKONsfTMKuykmenegtLZbE14tLCzG/ZWtJDt/rDwtjq2wcRCtmZ7oxNzsTe2AJAfYvMyQ97VVmpECJtoJgETJBfzuesqOeHWy+z/qyzj5cH2A7jnYJzVsqLFrCLAGzkAFA2/e+9/2o2u1y2qE6HRlRZxxQADnDxwWqnHuuOV5PXZEp/3jJgDIZvYCX7eY66gGoJBCZwTF/Jz+W8uJ39I+nKQouK0P7mWvIk0bOHu6Fwfy1r31thU3FdwBc9JUgnfO+Pt7VP65VgnXe55roeJPBlctT75QxVFXl42oAzXp01P5cUwfgfW4ZT+0KslV0252YqdqTelE9wlOHJLYfRbTaMewPotUfRhs2VjWOcWsUrfFwct242nBAa1/6wrD7+lyp63HnU1478pjeH5k21/6wBOprdx7/zEsY+rL8sV33ldu1kW8jgUYCjQQaCWycBFrnPOWckkOrbrBs3CObkhsJHHkJYJiQfBcHx5BCHBFPm8Jx4SWlXIBLA7LupGlQa9xP28U+8q0+fDVYD2CQZaRcMxiILGEjwETAUTU3j44gRr8ntMq20wGTwWI9MDZxdgwlMoyLsknETJgP3/HZwwiys12XXB3IqzsWXp/bmI1j2bB1GRi2kEO2LMtQpfXswOcQFZ0d3pGZjvPhGw1H75NyPyt/QS4cGTd/6uNhNcYdkqg749OkYzi245s+M+xxNbBIRxagqvBMSCTd7xWHnUNhZ7qdAgJ1Z0iYDbDE0j9hoQxHo+i0O9GKVsmlBV9lPa/VxvdqjqBlqmdzaG39ecgbYAjHUTlz37ZtW0vI4UUXXbgCCpksnST1nHK4sLhYmDjUT0DITYy16uZ13If8eX/Ws55Vqkf59I2AuNcQ+gfgxHUATlzHOww3QCYASdh0hFBT/q233roShmhuSNqY80Sam9ETN2FxkWuS6wgV5RALwxopEx2HHNSB09aofX2XmViUg74FHOMFWMp4p708B7mydu7cubPoTFl3jm83e/g86bNJqDjPl9lsnjrZcpSRGdmCjvzO8xwD9QiC+mYFSd75buX+pf7kMBdOPezAQ6yiG53Y9dDOmK060QG6GsH6HcfSeKEwtsatmWUUbD2z4Ni9JsvWtXQ9+uvYlcikZWvZd4dyc+NYl2XTvuNPAnnzX32iLaDt66aKa6KbZob0si6yFnE/thHrCtdONvJmym85Eod1w81IvneNcv3hHpnQbqjbM+bwZTNMn1AGrZvirjmusW4a6U+4LhsZcvz1+sa3uABadm7dudr4xzdPaCRw5CTwghe8oIQT4nCgbFCAvDDQUa4Y8RjChhSq8DRo6myCxuD74b6sG8Q6PHWjMIffKW/uxSkEcLrppptWmHSWIatAZyeHjnpSoUwLgQGe43VcQ26gyy+/PD7xiU+UBQ6nU0bFNMM1MwHqbamH7OxrZJuPxjEjw4H3zJBdDbzYX4PZ6+t5s47c7Dt6npzntaCWhxNkJt96gMb1ttpx6rzQUKvrnGnjoOBUFeF87eXwtRFBVDHThZXSi0FvMdqtiK1bthQDL1pVCUNsd2djOIrC8Op2YLasDmrVndr6PM8ys81ZPoLTzEXDfDVkuT6HzGGskltRkHDPnt1xxhOeUIAtw+uY57Ce6J+TTz4lHtqxI7761dvLPbTRJPXq8LpDWu87gBtOFhTQAUziO5K188JIBcS66qqr4gtf+EJhkQK+wxjjWkJAX/ziFxc2GDkAbSeMU9rz2c9+ttSdl3MfneC4krFlvWgDB2SQ+J5cWdzD+gRjmHd1kWCRoaf7AiSmgZEZmKKeMjm5NjPINOLdBOI+T2r0kA0BK96pj+CfzoYn2TqnlKvPVZ/yPfMsO0H73DAhH1ZrAhzPzc5Ft91eYSl2YG9V7dgLU6s/ji3VXIwWl2I0WIpON8qpiFWXMTkBhY/XV33+ug7V9c/xLJ99tX1/1+fjVY5Nu49PCbgpxLrNXGF9k5WKnmeNOP/888uBNOQrNlqGawWm0Emsz6wt+G4eoCIoJbOatclT6mVV8k5ZEhXyhrdsa0+4ZjNKnwDfkHUbv4H7XcOpB/lECfnnftrDekm9fRb1dT3Vvjk+e3/jWt06+8lnj2U6rOZsbtzjm5IbCRwZCaCMcAxQMoAYKCqUEo4WO98oMH73lEWUEsCXTCCV3mqg1pFp1eZ56jSDONeu7hDLDlAHaUCz4FxzzTXxb//2b2VhcOckO2o5pMdyM5Clk8ciIuOD/jM8gDxdN99880oSZHdeKDe3o26k1jcADB3kOoGO1e6xvbIS6uyr3D5ksk8Hbkq3W26WsxsXMj82z2jZfDWpyzsDjxpCMrTsqxy2WQ/hXGtHvy6BPO4cVxmM3ZfEyP3TKiDVJA8QuaZGw0HEqBfz3Sra40G0hr2SMwvDa37rtuiP2rFrby8689sKqEUEGXev9srjKo/xOgDr/bbfaw3VkX0kiOEurQxK3s8999xyeqEht8PhIKpy+uL95SRAQB5ZXJNceJ2Y37Il7rnne3HHHXcUXY7Byv0atDI16/XzM7ofIB2QhroDVLFGACDJEPU3wHD0FOwrTirEqAVcA9T6kR/5kaJbyGfGvAPsoj6AUF//+teLwV7XX+bn4XueicxkRRmySD4zAC7GGWsUGzOwwZBrHWSdBt5NG4/5O8oyz5dM1Zy7kGv5HoM96z3qSh0MzZW9xfU5jJ+2ca875o4bd8357HiXDTdNp2WbdWWstsYl1LaMsaoTp5x8UvQW98Q8p2Iu9uLRpYV4pFPF3PaT4+SZE2OwZykGfQ4a6cVif1ehM8LQOpYBrfXoo9VAmfravfm0d1OjRgKNBDazBPSbtEn57MnAAkG/+Zu/WU4O/cAHPlDWE9Y1dDproGlnPDzFXJkcDINu4xo2kwTMKFsgSlaXa4x5mwnfN6UM6xJr/hve8IayicWmFP4fayJl/szP/ExhJ7/3ve8t66BsrFe/+tUl1yjfs8a7WSc72UOn3JzbzH10NNat9eQnPrkAWpldoAN1NDaoqXMjgfVIAOWosiNMBMXDKWEoHhSXCkrD3JAfv8+AVt0p0thfTz2O1Wt00qYZxdN2eQV4dOTJFYPDRz+xiHiyoWCR1/Fed6j4TkaGjiu7LPQdCyK7KzK2+A4mxYc+9KHyPfdyDQ62r3obNOinAVp159R76/cIlrmwKRPf64DI/o6T7PzJulDG7o7tb5nH0/XTAC2dZ/tUgMXv7bPV5v96nMgsYx16jSIMManv+bpp5VLH0YioqUkuIBhagFjznXFUg70xM1qKGCxFt9OJ/ihiUM1FL2ajvfWk6A0jhgNCrvcddpifWwe1pgF6dVCL9glQCzTl+zRwr7zyynIdxuYk/1W75ND6r//6ZpEHGxHoC/qDfFoPPvhQXHDhhQXUY6x/6UtfKmBKBlXqTrmAivMPQEsWEn+bEB/gCCALEBwD+eMf//hKDh30B8Abv5OoHZ1z8sknFzAKUI66csgI7WatAWzD6FUuMjMNN5VlmnWEbDOuoUzaTv3QV7Sd8HnAqMx2mzZv9wVCqmMN7RBQczyqb2kPzzIPpXqTvqTtbiq4Q813OA+OY3erkZsAGnXN4baGVCojd+czgy+3r/Qr7KxOFbOdbswHieGHsfjojjip348nLbWiNdeJe8/YHmdcdEnMD7fGV776jbjrwfuiO9eN+TYHDvRjWHJoTfKCHY+v+lytr4X7q8uORxk2bW4k0EhgdQnk8PLMUnaz41d+5VeKD8BmtmuLm4muUayZbn6xXr71rW9dOShGoElmMdEelMNnXjzH1CSsUZwWzD/WUm07NtPZpGJ9+od/+Ifyzn1XX311PP/5zy/r/xe/+MXyHev+z//8zxc75f3vf/8Ko1zwzec19vfGzYrWWWecVUIO6wb8xj2yKbmRwJGXAEqLo89xMDCo2VFH8UBvReGhxDC+ya2kIa7xvlpSaFq1miF45Ft8+GowcaZ/cOy7MlHHZEDL3+qA1sUXX1xk+dWvfrU4jiwWvFikDGXRKTMflcCCgALvshXoO5h4Avf2Kde86EUvKguTIS04iTqEPsP68VnGQt2op2ydT6/JQFW+XkDUhTXf572250B6LsvADYsMoh0sYHYgdTqa7lkN0LJP6rmfkKdjbdpaeiAOoCxCDSCZLz5bef5w2eNojUdRtTsxiCqWev2SP2u2GkUs7Yy58WK84oVXxuuvfXUs7NkdH/7oJ+KTn7stdg06Mehuj10LUOW76+qurO9WA6/z/Fd+tIXxCFid5y3z3HlIu9HBhBsCjrBLOpk3k8xfJLrPOoH5PdmMaJek8M9//tUFyOJZhAUqNzcl7Kc8nw1tI5QQA1hjlN1agBgANfUI7SXMgDp98pOfLKA7rC4AJnZ72SihPpy8CND1jW98Iy4sQFurgFncm43uOiCqrhIAEtgXrEen8SwOLGEdo76099Of/vSagFZdt9T7MYdom+yaa9CbrJeGNMqy4nPJU9XrreQXo24AdoYlyuYyJFEnhfKVsxtIOjXKwPVEdlxea+vjnxxY/dEo5rvd6O5dis7Snjj3CSfFBTPz8ey97WjNd+KDrYfiv0aD2PvAMHqtudi5da4wtzrkDZudiXG7ZNZa1xw4Gi9ai0G6Gki+us45GqXQ1LmRQCOBIyEBNzvctGFNcM1hvUDf/9qv/Vrxvz760Y+uhCPmyArWFhjPnsKMTmNtYs11jbF89BmML3Jbsj6yVrNesRazZuWQeOWhvcWGGj7CBz/4wbKW449gl7ziFa8o5cESx27gM+v8+973vuJHegANbeF616yGnbVxI66cclh3whtwa+ME3pS8OSQAwo5xzo47ISIkiL/vvvvKTjyKFZTdcBB3kk3mJ6jBPMm759kx2xytPPy1qDu1yoj3DGixAGRHV8BIGeLgsJCwMNAPJunXkcpOfWZo2WLr4TNZUOhnFjJOBzOfC9ezC0NOG36jr43L14lyJymzr3Lf5991wOqMq7pcZB4I/nmfO0P7AlT2Rz9TZ9pk+S6q08CHwz9aNu8T1wK0HKf2s0BInflzoC10XDi2KMexLwiyWtmT7D+jGA5HMaq6UXU6hW017u2N+ViIV77oyviFN1wbX/nCZ+KErVvj3KdfEP/vX/5dfPjGz0d/9qSIma3R7092MVd9BqjSPgB85ee8F0y1PNslC4vr0MHkrULPMj/5zuTxMJoAt/mu3SbZPTmZZopBih43JBxQh3Y/unt3nH/+M+Kiiy4q+a2+8pWvFF2dQaMMaNkWfkf3wKwyRJE6AGIBUHHPDTfcsJJ/g+djuGLUYlgDhLEZwjMBrAg5/PCHPxzPec5zSiJ4Qg/pR3aCZY06RzXCqYuhd9Sl5DlbBvPVgwKosqfQbcgO4A2w7MEHH/yhxNV5bKrL1AP1ccszs5GP/qCd3Aeol0EpdCvyJwRDRqz6jc/8bRg3ZQJKESZp+CQOBc4DbTDJvAd0mNvEnXh31OsMrTxfR61WXP2CF8fJJ54Qw0d3xt47vxnnDQZx1gM74ryH90Y134l/ePj7cc8pM3FvzMcj7S2xZ2Yu+q0qCDQcDwYxKAzFY/eV18fcStfkrHfymnogwPyxK8WmZY0EGgkciARYE84666yVTRD1ihu96Plrr722MI4Btcy3WFIkzM+vrG0cjqKN4VpDxAX2AuutQBIg1Nvf/vay0fSv//qvK2H8pCt4zWteEx/5yEdKeKORO6Yp4TPPZG1ivSYHJqkF2EwCPJMVTp2oI//wI1kruQ+/gpBF6pht8Mb+PpBRs/Y9K4CWhjm3ZHbF2kU0VzQSOPokgMHmiVAY2SgqHAGUFsrM/Dga48wP46BNUMg80VHTyczso6NPKuuv8TRQZTUwKzuzyklAy4Usy5JyPGELWi/sB3b7cW5wePjbha8OLOmYZoeaa0kwST/jUNJ/AGXf+ta3yncAZ7A/eAFm4bCxEPKbjlne0ZZBkllV1kNwjbKmgVp+Z7nqW53t7HCvvzd++ErrJjsrOyL7A4gdTB2OpXvrmz4ZEBBckKGV+zY7g44Jx+ha8smgluM9A5+5vMeUNR7GTGuSgHRYdWN2jrHci8HCrjh1PuL/+u//Lfbed2e85rpXxT+/590xu+3k2Pb4c+K3/vv/jF3jrbF3WEW7gGDre2XnWOOyPt783hLRveoFfqOuAEYkVgeMYe7lE0eZqxiRkxxZ1QpDi88mbjdx/sLCYozG47jyyqvKXMfoZWeVl8nZZQTxnYwtmXAYxu72Uk/0AzoHg5fwAurIOnHGGWcUwxmdhHFLTqtLL7201BvQi/q89KUvLcYy+of1wxwaMMYEqmi/etHkuAKkzmPlKQDovQJIyOGZz3xmCb3EAQC0V+bZtqv3T/23rC9e+cpXlh1odCW5Sdj5JnzTjQFzYlEmfQOg9hM/8RPxF3/xF0Xuhnbwfc5fiLyoPzJ87nOfW5hrAFxc7+mKP/7jP142MpA3eh/5elqU474Orqysva0qFnujmJ+fi3Fvd5y1sBCvnt0ezxt34pzdu2MQg/jOGdvixt7u+GSvHw9uOzmWYkvsWRoU6h8ng3YqWI7rO+lzfbNkc15Vl6GfBSDz74KezfqxOfuyqVUjgaNFAugS1kZP/XXtdh3U3pms96b5NBYAACAASURBVO2VDSSTsnva7p//+Z+v5DamDL5/y1veUtYb1iHWJTedfu7nfq6AS/gTbqC8/OUvL2vmO9/5zsImNoyed9ZzNqUok/qwDuGPsEZRD3PRAsxxLbmXWccAs1gb+Z1NOGwEbTnZ1Q1La2NGagNobYxcm1I3uQQycIGS8URDwQocBUMiMnMHxWaIm8a/TlFmaWzy5h909eoOft25zuFtOlE6/u7+ZmO5ztBiEWExkhXAPSaEzCGfAmEsGBkMElxg54TF7YorroiPfexjZXGiv3FKYV38x3/8x0oOGNpAeeza4EzhcAli1gE4F6jc7mngkU6WYU2+C2AJhOnU6jTkBS87nesFTA2ZrMt1vWDKQQ+QY6yAPN7pAw0uxx1jjL5VPwg8OD4yE2a9fUB5GnoYSDzDfBAyVPLYsNySCh5QqzsTveEo+oNhVK2ILTNVdEcL8X//H/9r7L7/7ti786E4kfCxcRUnPP7J8fb//X/EQszFqD0b5aTEfbwyoJfHLO137iubPPb9Ox9MIPMVNhNyJpk67c3ha85nj8wGrEBnw6RCL2Sgj/tOPPGkwo7iNxhSzHXKlnWk3lB3Ow/doSUcnX+E81E/krwic0AsWGCANOgHAB4AM/obNhi/uTNL2dddd1388z//c9lVZs2hvhjDJJK3zpk5xneCffwtyIMsc6J8xxftM0wTvUXoIbvaMIz3BWjVGVnUledpiPM7+UDQmQBaAkwAcVm3o08BmwCmqAsyQB6AX7zYJceR4DtkQF3vuuuukrMQuRLKARD313/91/GTP/mTZbzrwHAtDgLXIWt0Nfea22tlvC+zBR1bZdx12uUghIXdO+OsUcSzh+24cvuJceawH+1uK+4cLsTNj+6IzxK1esYZMds9MRYXB9HqtGKpP2GncVjisfpaK+Qwg1dZBnktP1Zl07SrkUAjgY2VAGvNE57whLIWsp6wtrre8Tcs58suu6ykgiFE0Jc2hXlF2fwCaOJe1hfXoJe85CVlvZAJzf2//du/XRhT2BfoMdat66+/vrCpyY/lGihz+Kd/+qfLOkAOL9ZT1xvqx/duhAFysf796Z/+aQlHdCOH9cvDaLjXtVy7ZmMlfHyWXgCt47PpTauPNwlkpxKlxWs1wy0r0LrDNg2gURkKauTy686sinGa/L22juD7/aHss1xmZlDwvVRbE+eTBBnngh17QaZ8VC5ORp2hotOo8y8lWIfNmHkXJx1O4+t1VnHeWKgy6JOdQJ1rFhqBJnO68BvPu+CCC8rixrNyknk+E/dOf8HioG2wuHDIcJhxpHIYoAARzxHEyKBUnQGRQbscJjRN9rkcWT4+u97v0xySzHJbKyn0oRxHx2NZjkXa7vizTxwj9J1jZNr81QGvg8N1BoS/Z0aT40w943iZfE82+PEkOeoyQNCpIvY+ujNOO3FrPOeyC+O3fu0X46ZPfqIYlBdddkX8P3/853Hz52+LnQuDmNt6QvT6hFytnkNovBy+R7ucUxifMJnKpsBywlWTmGu02gZzJckwAuxht5b633jjjSuJXfmc5x/y5rNAn7J2Z9fNBnJVEcIIuAPz1mTkGqM+VyaRYCSfufbyyy8vxijGLkAL74BF7NjyD5AHphFAGdfRdoEu8np4aurrXve6At4Ytk4buZ6k8eioPFaQpTk/BN5cT6ivIJ9Jaw3HQ3YwwNCX1I3wSgHDDHiqX5Rhzi8CK5UX7S/GeqtVgCjAOMB9drLRhzCmKAcDHn0JEwx5sUvtJhFlmFuLUEwcg9///d8v5XM6FP2Lg2B7AQe5jjYiT1hutA3mFoyvv/mbvylyol78c3MhzzfXrMkaRP64cfSWFmJuZja27F6MMx5djBc+7WnR2r0jZmfasXs0ii89/FB8dbaKhflt0e11oh3tiG4rFnpL0R+QV3ai2fL6r0OV9fpm1H/OEevvJpK5Y0bD4UpuUGTryWJczxxZWFws/cF9Om/8xv2sn4wPxqbj0r4wVIf537waCTQSaCSwmgTQUep17XSuZe16xctfXmx29AnsKb5zQ5trtJ2wz83NqF+FTmIzBtsIkMmIC5LMs8ECQwv9/apXvapsppAbCxtBUMxTENnQYt2jHDZ2YGC5oegz0ZWshaQa+OM//uPiI1HOzOxsuTYfduPaoY/SjIxDL4EG0Dr0Mm1K3KQSyE6l4YYqwdUM1HxPBgzcRVax6tjqsInC11lb9R3Oac/VibNuh1OcttfwG+Rk0l7ys+DcCGRRL3f1dTIElXSe3HVhAcAR04kTcNFgVtkjPxYkHWOeSZ4zn8niRDmCZMooLxbKiz4QfKNc6mhSYx1MnCl2inDOqDMnh+GosvNjiJPGOs+sg5nZ2amDWdbDPqYcQ1nrgKX3+r2gRp3NpoOaGWOZMbFaHQ7nGDoenpUBrdy/6gH7TbBLPaDeyICsfWbfZp3gfPS7PE5k8zgPNRAnY3IyjxZ7vTJmt8zNx3jYK3m0TpjvxrMuekZc/7M/XcKr/uEf/yn+7cbPRDW/Lfb2I1rtmZXcgKv1JacjypQpDvAy4MwzAXSe+KQnFVAYwMMTStUVAB8ae/zNfAaMETDC6JQpK3CcjUCZa3XWoyHC1EG2FwA8II+gGOWo26yDfZF3itE/XEtb2O391Kc+VXSfDDzD0snzge7wpCMMZMIP3AX+2Z/92fj7v//7Ih+AMfQprC4ALQGpLGOBOuvJb1kWJs8VDOJdNhn6ilOhkLubC/Xxk41+c+sJOqL7APNLWOZyGD5hG4RMYNgD2tGf5CjhGnKRIBN2pX/0R3+0AFscroFsfumXfqmEWtLu17/+9fGHf/iHhe1GmAlsLAEU6udaiexgmaF/+cdzyT1GuCkHA/zjP/7jygaDYIvjIuv/MadzdquSC6vTG8bWqh2d8SDOPOmE6D1wf1TDUWw75ZT4zq5H4wHa2p2LVp+wz3aMuxG9QS+GvUGMhxNQRh1fB543s54zTJMxnUNdmSPMt7179hTwkLGC08U8ZJ4YEtNZZsVlUJ6xz7XFqVs+9AWZWCbvlEPfcX/zaiTQSKCRwDQJaAehc7C/ZTUZFXP9m95U1hjC2wnbg2WNrkH/mH9RWxkbX7azayrpC1hrSCiPPUH5v/Vbv1WAK75D97G5QlmsR9oEbvKwvrCeEsnxghe8oDCqrSusYm0ZrmdDHL2Hn7LCFFtcLGsVa6QbUOpi2kH5zevQS6ABtA69TJsSN6kEMjiFksmAQ91YFVDITclgQT0pbf26zKbQKJZFkOtRBz10OHL4nN95nwb2Rog5P8PdCGRlKIgLDu8Yvyhm6MEmPtSh19GQESEYyPc4dQJaLGyCXLIk+I5TDqUSs1BwvWwxnb1pDoaOjYCCDAzry+JDXVicdGgpF6AMR5SQIk+61BHXgc4gWu7LDHTaV7znPtRpRh7Sqx0X3uP4qvd3DuMSGPEan10HyDZibDRl/kAC0/TDauCTTqE6oz7H7btpeiGPkTy2BCMw8JwPjwW0xtGZ6cZgMCwhh2XctSJGvb0R/YUCarVG/RiPhjEct2LUnoulcTsGrW602pMk8vsMuVo+5IFnMo+oD8Ync5aDNZ76tKcVgw6jENBDQJu5BpNJ4FoGkixMwCHYUBnwVm4arZkJSj8IohuSBxgFywdnnbADWUcmmhckQycU8GYwKB1LWbI3qR/3YWy/+tWvLqwn7qNNGNC8A7YDiGO08ixCGABeKIPQOA4eAYwByCHkDp0D+MPL3F7onawblAe6A3ny4jvq6mmHstDQy+gs2Fl8BxsN+XlyZB4v9bmrPhXk5xnoPphWhXXT65WcZn/3d39X+g9QD5lSV8A6QDlBTB0PHIh3v/vdRQaEKMLKoi/e9ra3xe/8zu+UPFy8/v3f/720CbCK/GR8Zv0ABHvPe95TToJETsjsZS97WcmFQo5LnAYcC/qBOuoU1ds2akXsHQ5iW3c2Znf3Y3brXNzb7cWoPY7Oo4uxvTsX7e5M7F0Eve1G1erEEEZiO2I8W8Vg2I9Y6sV4MAmfzUDztHm/GfViZj/oQNEOmXvzc3Nl3vIPFiGMQvqZOVKYcINBaTsgJffLWgbUpIzLL7uszAPGAc8yNHRl7aqqzSiWpk6NBBoJbAIJsJahW1irWAPRTawn2Aasl6//qZ8qoX58hqnFGsBmChtfXO+6zZoLc5gXusu0DFxHVAnrP7oJXcapiYBb5sslVBCdB2CmTaG+N8eWwJWMY/wHNstYf3i2azJrMWuW7SAHKfVkE0ZCgMC/9vwm6IZjrgoNoHXMdWnToH1JQKexztDK9+wLMMpsjDobJoNBGpQZjOAZmdGloVx3WjUKM1MjX7ORgFZmgEirVRFnJpCgDO0k1h3HjYUl7z7IqpLNIsMJGfCbLAflIKCVgaCcQwYZUAfulaVF2XkxMqwPo5sFE1BK5xnnGseI+6EPG+POtbTVvnGXxlBIWWSZVSNwZp10tvP4yCFl2RlHdhmAqvdn7nf+lhXCswRHqGN9/E0bR402OHwSyIBWZl3ZZzrgdSDWeZX1wWpsEJ8hw9CQQ+eYBlkZl7BLqjb/K6BWjEcx246Y67Siv/BotEaDmOl2Sr4s8mYtcQnsrHErqta+k2ITssQ45rnMK8AX6sZ8I6zu1Mc9rswzdkIFjvzdccq4hs2BIUi9AYlMGO7cM2ST3wWUBXUFdpxngjTUBbCEsgBfKIO6GGbI9ZlBS9mUuRJOVVWlPpSHjpDFKTguO5J2YBADIjEfAXJgOcGSos3oH048AtTBEAZ8kgUG4AUABRCmLpAdQ1msT7TBnGEmqxVEgkHKbxj/jIGcfDaDdNNGv2NInaTR7vgrz5+djTe+8Y0F6KCuJIjnRegFcsksXRhigGr2D4Y+4BPgB7IAEHzHO94Rb33rWwsAgkPhhhKAIfeTJwVAjb7hN/Na4pjA1KLdjDOe4SEAeS3N7azGg9jSGcUJC/144q6Izvx8fHluMR6d7UZ7KaJTzcZStKLfakWL3Hck5V/qRasd0ZtrxWA0iKo3iuhPxpzrdn09PnyaZf+fhGyQGWNEJ4+NJ1iQBTzeu3dFjqzf9JPgagnX37at9DHzh3EBAw8G3U033VQOHfj5t761lM/mj30iuM13d3z96/tf6eaORgKNBI4LCWjroztYl91UZi0jRH37tm3xrne9q6yhMKnY5PrABz6wkkeS+7EXBNwRGikGtC1kZLNmoAN5DsA96zEhh24EauvLNkfnsaZr3/M9G1foRjcAANn42/B3gDM2Zv7oj/6orFGlDsv5T934duPefKFH01pyNA3IBtA6mnqrqeshkYAsIZXfNOBoLYVTZ2PkismYUCnyrkMmG0nnNjN9pjm0lFt3bg81oGV51tGdWRxN6ic9FqVuKKDMIBYKWQIkDMbIlYWBQymrwQVGp5L3OgCm3JSJux/IQEqwO+QuiDobyph3ZauTyjWG8uB00i53dQQCeHf3WgfXZ1qv7NjkvpJV4RiwTNssKJW/X4uVk8sSvMj3M458ORYdz3nMHJIJ0xSyXxJw3mfmHt/hWMoscWxRcH0sZBbIaqA29zAGcE6dv8wJAS3GHuGGAFrd2fkYjCbjux2j6JBjKIaxZbYbSwt7YjAcRWduS/llbw9wdzZiRFLs1dNrEnJIeRh2PN9QOHQBDBvu5IhswAdPCUJ/aBhm/eHfgtHOFz87/zOTKcvIuShrDTmz+8o7zCoBNcN9BUKyMYy8cMQxkgWEAFbcSaZs2vbwww+vnGJEHTzh0OvQj4BN7ujaBvsFecgWNTSQazSoMwjuiUo8A6M8M/CsI9dTb8Oyeb4nIGZ9kHWE37vZIqDF9wKIhJS9+c1vLjm0AKauueaaAr4BZgi4oUe5HkeC55YQ18XF0ufKBhkTssFpVFxD3hJCMJGR88F8YYRkysrV8KdOgHaEdJID0bVhNf1JO+fH/Zjf+0Cc9ehS/Gj7CTFsd+KD44fivu1bYjyai2FrLhZgBreriM44qtEg5ntLEdU49s5E9AjX7Vcx7g1XQDqeu5ZNsF9KYoMvpr6yqt1IgmGHM1bWx4jiDNKHnPJlaDDXFqB6mUX4vve9r4x32g7zEoCaci+5+OICTuY8bK79jJf77r9/g1vYFN9IoJHA0SoB1ih0ETqDNRcbAX0E6E54+21f+lIJDWTdY/1AdxH2D+NKWx1dJIDEevHrv/7rpRxZ0HzHGs76adgf9gf6zMOetMu0sWUfoyNhVLOWAbDhLxhO74a6eYNhbAFqZUCrOzNT6lHyDS6v75TpIS5ulByt/bdZ690AWpu1Z5p6bagEROjrhv7+PHTavRq9Oqx5F1nASIdNx9drcnmZpZTBjf2p3/5ea/00gM2XgSJmQcj1ll3FM/id061wqlDYlIMzBr2XBYff2RmmPHY7cGxuv/324igppzr7SYdFJ0lqMvfrME5jsShL2WXZaaMeLDzE0efTSJQ177KnKDuzXQSTaK+Ogk5OnYVnvbJDbnvqDlnuozowZR101K3PNADrcI2R/R1Tx/L19fEnyCLAwuf8T7BVoDODF3UQa1+AuTI195HjUECrqmBYRQGqgrxArU4MxpNcQK3xKMbDfgk/BLTiOubK7r2L0Z6ZjVG0S51JIr8vQIuk0FyHcYeByDyHhfSMZzyjzPe7v/OdAmjJTsNo1XjUaaYdguUypnKIcgaEmQPOQZlhzlVZTxn4wkmHNeQJtTxHBpfXUR8ZoJSBg45usZ7cC9uIujsHzdeRgXNPXcW5529YRQI7AGCC+MpJsMZnu3ubgUnKQqeiNwGsSJqODhQsQofSfurG7rUAp2zV+tisr1UrwMV4XOosQG4dALTYGedUKBK4w9AC0PqXf/mXAuzhGKDP3Vhgo0BDX/ZtGVe7d8dP/dRPxe/93u8VvQ8wRp1xHFgr+AdDiFxlhBgKmKg7uZYxRdgI7CDa5+bEavr/lMFCPG3vQ3Hu7sV44fYnRm8YcePiw3H39i3x/Zkt8VDVjT3RjkG7ilH0A0bXzHAQLZKjj0cxKNTGdgyHJIafgLp5Ph6MzXC49KHMh7yG8WycxjJ2q2oFnCXP2w033FBALfUVh0KwRjL+cOZY/+kT1l8S9d/86U+vnEoGI5J+dF4RPjo5VKJ5NRJoJNBI4IcloK8huMT6AxOatQJb4j3vfnfRRYJGHFCCLvqrv/qr4jeUsPjlKAXXBMLlTR/gd24s8f7a1762sH1haMnypmZuJqHHWINYs/mdtZbnkGAeII01i3VOVjzPZw1mAw87AfuBdYpnLS4tletgexkN4jqijm3GxaGXQANoHXqZNiUeBRKQ2ZCdSqo9zUjOzZm2SzvN+TQsJSsvnyVir+ObDWSv9zuvyXXLzu+BinrFcRmPV4z17BDyu2ATyprQEI9jz05HPfk97cZoJucGCZlR+Oyw8w9nkcWCHRPKxmC2H0wSrLPKYuEuM/XCGeIacmvhWAGe1Z0MwaIMLAg2uXPDiSSE5wgGUF8BPEOYPIVRkK3eJ+bqEQhbDdDKwIaLmXW03/J4qo+DzJgTEPO+PD7qYyM7YAc6Ppr79i0B5J9BSq7Onw2/yoC2/USfy9TKzI88J/P3q40Rw+jUNRnQitEg2u1ODFtV9AbjAmjxuYBEMY6lhb2xdctcxGhYTiwbAb5xbX8Sfjsc7JuhNSTh9nIoH/Mdw5SE3oAdGHD/deedK6G+1Iu5LkAlsCSgj9yYU8pP4GpfDEfnUWZlqTucGwBahq+hT3C6KVNwzbA5DGF+B4DPidr5jvLRHQAzGLgZfKIcwCvaRn8jA55tv5iDUJ2I3jIfobmKBIQy2KdcAOXQo4Q0EhKWx5fhkDzXXIDuMhtiMW2tclQLHKIHKUNZ8zt1uvCCC0pSXRwIwskBMWgvIYi83OAwdxj5SQhNNAE5wAfjAEfgF37hFwqgRbmwfAgxJLcIdaCu7IDDvrriiivKGkM/Gf5Jmw1xRAb1TYe6k8DvZy3ujuu2deK8XY/GE5c60YpO3N1tx1c7VdzcreJr/UGM57bHAFA2GOd9YFyywUdrcRjR6sQiYblTwCzlsy/Zbgbd6RzQwRP8fdOb3lR0DyHDyJ4+ZW2FjcA8ds074cQTSz40gFRCDQE06TPWXeb5ueecU+Y6/SUYyvxgff6DP/iDGCyHam4GWTR1aCTQSGBzSUD7ibWHtRAfA/Yu68bf/u3fxvfuuaf4YlyHviIc/TWveU0BjNBDgF4lNHo5n6X2PTrMNZUW52t+4zd+o9j+5OZSf8tINs+V6wvvPIM1EJ0GUxn/hbB5Q7h5lvm8zKFlvk5CDllT2Twnob12AfXFXmiSwm/MeGwArY2Ra1PqJpLANJAKhaJTpCOZgYHVQIG1AK+1mr3a/Xxv6E1m4uQ6ZhDkYHeJXVCmsUp8Pu84VRi7LBgodN4BpaTwmhAaRa1zyckgOCRch5HrDgjXcp8nmlAHTzwrJyN1SEb9g6PBWYwAwlj0WMhkNLCQUBcBJevL/falTr6MBa8RKMMox1hnQVIGOsR5V1tgQYCC33KuHYEMKcSCX9YtA5plZ5xwj1Zrpe6rjRfBNcGyDGxOu+dQgJxrjd3m9x9IYC1Ay98dS+4IZtAqgwhZ32QgVZ00DcDMgJb3c28b2hUJ39EpUUWrMxOtdrcwtgpIXUIEu7G4sLcwtVpcPhpH1WkX0Ivx3em095kUnpBDns8/djYBihnz7EgS5jdcTqrunBUc4vnmq2O+Ob65V1BLo1CZ0Q7nV94UEMDL8nKeco8MIfSFjCRzM1FnnHnALHZY0S8A8BkIwNGnfe4SZwCO8imX33nJuspMU7/jGttibrCJjCchqOpDdRV1hJVkeDdMN/Ud+oq6Kyvl6YaA4LysMOqTAXnbl8FDmWXodmRBnkGuQ1fjXCAbwip4h7HFC2AKFi4nRKH73/CGN5SQC3fOSeTLbvaNN95YfiO5PM8hUT7PhhGk/Ak1/LM/+7PiLMBGA9Di+epZyuTZOCPck3Vrfd7w+Qn9xXj6/ffG8097XJxasc5348HhKD6z48H4yglbYsfW7TEcdaIiaVZwIMAoxq1RDJb6MVoaldMO+zEq/2W961zOYPNm1YnUO7Pw3ET71V/91dIXD+/YUeYs7DtkzljGYfzQhz5UHK43XX99Oc4ep47+YL3kkADGA+Pp5S97WclHA+MBsBMnkz4isT/jYGF5XmxW+TT1aiTQSODISUD7CL1k3izWO/QP6x0gEmsMYYfoINYi9A8RFtgY733ve4seQlfJmMob4KylxRZaPrSGNYqNFTZFyAPJvYJg5vBCz1GGUSE8kw0AdCMbMuYj1M/xPsIh2Yz5y7/8y8kJsMvMfP059DBrGeW4wXDkJH9sP7kBtI7t/m1at4oERP418DVSUUaCIUdSeFkZ6nzoFGnQa8xncEvALANVGQjLOxOyq/jdXQ2UtnHpKGCSHRI77k6GTriLh7uzfM7hLnkHWyeU56Dc+WeyYxYo8qPgqOiM6iDiCBJnT3Jkdv9hCmQHWLnodNh31kO5ZFDJ+pO8GXYBBnlOxkyZ7p5wn3m1dL6lOet0+7194UKawTbDpQSzuJbFlGe525Pvo911RtaRHIvNs/dfApllJCjlPFPX5HmRgasMsK/2ZO4131MGSQvbpoqSF4iTCkctsmZVhX01DhgpxBpOXvzVwmmfkisrz51pdSBkScYTdQHcYN4QFsYc4ZQ0xrYgM/USpFUO6jPbbs4JjV3ntc65+sEyZZ2YMyrnJ/M7niFQPi1sEdCFHFDoFphQGahEvoDz9KW60g0GGU6U77PMj4ghjH7B4acMXlwPGKWBTTmGLFC+5aEXBQdpL2EM6KkMgtsOmaSCZDxHI16Z5nWgrpNpE/Vxl5njyJEHcmAXG4AJUAPA49prry3tIU8iz0Nvw9olUS+6DMP/ne985woQRRghciUBPIDWRz7ykbIDz7O4x00SwhphcnHSISEnOB4m3IX9xloEIxiG0O/+7u8+Zu1YbW6ctLQUT3n44Xju2U+Jfp/TeGej1x/HLffdG988aWvsnJuPTr8T3WiXww96g14sjQYlz1yMcISYQ6MyN47Wl2uhc45+Zn68/vWvLw7dTLdb5I0zRhgpfQUTi7We0MM3vPGNpc9wHjNITBmAwM+96qqyYXXbbbeVMcMYYTxyKuX73//+kkPLfsxj92A3BNfbH7JHtfMEdl1nlY+gqazRHHq73mfV7TD11f7c31zbSOB4koBrO6Hmr3jFKwrbE/AKfcJcxJ5g84O175/+6Z/KesH3MKYIxScMGtYU726imGZEVrWbRq7pgPkwTDmVOK+F0+TOPaxhP/ZjP1ZCDVmftOlyqgN0I9egR8kT6brW2O9HZjQ3gNaRkXvz1CMsARSOCfs0SHQIMmB0pKpZB2PyTrvKWOdKx1jgRsWblXZ2DrPBhYGng4QThlMJG4AXjgpGLmEjyiaXI+imwerCYV1R/DrbmSUgs4LvSPjIUew6Xsqba+gfDGpYXOzOUDcWPMN2phnHmQmjU5ff7Wtz4bDoUY6OYN5d0RH2/pzQn78B/NzVceeFXSaP7633C+UIqOnMWrax/uaHkbVxpMZf89yDk4DjedocdQw6PjKI4m9rGVxcJ0NLfeW8AtDiBEMAqzHhhCXIsFX+BsJ6LKjlaYZ+O8kZhG/falWrCgGHGGOSOcDYZX4yp2DwwLYE0BJMquuFrL8En3mQyWG5XqNROTpH/WzZzFt3RQW08maAutB5howsm+cAlmCMUudvfOMbBUARvKdtAOrsFmO4yuqVJcRn82wB9JDLivJhJ6HX2Gl2jYEJw6mGPIf6mShfIMv6IcPLL7+8yA7dAuAOk5R2oFc8trwO1KlzaVOW6WqAluUL2tM+ypaBy2dyKwFsYaSzsUG7ADH4jXwmtAfwgnAQQg5xFggdcXOE8UG+EsAuwtB4VgYQAMVgAANwmQwe+XucO3KgLPoIVhoAi6c85k2c+iCdHY7i8a12nL5lLnbteCC6GyG1WwAAIABJREFU3U7McOLk4kI81O3EnmHE7LgbVauKwXgQvWE/hqNh4Wr1yDnH7v14FG0mwVH6cs7VnbC3ve1thVX3I1dfvXLMPaAt/Wq4Lc7bj7/qVYV1xfhzvb3qqqvKHMGpPOvMM8v8h5XFGOeFHqCfmAf/8qEPFcBWMCzbM/vqu0MlbjemHN+Um/WtQC7zje+ZW1xruO7+1tHrfW8c2kPVk005x6IE0PMvfvGLy+YN8w7GLra9G920Gd8D1ihrCKHu5vS97rrrSvJ41gJOx2VDXNvaOZxTlqgD3/72t5fcvQBkeY2sz10+Y4ejK1mfCbuXJcY79eB3ATTWehhasIzRI9plx2K/bfY2NYDWZu+hpn4bIgEMLQznOqMmAy8b8uD9LFQAKQMtOncCSZnpUXeEsyGZQTGd4Ozc4ZTipBjewm/swrNjz0u20jSnOxuA1MG8LJmVpFEpuwtHlN1ddujdZeEaHCtCbvIilp1cE9JnQMvnZ6aYTmK9vtlJpo0CejKz/CwTxHJ4rmEcAlK208WWshlX5qbJz9K4RybSj+0H2Ru0w9Oi9nOoNJdvMgnY9zKVBJych4JdeY6utwkCORhV6jDK4ZmEHLbGAxIClnjCHzCz+HsCck34WWVkF4bW5NPkSl7DcWtVQItndNrtsnvKXKUu5KvCMSbcEIYHIYf70k8Z1FIvGD6QjdJ6qGEGbgScdZwF0JWh7JQsX5kqspq4F2AF0BxnHeBJ9iTlAKbQRl60EXDHpLSUBbhFfZ2/sF4wbtFd9A1tIoQPHQc4jw7hWg+lUP9m8BuwCFlSFvXDiIYdBbCl7qNNOSlufaNhGiDq+HBcYngLoNOWwqxbzl3IZ5wNcoAAwnEdTgQvnA50FKxZQzcJO4P5w2dADuqOHFk7AELII6Lel92KXAXGXN/MS8I7u/QAZPxGPQDMDNOc1j77HTZiVN1oA1jt3RVVNY7O1tlJXqdRxLg/irnWTBmji+NeAbRAcIedKha6nGYYMT8YR3e43tm4+a5zo8r1xTnyy7/8y4WhcP9995V+ZJ0ihxl956nD9DUMLcBMxh79yfyA4UDoDevkr/7Kr8Q73vGOwkS85JJLVg4L4ISyP/mTP4kOebpGo8ccrHI4pWQoruFBOVdnASxnZ1dyf1HPfOhNCcuuVgfz99WOA9Hlh1MuzbMaCWwGCXCADMAUOgfdw9oomxmdz7xF97DmmOrEyBHmGGs2myxsoPFPIMz1iznOnHbDGX34i7/4i2WTCYCs7q+srB3LbHVSnbzuda8rzFMAMNdO2djZNwCYQwcSas3zZT5vBjkfb3VoAK3jrceb9k5ct2XgQSPbnW0N5X0ZzIdDhKsBUzouMoLydTqQ2XGxrTqC7hwKIOkgQPkFvGIHw5xX3MuiYBJlnUDK19HUEeFa66YxmGn+MpME47hexpPGpnR/kgbj0JDThh1UQ/OoF3+b28Z+yDssyqAulzqwZ0Jcnp1DF20Pbch1pf602TraHr5jAQaAY6GEQo3DqtPH9bntyNsdHkI3WPzYHTdptvlj8g7S4RhvzTMOrQQYb3n8Czw5vsyrJBtof59uCF8+ac55zymHMSZkqs4wWQa0Eltr8lxArQl3i7/Lq7CzlmGuFJK4Mq+WTzhk7DMvGf8YnwAPgOI+WdCuztRUDs5LfveQCBlM6Bv1nHOIqukoo8MEdtRNzps8d7M+Us8rb/qBupsrEIOX8p3rAC4Ad8gZgAXDG9ZKzqtlXyMLjFsAIIAv+hxgh3t4joxOGK/oCHQD1/BSTjKVeB7gEMAWcgVU4JmAaYRHCsQjA/5WN2ZWaX1MOT7yxobsNg105CbDynLzpo/9bx/wm2A+95mgHj3G97THkyJpq6FgOhvUUYCrAKXLedVslznY1Os8D1mYN2XavAGW7Q/GhYE122lDV4w+OeVaoFkToLVdTTYyBv3JGBszB9pVySdXAL8xOeR+EJ67v/PzSF/v+HeOGFJH+Cdr/NXPf/5KAn+ucROHMckphec+9anxnve8p6z9fEcONcYhieI5qOAVL395ycVF/wDgMu+ZK4Cg73rXu35I82R5OA43UkbOScapm1xZJzC/CV0CkOP7L3/5y2VesW6rc9Zbv7qtsd77musaCRyvEmD+kSMLsIoNMNYI1ws3WZhXsqDQM8xpbWfuh8HFvay1MiuNdOBefRzvAQRjU4iDLLT5s/9S9/1gHrOOsf6jQ1hjAfa9VxuMvJPoRhjEruUNQ/PIjOwG0Doycm+eeoQloHKkGnVn6HAYXGs1X0dP58PrBY2yU5Kdw/pOPUpXRW2YirvxlKGDx+KAo4DC1wE0X1Xxb5cZAQI9Od9VcYnTiVBcm+PMucdwHY1K3z1dhM8uPIT4APIQuqCDKjOBZ2Unp/7szHTwt7pMlBfv2dHWCPZ6fhe4sz1595ZFGACLfzgBnt7IfTncwuTQsrpw5lgYWQRxWNmlArzDeXBnfa3x0fy+uSWQAS3nWA7BFcCss4rW2yqZBxhyAszqLXVHmbfLIJXg1oSLtRpTy1/AsyZMleysZR3EKYeG3VIH5ixjGmcZlhOnJqo3GNN5ngmGZJ1hCJwAs4as+kun1DbqoPM5A1/qrqwTKTvPZa4x1I+5Sf3Jl8EzSTxuWJ3ADvcCopNjCoCddvMOKMX9ANns5HJCEw4y/zB+0Qfs3OLsU4bsJdhbAtc8k/pTZtaR7jRTT55NuJ+5/rgX0DCHiSFrZey9ea2o6zSu8Tvl5/M9/dETCw23VOdnII4y3AUXnON+T6Wl3ZSPbjfnG21Ch8uI1fh308Dku7TJNYp3+1ym4+pzhZOxZmNhsTcByEbDGMcgOl1A5gmwNe62Y1BONRzFaDCKYTuiPR7F/ABmY0SvPRPDkjT+6Hw5L1y3ZCYCaMG8uvf7318Bsd7ylreU/DU4esie/rv+zW8u3+Es0lckVCaslrEMSPuSa64pgmFMuDnEnJCZ/Id/9Ecr46uuQw6HfaVOzPaD4GsBLFutAtKpPxlf5A9zLGcdutYIWE1HrnVf83sjgeNVAqwH6Ao3KlwPDW/Wv/E65OQmseu5Os510Y0w1zZtda43NQC6Td/DOZ7f/duNGf0eE8W7kUSZPNc8ovgCMsj0kY7Xvj2S7W4ArSMp/ebZR0wCOkg6V5kpcaB0841ojAo27x5kR9Bn6sDlnYcM5Aj06GTqlBhmwilG7HZk5pc7EBqFhhxqENadzDrI5mJVr4eOIguAu/c6mTyDJIskl+Y7Foy8uPlMnTbaozxsY3be8g5MlhXgHflxBDMNJcyAm2wHy3CBZJHlXhY0dnEAJzg9hUWTBPYkkRSYEhSkDBgaUJn5R/25HtCOHSCfy3c6hhsxnpoyD48EdNrqoI3gzjSG1jTHaLXaZkBLx1ImTQBGLbOrSsDhMluLvwW04G8Zjlh0gsBXwaH433R2ivpocWGhgAUwOwkfANQlvAwwC+CihHctv2QfKZOsJ9QRMneYW8ghA+eCGpaT26suUW9lRzQDJRnQEtjHaFX/MG8BnGBqsGvMvcxDgRf+JncQIZUeGc53hFhxMhPf4dBTf3aeYbtigKNnKJP6AXihYwGwzd0n8Kn+EdTRkM/gDToH9ir15D7DEHmGekx5UH/1tvLLYKB6X+ZgPnVRo9+NCOpmUnzKxOmgvbRPuXKtO+v0DzrRI9TtG+XJPfwt8GX+Iu6jfDcsdG4EH3UmBGlWmxvjFhsVhGQOolvNlnxwwxhGxZGe40GMyS8HQ6s/jmGfMN1WDFvjcpBCd9gryeCH7U7JPXe0vhw3yEqQBrkTNgjzaucjj6yE6Vx//fUlhw0MJYBd+uMVr3xlyR3D2CLU9iUveUkJJeS3Es7X7Za+x9GjLxn7L3zhC0sZt95660rIcdaDeV0+HHLNeoQ5gCz4Dv3EAQWML+0/6kYuN9MFOHfWU8+st/cHCFtP2c01jQSORQm4geMcVce7huRNKNYDQv+xk5mf3MPv2lDoIDdOtNHVf9pEsq7VAXUwS79IWVOPDJCpD1yfuC6zx/iMPmEdtT7HYr9t9jY1gNZm76GmfhsigQwUibbzICnqG/LQ/Sg0OyEagsXVXGY+CCrlIgVeBEcEfwToVOrmfdJBkHGQQ350BpVTdqw0DnUwLZ9yBXAEv7IzmwEuyhC8kQVVDOWZmWIYs1tKO6gbjpMLnEmBpzFbZCgokwzy1UEvHEaccXPmuJDmUMoMaCk72sC9OMA48JTLLjZGMqEY5IUhSWVmv7mTJMPAJLowPAThZEkYQra/YQ/7MbSaSw+TBLJzk0Fd9UxmLu1vlQS0DL0SwChzv+TJ6hRYquIUwwRqFR1SQg4fe+qhmbYMP9wXaF7mZa9XDDjCZnF4Gf/ksjA0AIbWegC6DGgxt2VMZBA577RmUEzdkgEydaT3c302jjWgZU0KHjOfme+33HJLMZTtI3UpuuK1r31tSYIOmEOZPJ/T9wgh/N737oktW7aWz4Qkwp6CfQlbiyTbAN8AUTAxBbTUKY4DwSFz9clyMgxPNpflymglDFGgjDKRYc7joS4XJDS8zL4SfKfNysowQq5xB5z7M7NLMM51xvL4Hvm6IaKzYt4iQbu8+YJszOlV+qS1HIrYmzDXMitM8G7anJlECQ6jP1qIbrsb3TEMxk4sAVKNB9FujaIC7Bt3ot+PWBpyCmg7AMFi1IvOuBdVaxQjsK9VQN39natH4nrXH2XnGs34ZAySQ8vxYJgd74TM4jQ+/MgjJe8ZfQmTGOCX+c08oJ9Hy3mmGLOEGXIN45okzYz9anl+OA+RQbZDNhr4cZ47VhzPjEnaQvhRDrWkPhxO43jXDjiQvlNHHci9zT2NBI4HCWgbuLZlICtvAqMzZEKhn2A9M39dn7Ndri2tXzMNQDck0XWu7lMpe/SFqUPcrKGO6EYPbNJXFMDisxtg67F9jod+PtxtbACtwy3x5nmbRgIqHRSliYAz82ezVDSDV9kQzOAWdc27Dhqr7kD6ewbHNNpQ8uzEshC4667jotPkApB3NOvy0fmzXoYLCRgKirlgwWIwzMFE6LAQOEKc8AbKcRckhxhRT8Pzcpt1MotLs8wQ0UlUhjqPhALxN+E/7C5bdx0ny80hT4IItIP7cWwzqy0zq7hWx1SmQ+47y6Ku/G1SS53EjTb4N8vYPpbr4VzT0HKMZeZQHrN5jq5lEAkeCzZw/UqYbylowi75AfPqsfm0HpsY/ge9QIJ4jbw6kJ4Ba57FP8AVclAZNstcAhh3JzTrhNV2RQWdBLR8vnNXsM58QNYjM7ayLvQ+ypGNVUC4dOqaIDlzFBCaBLPMZxzyNju+ARDWieFSP7Zu2RJPeMLpceFFF8THb/hE7H50T7SiFSedcEL85GteGR/76Ifjnu99N55y9rlxyuPOjHPPe3rs3rM77vrWnXHuOefEaY87rewuk3SekG4Zme4eu/vr2iMw7zgB+MeQ5nfaIYsNZhxsT9lcMrZkPGWGlrKgzCyHOtglEOKmB31jqKFjFeBJcE1wyvXGdYLPsr5sp8CkOo7+RP60jTqvjP92FZ3ZZQYQ4aHtdtkgoN7zW7fF4uJSVFU7qnEr2iBPBcCNwrLqkzKLhMCjcXSjioXeIEYwc2Y6BdCCpNUCjBmMY9AfxWDcKqcblmLGw2iPh9FpV4VhdDS/MlNPpxD5u64zP5E5QKJOoSHx/CaD0MTxhtrK1DOMNB9SwHN06BxHzn+Bax3RjV7ftB3QKbSH8YqOor1smGkHqD9hXhI2jF0hc+tA+t92raW/D6Ts5p5GAseKBNRP9U0/13q+z1EkbqIzb3O+SG0H7X19A+a1z3BDBdnJDHazejV5Mn95lmuyAFfeQFS3UYa2V30D4Vjpr6OlHQ2gdbT0VFPPQyoBDXCVUTb+BT/qrIpDWoGDLGwayFUHuFDyGGcCK+7EZqPLv2U8wbZgF4TQgYN5CVrJnnDh4TnIHsMR9gJOGSEKhvEQusQ9AGw66TkBs45y3t13MTORMM9yZ5YFyZ0Uvqd8TlYkRJAdGO71KHkdRgEonq9TVnall8MWKAdZIlucO5PoW465sZAjJ3NxL2FI5BgCwCOkyRNdDkbGzb2bVwLOT8aSY57xIxNPtoKgjA6WLXJ8Z1BJoEen0PkuYJZ/P1iHkfvNoeQOpaACz5VJxZwjWTq/EWrLO/PKDQL1wApYUU5YnDBNs4xkNagnuEbgSuMy6+hpoQlZJ2bnXHllcF+9iIELKITeIw9eAahHo1hYIuRgHFu7c/H4006LF77o+fG5Wz4X99z7/Rj0h9GOTpy4dUtc96qXxgfe/7exsLg75refGGc/7dK4/6Gd8YSzTo+nPOXJE7ZKtMqR5OTs+dSnPlUYXNWyjqqDRdaRU+LyWHEnW4Nfhx05wwwlJEN9RLg219E36k7BI8eMIIaAfR28PNjxs9bMtL/zdX43ao2jNQNg2o6ZqooW4BLjJQgNhFlYlYTtM1U3qh7MqnFU3XYstoaxpxrEfLsbJ+wlEdYg+nOd2BujGM20o9Wpor+wENtggC31YtgfRG84CDJsDcsZCK0CkpURunLy51otOTZ/z/2fwZn1AjUbPX7WI/XskDIPALN4f9nLXlZud7wxz8gXRtsE/2RhrNWOaXLKemhaPZXhamVPmxvraW9zTSOBRgKNBI5nCTSA1vHc+8dx2zXgDZfQ6REc0UnMzmLd+N7M4nMXXOfRvCc4cP6m4aRzaW4oQugOhnKfjUXL9jvl6bPZ+QXc4Xnm+qAe/C09WCAOJ8xwmuwgayDW2S58b+ijLAGeD7CEoylAhbPoznMeD3xnHheNXZ7rCV4miqTu/k2ZGM7U3d1t7iV8iOsEs9YylDfz2Grqtn4J0M+CVowDAZ7c/4JZdWDKa/blXOZxmQGu9Tqeq7VEUNidR8Fln8fvtIXfyb/Hi1xRMirVOwI0dbDd35WP+kBZ+Xz1UA7LE1gThBecUSfYJsuu6231n6CiJwnCoALQmtsyH7Pzs9Fb6sWTznhiXHrxxfHo7kfic5+/JR4FENl2Qpx/3jNj29xcnHn6SfHxj30olvoLcerjz4wLL7s6Ot35+PZd/xmPPPxQnHP22aUcTk8EvCehNmD6t+66a2Us1PuKz/3BoOged5eVNXXPDCtBdE6Yo3zkT2J7dBQvQ5dlx8pYA4gXYK074Gs55Osf/atfuS9AC7YV4BNt7wpoLYfKTvLDTQ4sqMhxNRyBfEa7WmYjjocxPxzGiZyK1W7FjplO7OpUsVB1o9OejVjoxRyA2KBfGFu9kl2LwiitivaAnFoR4zYAWv2U0EPR8mOjjLX0y5Fe3xzDgu+8s2nGmLr22mtLJ2gffOlLXyrsLJn62AbYIPUxOg3Yy+2cpq/dmMj2irZmA2gdG3OhaUUjgUYCm0MCDaC1OfqhqcURkIBMHMEO2TxURXCkDsAcgWoe0COl5nqSlM6NJ4V4zK2GH22XTgvDAmfqYF6r7VzmMmVvUVdDF/Kph5ThLqthEDmJfN0gzM5wNi5l45no0f7V2csAmo4fDqS0ZUIzTPgI+EaoJO+ZNm3cvju7JlsWwHCM+cyDBQwPpm+aezdeAhksFjzP3+lQ8Z5ZWtMA9GmOVWaY2hrnsmP4YFop6GNIGWU7FwW1CvDS7xcAlxesSudMnpuCWs73DJhkQEunL89XGUyCV9xLOTnUqQ6aK2/bn+VvvSiXuWhIAfNb0OzRPbvKiXjD4SDOPP2MePp558Xtd9weO3Y+EtXMbLS7c3Hu2efFXLcbu3bcG9+5+06OyIvu/LaY2fr4WFjoxbZuFc97zrOK0wwrywMwAJ6Q08M7dqw41Y6FXE/YQjJG7X9/p/1sBJjrC3m5dskGVD6GMttOQSyBx8ygO5jxsr/3rgVo2d+dwugTWGpFC4YWY6AkiGvFuIqoxqPoDIexrdWK7cNxzC/ujRMHe6I134k7q3HsnN8au1tzUVVbInb1orXYK7m0hjGIXmcUw1ZEp9WO9qiKzqAqzLxhdxwwxZrXD0tgWt9tNjmpRxn32j6eaEqINGkNYFDzIgceALCh/4bGCmCpM+qfsw5fT/un2UTrua+5ppFAI4FGAo0E1pZAA2itLaPmimNQAjpo5oJxt87cD9nRdCd/rV3JwymmbFTWDS2dRBwej2LP8eiCK54mpZPo9yZLPZj2rCWrkg9lfn4l8bv5PGAc8KIu1F8GFw6YYUS5XtbdNuvQ8VlnmOsz04PfZFQhA8owYbE5NcjrguNJ35tQNsfdW/a0sWGIY36mdTB31pHewT6Yvm3uXVsCdfCqDrLUQRiZgRmU9SnTmAH+ZrmW5zzIzIC1a/vDVxhmKDimg0i5zgdD2pgXzlXnqLl6dPrqTC2+t64ZxMugjUwkWUUCXYIy3qd8lF2WWwaJcsih+oF7PX1PBuhw1I9WexztahLWBvdnz8LuqGC3zszE3sV+dNvzcQLs0l0PBVmYuH5UzcSg2hajYcT2bqvkY2K+o+dgfdgO6zHtHEn1wszsbMlxZP1oU16bPPIcwMq+FtiiX3gWIJr63xBErqG/PD025/I7kHFyoPfsC9CizE4HRlUVnaod4/Go5MgCzCpIViFUVTEg0fssObMGUe1diJOH43j84ihOeuSRePapWwkkjFt27o175+fi+zNbY3F2WwzHnRgOBtEeDmLcGkS/M4xhe5Jzrhq1Y4YkXKOIUZtnNoDWgfbvkb4vM7OZQ4x58uSxIcbYIZ8WqQ6YF+guD2rhb/Sba/dqgHte9wXqs45zrmbdpp7KGwJHWk7N8xsJNBJoJHCsSKABtI6VnmzasV8S0HHQkaw7oDpcdUc0O5L79cBDfPFagJaOpLlmcGxMvI7BZmJfEiI/8MADK/R77vMEsENc5ZWk9ZbraVsYeDKidIhpn04bieJx0DBCDQPUgc/AgM6a7yaP1PjMzjJ10Onm2YQCkbDZkEyT0GOY8mxy1BCKiWEsg03DNDvYMlo0iJG1bDnzcAl4HWr5NuVtPglMA5tlKNXHrgwhc0U5h6e1qu5w5Wunsbf2VzICWt7nnEJfkCOOEDrzwDl/Dd0VGPfePFedg7IgMoCXQV4ZVG48UGbWeRmsVp51QCuHj1tHwR/m+bOe9azC0iB3lu1DL1YkFm+NCpDSjnbRTe2ZTvSGw+iRYanqxkxnS4z6/ahGi1G1hjEY92MY3RhUW6NTdaO1tDtm263iMAsmqQcAy2VXAWrlNUbneO/CQgHCdK5zyKF/q9vdBDC/IPqSnGD0ETrTJPL0F+Wr45QJ5eWxqDz3d8zsz/VrAlqtdkkG36mgYMHEmsB/5LgaD0d8FUvjfvTmkd8wZhcX4sxBFef3O3H2rt3x3LlWdMaD+OJCP+7asj2+2p6Nu1vt2F11YtBqxcx4SEBm9Kt+DDsRgxZ5udox1+9Ee9yKUYvfG0Brf/p0M13rXHOjClb1RRddtALwMuY5STnn52ReOEfcvMo2he3L+tnvmFeyHf07z+u8DgiSuRm3meTW1KWRQCOBRgJHqwQaQOto7bmm3gclAQ3q+g4chfLdNKPF36YZ4wdVmQ24WSBGR1fnDrr9f/7nfxbji6PkcVD5zEtnT0fpYKqlc1pnamWnVcAqMw9kJPDuSUvUEyea0AAZI3UD0bran7LPPFI3O23WwaPtCZki/ww5dGRsnXbaaWXXFrCP7170ohfFDTfcUP5ml1dnMMtI4AygLDv1XCuYpWPehBwezOg6+u+dNj9k8Kh76nMnt9rxzHeOKed6nmMHKimfLUgigMRcvPTSS4MT9cg9w1jnH4CvziHz2RC4zBzL9ULHCOBlFpVtyPPL8G/LErDTIbSuWQ4ysNQt2XnkOvJ+nXPOOeWQhttvv704uiZh37pta+x6dFdJGj7XnRz+sNRfjPZMNxYGo2h3ZqLdmok9Ox+Jk7d2ojXuRdWJGFedWBrNxWAY0Rr1YqbTLgC4LCjldPnllxc9hk4oh0osLpbNBpxp3ouuWE5QjUzVJ8rGdsomoSz6x7BxksRzCMXdd99dDqWwXzLQX5dhZpdsBkCLRFawszoATe0qxgCa5Lkat6IiCTw6NQaxMDuKqj2KLcNBPHFUxSWxJS7pR5y/8+GYmenEl7d249ZWxJdG4/ivvb3oB+y1bsyUpO/kzxrEsBrHsIQ2Uv4kl9a4AF7H7+tosHHW6h3GtIcpsH6Tx5K5BXDFPAPQEnxSPwA2Z/ZmnR3KM51v0/RWZmtZprra+ad+z8/WttyXzl+rvc3vjQQaCTQSOJ4l0ABax3PvN21/zO64jBvD1gR5slMmC2CzGx4CWgIrOD84Ojikd955Z2EZ8TdGGZ9plzv3hzqvyjRZZUo+RqaMKBkZ1MuwAep2xRVXlMSthO7QlnqfZAOcNnMvyZ5xVLlHNkkGMGVoPfOZzyxlUj5tB+DCaSe5MvcCbPEZB56xYVmZAZKNVGVvHTVys4Er+NVMwUYCAgh1h2eaZDIQZk64zDI9VNKURZgBLeYLYC5gECwgjroXiBEMAvwxXxPzI88R56hglXmSbJPvAuvqCNkSlqWTajnWNbO4MoAlCC4rjPvRDYD7hPUBlHM9bA6uffChHbF9O3nBCBtsl1PvFnt7Y/uJ22Nvrx+tqhOj/jg6o0GcMBfRW9gZw9FiAbKqmROj1Z2PMTmalsOZPPHREwkB0jI7tfR/jakFQwtGKKAU+gZHm3vQlfzNuw614CDlmxfsBS94QdHnd911V2Ge0k5eOPXo/nooVJ1hcihA0X2NxbUYWgBanA6J9Ak3HHXa0e50o03i9lHEHAd5jAexu92PUTWIucFinLq3FxcN5uLK1lw8ZzCOfgzic9ur+NDD98bXYfhW3dgyc0LMtueiRT+S/R0mXmtMlGGMKk5RnIQfllMOG4LWoVInh70c5oGh0WeddVZhYzLmBeAZ75/+9KdXmJLoLeYFc8b5xLwsBxN0u4/ZSBPQEoSaNlfy2q89xXWmuNC+yXk9D7uQmgc2Emgk0EjgGJJkvq/CAAAgAElEQVRAA2gdQ53ZNGX9EtAJ0rDXidKAqdPHNV5kC6zG4Fp/DQ7uyryLXmd7CCBh0GGkYZAB0lxwwQWFhYQjZw4rTvX69re/XRwkXhlYOpga6ozqdFlWZn4IZMliMLeLBqTJ2nHGSOIKs4FdVWWfw64sX1AA8A6WFfcC2PFuOKDON+VjwD73uc+Nm2++ueScOfXUU+Oyyy4rzAbALA1g64IzCePBU5CyjHRSBQF0vHH66+BXw9A6mNG1+e+ts1wyqFt3gPYFaHlfBn2cU8wfmVPqpUMlGZ6RgVgdPb4HCD/vvPNWABVyzX32s59dCduzDjk/k3q27tw5l21TZl3lDYYcxsO8kgEmsygzKXh+zsUnqG+CaHX81VdfXYAs6s47wFGpT6uK3mAYczPzBdDqLS3G3Hw3Wu2IvYuLccrJp8Tuh3fFls44Wks7oxrujq1bujEcjaM/mo29gypiywmxe2ly0IZ9BzD+vOc9r+jkz3/+88W5Ra5cg0ONbiFnoJ/RG7BnAaQ8sIN2cQ+v3PfqNB1mks8Tdmg/wkSjLJloGdi3LAFI18JDNZamlbMvQAsAq0R2woYZTIDBYacdVXcmOlUn2qNWdAflmMNY6I6i1Y3oRj/mdy/EUwedeOb2k+K0dit6o0E8NNOOT3/rzti1bWvsIQ9j1YnFpUF0olPAsuVIxpIAfpIza4JitahAqcjx+arrHe2f+jq+WaXDGGbOMF9e+tKXroBZnHCMHrjpppvikUceKdVXd3iQAt8JSDGfBLoz0yrLoa7bnXMZoHdOOe/cdDtSOew2a7819Wok0EigkcCBSqABtA5Ucs19x4QEMDDc2dfokPGQwzDqTmh2IDVoZN3kELqNEpLOHuW786hhhsGGoUQ44YMPPlgcJXYoBWncvQTgggEAcJPDVnCqdP42qv7ZWdZ4zCAAbTE0QPDnwgsvLCFCGKI4gOYE4z5DCWgbgBT9JVCHo8r1lMM9skgwVk8//fQ488wz47bbbisyw1HnhfNHHShboMpky8rE8eEYymE8nlA2bQxNc+Y2Ss5NuZtXAuoNx5nMvpzjyPnNu3NGp8jvVhuHB9PyDJJn51bgCd1BPQk15PdPfvKTBRAyubJOoXXLTqLOcW6ncyeDKVmfKofMypoWyiMg5m+GNfKZeUyZzGP+AewD/MC8JLSY7wC1t2zbFqNxFZ32TLQG4CaTsDaSxV986cVx8gknxCP3PxAP3H1nDHbfGy9+3mXxE69+aUla/sEPfSI++qnPx0PD2RjNbF3Rq4QQopfQyffee2/ccccdK0DXtA0JGGTk/KE+MOFwzAXSM/vMsVBnpCEvnkXuIMpCrug+dCLhonWWSd7I4DmyY+t183kbCXoVxhRJ4GMc3SEQUyvI1T6EORXt6AyrmC2H141jONOK1iwsrkFsHY3iSTETJ87Pxx33fzfmt22Nx81ti0d3PhoPLe6JpZlOPNpuxXhmNlrD9nL4ItAVCf0LRyuq8bCw5XjO8QxoHYzu2Az3eggOG2HMo2xbYCt89KMfLdWsb7hlPYU+wEbImwn+Po2VtT/t5n439OqbH/tTTnNtI4FGAo0EGglMJNAAWs1IOK4lkHeqM6CFMZONm2zAe0/d4cosg8MhVJw0WUDu+OkY5jA9HU+YSjg1GnKXXHJJAbxwcmQAGIZ3sAbbWu3PTIxpzpGAHb9Rf3ZWBaqo63e/+934+te/Xhw1HDBCaQgbBKyCycUOLC+NUmRl6A5sLUN4MHZhqeFkIjOew3WGllK+4J7Msexc591ZgbkMYk0D6xpAa63Rcez/nnfxM5hj6K+sIsca73mXXwk5jwTRc76pg5FiHqPZ4VLH8Tx0DwAwrEZAF0ChzB7Kc9y6CMrZTsMBsy4VbPG7/PwM3NQBPuomA8x7c32VkToTgBwWJ4nhSaAuq4ucTd0Z2K174pTtJ8Vo0C8hhc945tPjhJNOiK0wO8fjWHj4/nj8tla89Weuiy9/8TOl7U8//9L4k/e8Pz5w01disTVf9A/lIqezzzmn6BbAP/Xtan1EvQENkS26CWYtfYvuQkftS7bqPRkngPb8I/SKzQDYYfYfgBm6k3KpK7rOOtefkR37rPcOZpxNuxe21Kji9MJxdMGZOMCjhAMCNbWjPapibtAiWjBGnVaMSlL3QVTDfpwwGMdsuxs7l/oclRizM+1Y6u0t2bLaczOxNBwBW8U4StKzkjMLYGzcGsa4GsawmuTO6gJ4UYnmdVRKILOzGLfMTZiRrPsf+chHVhjTqzVOu0NAayNAJzceN6Lso7LTmko3Emgk0EjgICTQAFoHIbzm1qNbAhoShsNkJoKOYXY2BVkMXcvhipZV39HeKAlZB8rn2RheGGE4dBhvGEsvfOELSyid1+q0yCiCoUA4C6CW33GtOXA2qu6Wq/OZ5e7fyl32CnXCGAWQk9mBM8bfuT9wAJ/61KeWRM84kjyD301AD1sBOVCOINkXvvCF4ugJVMJOgKXGS2YHf5tbTWdQ2WdWSJ2RkmW40SDhRvdXU/6hk0AGjBwXjB1DZj3MgCdOY8lkQCGPOdmlGwU45DEMYGJydZiegFrOTQG7PLedTwJRXOs8z/IQ5JqmS723DmblPFvO+To70vktawt2GSA5gBYgD/W5//7747THnxZL/aVoV+145nnnx+mPe1xEqx9VexLm9pUv3hpnnnJqnHvGqfGm614ad93xhbj2ta+MD/zt/xet1nycfs6l8eb/9n9Ge/vji14h7xjPAWy/4+tfL/p2LYYTbUA/EQ7N3+goGamEeJqXa9q6k+Wm/qRtgGowttCN5At0rKAbqSN15ZnqZXVfHUjdaAc8A1qdZUCLKM4hpx2O29EB0Bq2I/qjwuQaz1Qx6IxjMOxHe9CPatyJdntb9EajGHT7MRgtRrc9irlOFeMelC9OMezGmKDDkiONXFrDGFSDWJpQwmJuMGGCNa+jUwKMXZjX5N5kfDP30KnM78985jMrJ6bmDae6rmXO5I1NJXEoNqR4LjaNTNLGNjg6x1lT60YCjQQ2jwQaQGvz9EVTk8MsgewM5B19qiFDJzubdYNGQIvvs9F/KAyetUTB82RlyTjA+MLpMe/DVVddFZ/61KdWTtwzt5OhN4A7OFeECZlPwkSqymOtehzo77Ipphl0GpmCc3z2Ot4Na8o5ZEyWzOleAFaE1cjYor2GQ5H/B6YC4Ni3vvWt4tjxmw4iMqV8nydIKOBnX2f5eE12oOtyaQzWAx0px+Z9dUDLMe84k+m02jiSbeTvmZnkPD9UkpsGLKlrCNl79rOfXRKYk2TZnFGZzWM9svPoCX05h1YOE8zPzIAdZWWWFtfl5PLqCr43QTr35OTO1oPDIGBowdCEAcU1sDhm52ej06kK03Pb/NZoww4a9koOrZtuvqkkC59rVXHSXDv+x//2m/Gdb94W7fFCzHQ6MW7NxalPfEb80v/yP2M4c0IBxsllhb7ZsWNHYZWS8D33UR30EwxkDDzpSU8qOcvQUbfeeutKl9oG16qsX9BNnozIczxEg3Iuvvjioh/JG4Zczanlpgjlca8bJOb4yQDpRgNapK4yH3t7PMltxUmEo5LZqopq1Iq5cSfG/XHApxp3WjGEqQULazyKVguQajZGI4IVB0F6+IhBwM0CAKs4knLEaYmwvUq2LLYuStghDC2ez2+t4ziH1qHSHUeqHOYAYDC5Q9FJzB/myMc+9rGVpO/qEsd2fVxnQMu0B4dqHTdfneUeKTk1z20k0EigkcCxIoEG0DpWerJpx35LoA5omUtLBygbOjpRdWaAwFd2MA6V0bOvBmW2WD4N0ETw7LSfe+65xYFih1JWkSAQdcRgY8ee3wCAdBxliuy3QPfjBp02HfG6zAw70jEVPNThN/zG0AIcR8A8jueGzWCSZEMouQ6ZAXxxLeUQhoOTibFrDhm+xwEUNMtAgyCE8sljQmfcMbUvp2+jHcL96Ibm0iMkgX0BWs7NOnOUqtYBdj8fakArj9E6oFUHlK655poCgtx4440TaGA4CduSAVR3HPks0zLnqBE8kUHl3Ksz0KYxanN4opsLMiDMxydIoy7kJED+5pRDgCwPpdi6bUucd965ceYZZ8TCnsW4446vRX/Yi96Af8NJwuilfpy0pRsvvfryuP6N18aXb705Zmdm4pkXPiv+4E//Ov7jju/GmWefX3J0oX+5h7BG9GxpH+AXp+wtA3S5b5E3QBNMLIAw6klbAN1gmPB7BgzVpYKcdYabmx+0D1YuwBYnuALmo+c8PdG/PeXNco9M4urlhOycQlhyXPH/WMl7NRPIL2JI2CHgJb+3ALPI6V/FYAD/qooZwvIrYK1h9Ag87FZRVe2SG607akVn2IqqnHZYnlLyaIFjDSrCEo/fpPBHSC0esscy1jlNFEBY3cA8xDYgZ+hqGwbOR+4x1576LtuLB1tR51TeCM2g8cGW39zfSKCRQCOB400CDaB1vPV4096pEvB0qOwoTDMwcshLdtp0UA8XWEF9pdIXVsEsO9KjkgCV/FL8Dc0e4w3n0VCmet6tK6+8sjg3hO9xjadorRUSc7DDKDthylR5+ptOngBSZl3QXh1UnWMcMlhpsA9oBww08s/o6PEd11COTrdlICuNTJPG28Y62GZ5MrMEE7JMstOZnVb/Phyg58H2UXP/xkkgA1rTnuIBBIbk1cei81NnzbGrI3YonaMMaFmuB1AABnNyHwA6YXvomwywu0lQB4ZlkubQbnPKTNsk8LnqacurA29+nxOboysM4VTXwM4CzIeZipMrSDY5VOLSOO1xp0an3Yl/v+FToIggKbF7cSFGFYdVzMVgqR+dYS86g11x3auuiVf/+DWli/7jC7fHN+66J1qzJ8Te3nBlswA2qGA67zKQHtP3iZk0HAxipjtT7ieM+tJLL105kRGZ1/VI3lDJGzO5fO4DzIJ5xprxuc99biUcGwefeiGnvIlAufaLOu1Qjq1pY7/wsEZVAZZGrVFhTk34WeMoUZ/jVoxHdEs7xi2ua8VgPIrxeFROLWxBoSPBFknj+8PotgltbRfGFidYoq8fy0Ce9EZVyp7UiGjDqX20cSqhKfkQSsCNLHQToDL65oYbbih2zimnnLKSgmC1dVrWpyG79TF/sOs3cy3bPYfbfjyEom6KaiTQSKCRwKaQQANobYpuaCpxuCVQZx3oKOlAClpkwyX/nUGMQ5WIeX9kQF3MA0XdMZCoEzR7mAA4lry4TieXzxh6XAtoQ44JEgJzypfXYbjh1BwuKnxmhfFsZaksivO3zGQw5w73kPOFE4x44UzzHeEFhD7dcsstQegh4BWniclK41q+89RDk8Pj1MLaEtxSFvX+yDu0glk4wBn80zA9WIN3f8ZCc+3RLYFpILiAkQ7VtBZyXwa0ZNYwTzYKkM6OncAzLAjm21133RUcPJGvESjK4dn8DgvS72RkyarMbCt1WAbS0E91Z7Cuz5nj5tISxJapxGfCJHku+XRMnu4pp4QkQ/35zM2fjaXFQQxH45iZn43F4SB6gClRRafVjS0z7eiO9sSeR+6LE0+ci35/EJc96/mxdfspsbC4GPc98ECRCXU3Lx/1Kgyx5UNHcr/WI9zGw8mmBHoKZtXZZ59dHHKYWrxn3TMtZF5mGL+ZhJ6/AfPQlZx6y2mu6FI3MpAF8hEQQIY63/aXa+NGzTpC/TqjdgGU+u0JoEVAYTUeRbuEEdI94xhXVUS7wyo3WeuYD+WvQURrKapOFXv7hObPRnvUiVa/FTPVZK1sddsxaI9jAFgGCDaOkmy+QwjiOJYZYQ2ktVF9vNHlClTxzlxhvGvT1E/wVMfkOmlr8J26J+uYg13fZc3nZ2fQf6Pl05TfSKCRQCOBY00CDaB1rPVo0551SaDuAOHceIpdDt3QoDGkjM8yCHQoDK3JYMZG72JrCAFIkQQdxwknBMcHQAdwJhtuOiiZfQSbCTCLpMiEtmBkIQMMfnPbrEuYB3ERcjKfBMXo3AoqUSfkmxPVcw8gFsfS6yxqrJITTDYGv8nKsk06+gJSAFmCalxvCFRmxmQ2iH1tOBMyFlioj6mDEEtz6zEuAUGs7Cxl1pYgdGYIrOZQyag53IAW84Z5iPMHQEQ4HeF71EdwWJBaxoPzTn2Uf1cPGDKnjlMuMjVzmGJ9mGQGbZaHc5j5jt5AZwIU3XbbbSu6Bd0JyA/Y9vlbbolerx9Vi0MyBgH1Z0gQWtUuLB8YQuNBP9qtQcySw2m4FFu2bI3+MGLb9hNj585dsbi0VGSjfjCsuQAqtbDBss6U/yYOdIUM252V/H6Mgyc/+cnxlKc8pegr8mlRT0Er9TX3un7xtzkReTZAFfdQBm0lpBF2mvkH1bW8G6LtBoi6mfcfZjgd2skKPNUqpw/C0Jrk0EI6QImFfDUZGAXIKtyt5e+qVjVJ8B6j6PUXYhZgjphEkp8NIsajcWyZnYRYkkurJJ8vZZcClxlaE5rc5JnN62iVQAZd1TGCtuoVbTvbmOekuQDVG9p99XsOVD7mtct10TY5WLDsQOvU3NdIoJFAI4GjWQINoHU0915T9wOWQGZF6HAIaGm8ZFBK0MPQveycYPRjAOmI1cOEVqskhkvON+PzPFkns8Dq1HiMM5gEsCMIMSQXFM4TYXaEtxg+qHHkUezmnOJ0Mv6GzWV9aQcOKo6ep4YdsIDXuDFT7DNglI05Q2eUvcakYZMyLgS8siPHvTq3yq7OHMk7ooKUq4GSdfkb9rNR8mnKbSRg2GEGuuoMQOeLQBFSk+WYgaC6E7eW06RO5L4M8AtAC5g7R6+++uoC0hDiyyl6OXzNsjLowrXMoWn5svzOZ+d5nDcPMsCXD3EQmFaPq591aAHyAXcItQaEoy2E4bE5QCgeeQfRgVkvKb+sB+qMiqxf8t/qLe61bwy5zGtF7i/6XtDPvykHVipgHLqeepIHS/n6nhmpq80iQs2RATm5KIf+8sTYvNZlQCuPw/r4yKD+RjO4Gs3QSGAtCTivMiDl3OVdXcDfjFfsOV7OAecpc0lGqIdGMG8EjnmOTFD1jfNPIE2gymutE6AW12JzMc/Ucx7UsFYbm98bCTQSaCTQSOAHEmgArWY0HJcSmAZo1U/L0impMwQwdjR0MET4p/O5XmNeg0tjSKNJKrrOT3ZgBcB4HqdzXXjhhYWZZXJf6k/4HMfRQ7OnTJhXMh8woGAo8GwYFTieDzzwwGNOCTMf1UaFLDnY6oBW/j473zqDfpfZXCV0p8MR7ZP+yI6dznC9nzU6fZ73ZECr/sxcV0FGDeDjcvI0jT4sEqgDWhnAqesFKuTYzLrDeZDnVJ4T+2pIBsumATnMPxif6AxYT4DkhPYAkBDKhuMHUGK4HfOUz+o+c/sZLufJf4LRzsM6oEVdnK+2O28MWFd1mOAR5ZNPB/CNkOwvfvGLBbi64IILCmsJdidheLznUwjrMqrrruwoW+e6jPNaoh43hE8HVzkI1KPneWWWHvocGSNr7rv77rvLBoYgnutJHVCrt4E1gnYzxjjlkXWEtYf+MTzR55qfLddHlpaAQNaraz37sEye5iHHtQScf9P0VgZ+ZaQzr5jzsNUZ94BM6j8PTQDs4h+fmQsA4FyPnkPHMKf4bPoKQWLBMzdBeT62GOV7oihAOqG/XCND8rjuwKbxjQQaCTQS2E8JNIDWfgqsufzYk4DGT04Mn0MMM5tBZ8rdN/O+ZKZBvn41aRkOk3f5LdMcJlxj6JGGDnXE8CFXFEYYhhFOJQAWBpY76vymA5INKerGZ/KxkPeGHXpYCvfcc08x1rIBeLh6uu7s6Xy7C5qdJfrFMD/lhez9Toeyznzwe8vKTpfOcXYw630oA0ZAbT19fLjk1zzn2JMA49NTtqa1rg4k+FlQq87Sck7lebCW1DKAlh1E/5aFRTk4cueff34BWphHgOUAJTpnsirRMeolfss5wsz9lVkV/l13UGVq8WwBF+orwG3eJw/P8DecTnJI8Y4TSb34m7p+73vfK/qwDmZlOWSZCbSpUzIgtZp+sD0y27KOqzvf9lV+vv2L/oapRTnkLaPerAWy0dazIUFybEEtmXU8U32a66MTr86VhSK4dyDja63x1/zeSOBAJZD1RS4j6xbsJsYxADF/M2ewhUxnwFwC3PbEYwF4bCtAX3SeZfCO/cX9lOmBPbxrM2q7AP7zTMB0dA7PMc+f9pw68kDb39zXSKCRQCOB400CDaB1vPV4094fkoDghnm0ZAjkUDeN+wx6GGJoripzu6xnh1oHi2tzLi534M8999yya84OPL9jMPE8HDX+AWqZV8rvaRgMLEJ5MqDD/TmHjW2gDJPDf/nLXy5ywaDCWDsSBpWOW3aSsix1/nTWcshhnbmlcylYVQfHssOnc5xlZg4gy/X+9fRtM8UaCRwKCQBoZZ2S54XlyzYQ/MhAvKDWNGBkrfoxP9QT3p/vsS4yenDO0CWcHAiwRd059RCgBKBK5pCAFvWWneBcRO+4QTCtfhlgsW1Zf2aGLY4kzzSHlfXlWTisp59+eslJhb4llxT6D92nrlwLELK8zAxV5wje5c0KdZsgmKBZ1icZBFNePseyXJP4nhMLARBp47e//e2yKYHTnUHC1frZ5+JYX3LJJeUynPdvfvObRQaGRwlUWW/qlfMZ1su3nspirXHW/N5IYCMkUAfjHcd+T2oG9AB6Cr0DY518ooxzNgdJ5QALnpQMbiayicjYP+ecc+KKK66Ij3/842XuUQbzCMY8+UtluaP7AL04pVQd6Lx++ctfXvLXkSpCQJ46UhasefRq82ok0EigkUAjgfVLoAG01i+r5spjVAIa97KhzB+VWTkYQjlheXZ4dGoyaLSWqNzhruen4TmGGpG4F4eL8B2cFXbxTOyLYSWjQbo7TuX/z96bB1leVfm+++RcVZQFogJ2+1404g1tEJECkUEEQVQKBJlEpa/ajmh323FvxHv95739x31xO168iO7X9qitoQYoo8gkM1KMgjKLKNqDdl8UZSyqcs4bn535OS625+Q5OVYO+0RknJO/Yf/2b+21117ru4Zt/a3YrsYp76ey9brXvS4byxidPMP34X7aMe2k03ss9floiJpWFI1DwagYLeG4xTGjn9HYj1FhJaCld1cwq1203lK/e21/fVOgBLQ0yiLvCjZ5zG9BFYEFedrrO1FWUMPogvI5zDHkBuC5IJDRO9T2w7hDjrDLKLILsAv56cYTAk7IIOc119CGkQy+L98RXLNPfMeIScE/0+FK4IXrTRXmWgxa5CnXY8RKu27SxpVBRkwpawS+BaxsSzAuglxxHCOYFaNISsO8jPagiD1RVrwrqZ4YyK2Az3K8Bfs4zjpCXTE+OFH4ExSLIB3t8j7WPmsFxpW82YnP6vlKgaWgQCdAC8ffMccck+c/PAt4xZwA3IbHiaKC94m44hqOf/e7380yg/sAfpFvRx11VJ4PRGcxj4iUpG2ef9VVV+W2uAagX0ckskZ5ZqSm8hZdj51Xa43OpeCK2malQKXAWqZABbTW8ujWd+uaAhp8GpFG68SIAZQPjSYBoGhUcc6CntFAadUJjT+NNo0tjsdnoFhR34W0GIxAoxroC0oPIet41k2xsZ6U0Q4aiIJ1tEGqCWk3d911VzY03XXLa3kHjcyuCbhIF5ZGUoyEsE9GZxgZF2to0Y120Vcx4s5rjOAqU4D0kLaK1IjgwCK9dm2mUuAlFIAvTYFuB0K1Mtq8thWgFQGiOM9akd4UXoEa5aH3CXgwTwRH7A/XUryc6CHOs5OgtfoiMCXgpOzCcPQ8x6KjIQJrAlx8C2gp35iv1q6JtIj9Vk5jkPo8vq2FyO8IkJf0EdiJsolroInyp4ySkjYRCIvvF+nLcdcRo1B9prKHdxCco6A9Mp2dDzGojUrrNKV8Z9YKjPA3velN2RCnJiNpjPIQx2I0sHUeY3Rap/WuU1/q+UqBxaRAK7A4AsUAWPwP7zPHSN9FFyLCiugtQHn0KsAnQC3Ae85v3bo1y2VAJyLcmQuAXABaRHUR6cn8I4LrzjvvzHLPmn3U5wMYox0BfuYd7RCJ/8Y3vjG3d8899+R06PqpFKgUqBSoFOieAhXQ6p5W9co1RgGNg+jR1tjR+EPZMSUwRmhpYJiaIdCkIdIp5cKoBo2uCDwZhRWjKzTYBF4w2lCK8Mjz4R6LLtMHCyELThnRxfuREkTxeNJUBGxQrFC2OG8Nr9013I5LGVUSAS3e1bRIx0AlVkPMd3PcIq3ju8XoCSMuNNZKQzRGWOwu+tTnrn0KCGZFoKMEDZRbUY4ZnSgwLrASAfhuInhiGoyRp5HqyBUAdeWKYI5APd+kTfOHXKGmFjJHeWTqoTJL+VlGXPpuAk8RxFMGG91gmjCykXYFduKc9riywwgNU+mMcJ0t+kggzSgs27ePRsQqV1oBYgJxAmFxLAW0IugeZZfvjTHOu5IuhVGsIexYzDZLoA0pVDhK+GBIE0WCUc3nRz/6UTbGScOMNbWMqJM/jDSWT103OwGma38G1zfcnRToBGgxh0gddGdT5MAJJ5yQLr/88rxxBGA8Mgu+Zg4o65gjzBt0KOYfqYYC6MxBHIwcA2B+5JFH8h+pwYDnHMc5CdjP/8xv9DdAMwAtQDNSFJl3NUJrd3JPfXalQKXAaqRABbRW46jVPi+YAqXCI1AhoMX/MUpLT7mAkl58wRQMAu/VOJutk95veozpg9zLswWVonGkR16jzz7raed/d+HRgx8jG7gOoIvaMRRB9hzX6jlESXOHxAUTuYsGSiM9jktp0EWjXEDLd4j3SZcIRBr1pmEYDUiPmepUgo0aadGY7uLV6iWVAvOmgGnHZWRUu/miXIKHjbiMKdCt5N1snRPgEaCiPxHcVR6a5mz0KsafaXw8n+LlglrUqDGFR7lphIR95hnc1+q9o5OA/gnWCU6ZKm40kbJQUMzj0tYozBilxfOVswJScd4rWwQMoemhsDwAACAASURBVCHtCuzwP7TxHWyb66P8isAj15RRYZy3nzo7Im3sO+eOPfbYPDakREET5Le0aDfG9lE6CuATuUIKI+Py6KOP5hpovpO84LvG6GVBNp9XI7bmPfXrjYtAgXJ9j3zJOcAl5BLAlLwKuHvppZdmAIo5xe6hyDIch/fee2+OXOQ+9CdKNtxwww05mot5ATAGQMacYW4BMl9zzTVZ3+IPhyHtcpz71POYZ+iOzH/1FUCuCggvAhPUJioFKgXWFQUqoLWuhru+bCsKxIiFGIWlkYjyEcEkruec9VE0RlRSYnQAhgVGnjsIYgASoq5BEuu+qFjRLkoUIBP3cQ1t63k3IqHTaKoUxQgOn6FXUUPL46bvLZVBUoJC8wGJ4ni1o4HvUYJaGmcokiiaApca8IJXnWhbz1cKLIQC0eCK/KxsYd53+gj6mB4nSATPC0AJytBWlAfyeWn4eb2pe8o4jguw+DzkEuAJ8kw5wjXKKo7Rl8MPPzxHLBB9QEoPBpzzzhRvnydoouyNtBFMEjyJAJbAjPfFCFWujxFRAkiRJqW8K/8vDcwSwBF08jr7FkGxSH/BOEF0+mK/pFsEE+NY26Y0f9vb3pbvvf3225upkjHlMYKZjnsZRWb0K3KRtYdILZ5DmhTOD2sr8m3Uimug4ynPuT61olmkeSf+Xuh56Uc7JejpOY5DC2tGsi4CYhiBFiMcuQdgAp538xUjsl2bnS/yN3wQ13qeB12jU8p7XJu8d6HvX+9vTwHoD8DkTq2M07Zt23LdK4AtNkq49dZbM29wLddxDSUgiOSiXAMRpwcddFAGs9DxkHFEVyG7AaVIASaayx0UaZN6WrRlZKup1fAR9bNoFzkZwfs6jpUClQKVApUCnSlQAa3ONKpXrHEKRKMJRSJ613l1ldsSGFIpVUnXqFEJMj3D6wCzUJYwtlBg9NLHWiQoPyjL1GNAwTECgmv18HdT46od6KOhRng77QCaxeiBxQa0omGoQRrp2Iq1PF+eiwZSJ8CtlbEfjchoNKCMmqbkmHVqf41Pifp6S0yBcn7K28oKU9+66UacFwI3AmKz8XE5NyPIhczT2BJAiYAW1zKfqPWCvHJuC74bmWQkJTVlTO9hdy8BBgE8ZVCUcbMBTnH++s62pQFq1FiUzwJHPkf6RmDdtgXuIihlWyUIqSy33U6Alvd7X6S9tPRYTOcUDLG/fFOkms8dd9zxElneiXeinPWZ0gxjn9Qo1gnkI8Y7aYjKSd+TbyPUbE/6lYCW/Wkn3zv1dy7nBTFjhJxjZ0o630YTxnXeSGvSvnh/nSLuiMk9bm7Au8QoG9d+n2WdR+6RVpYUiLzku5lqXHe5m8toz/1axpL0wbe+9a05XVcw+cILL8z1tACeAC75IPeuvvrqrIude+65WX+jxhzzgQgt7gXMou4WEVqcV49Eh4PP0PvQ6fgDeMYJ8Mwzz6Rzzjkn3XLLLRnEgpe4F5nabu7M/U3rHZUClQKVAuuDAhXQWh/jXN9yFgqUgJZRWoIi1khRAVVpLQ08vfYq+Na14nojB0jBIe0Gzx2KsAo396Ik8wHUIqQdhckdB7nOdnnuQhUeFCv6RO0Gnm0R6MXyDJYGezQYo9JfDksn0MrznQAnIw401KIhqHfeIvuec3yXw+CqE7JSQMCCb8ET5qRyZTYKlXwtICQ4LiDWaZ74jBLcQh4YcaqM0tj22RxHPkVAy3pLvA9GG0AIco57MR7pFzKHHfniXNaJwH0821TEeE07kJ53iDXv7IP9dl5L7xKMKmVTBLSMnqFNZaN9Uk64TpR1xwTCZpNxjlsEg5SPURb6O0b20D7AJcY37090h+11GnfaiYBdlH385n0BtNhFEYMfXqCmEBEoJeAn/WOE8mxglvcvpQSI7xfHKfK7UcqACLwvPAc9BSRM33WdBtiDrtZdg2cBvUxtdR2xjIDRivSF39xv9CL3uEbF1Flps1jr8FLSeDW3zVylThY6gLrXeeedly644IIcuYX+tX379ubmDFynbD7yyCMzoMVYAWLRFnNk7733zjW04A93eEX+EdXFuAOU8RvZZ3Q40ZUUkvd/vonuqkXhVzN31b5XClQK7A4KVEBrd1C9PnNFUEBFtzRwVFyiF10FXY+60QB6z1Vmo4Fi7QSUU+skHHDAAdmrp9ebwuwoLxh/KLkR1OJ4acDEaK65EjEaYihzfFCuTJuIkQgLBcw0KPTk6wHVcJK2GsfR0BAYjAb/XN9Vgy5GQESg0lo/nMcoMWVJ46waFHOleL1+LhSIsof7BBcwkk1P7tSeYIu8Gms5GaE1G0BcgkXOTedMCXLH+oLeq4yLaVMRnKFN+oKBR40ZAH2iEb73ve81a9dwjamHEUTw/VvJoigjlDUlQBDlXZQzyrlSJhkFK6gQwSGvjeCX8ilGgyrv4rrQaRxj36R9CZ7FNnx3nkGkyRFHHJHXDWpoRfllX8s+8zzTBX2HKC85Dy0ZE4xz6mpRzJrUQ1IQBWwiD5uyLR+U9C7HshPg1olmnc7rRLIfcW2DtpYQiGuMkVsCWtDWlER4mDWDSBtACtd76WibglvSz+hB+4OzyujH6MzS4SUPdnq/en5hFMCh9/rXvz7rYs45AKlvfetb6VWvelUCtGLHUPiHMYP3SZdm3KmvBShPxKn8w293K2R8uQeZ9+///u/pHe94R3PDHo670YLAl7zEfAMQo14XwHH9VApUClQKVAp0T4EKaHVPq3rlGqNANOh8NZULa2pobHo+AiQci2kt0cDkN4oLz0Axpl13peI+FGNALJRnQs9j2obX6YGPkVmzGXndDI/vTDFUjKAnnngi9ysaKd200+maCFhxbQSINDLid2lkRmM0Pqs0ztr1w/YcL6MeNDS5j3e2/gvGusZENymdnd6/nq8UmI0CrQAtrof3ukk3LAEd2tP4NiKE9toBWuXxCGgYJWXxb+eygJYykeuIckG+RRBLsB/5Z60hZAzGI0bkY489lgsua8QrHwQFjJyJgJNAkQZkfP8ywsXn+/4RqPI9bVu55DUCiz6npKGRWvbH9SJeVwJJs8mosv3oMIn3xX46LvSFItVbt27NThFAQq4T2JsN0GrVpxJk4n+Mc9aqt7zlLc26QPKDgEykXawJVspt71sOyQA/KtN5njtewlv0EWCB/sOj0JD3dJdfruU8wFVMQecY7QJUAEbE4vvWFrNN13au4xxtqQvgQKFd5gZzlnagDcda6STLQa/19gwAKCIQWf/dgOfkk0/OEVoAWqRIAywpkwHhGUNkHRGRRNkDYCkH4A2iGUkxRNaZpvrAAw805yTjjUOTD/W1GOs3v/nNeVdFUhUBseABgDRTstfbuNT3rRSoFKgUmC8FKqA1X8rV+1Y1BaJBJPgRlUmUnBI88R4NCj3dRghYL8PiuEZcEZmA0kybeOwIV8cYcet6lCqLv0dDyaghjSyNlW4Al04e8De84Q057RGPYLkzYjTm5jvIpcEejeAIZNm+hmGMhGgHanXTpxgxEg1aoy5IFeA3xgQGCh9TS2M6SDfPqtdUCiyEAtHQF9CKgFM78KGM7FF2RCConRyIsi7KOeeKBlkEhpVZ9sdd7jT0lU8CTPwvOMXcYvc868wQmRpBpQioGRmmTIjATJTVpYyJ0TCxhpXyM76zwJS0byUjBGyUGby3UZ5limOkcyfZSzux73GsBbTKd7NN39G0VKJKKOCOsY3xLO078Y8Av2ta+TwBIZ7HunX00Udn5wtpjXE9Uq47VkZqlTLecZN3OvVvIfPJ9YtnAgzQf9LIWIOlfZT3cb1jLWBNgK7QEuBCwAkwFrACMBYnFB/qMHEtfM46znnARY7//Oc/z1E8zA9+k0pm1BvHAHi5j3XY/vCsyG8LpUO9vzUFBDst2E4NrDPPPDPvcggwRXqgta0E8o2sOv7447Mex59ptux8iHy7/vrrmyAZIBjtWmQe/mOe3n333Xnc1ReJfgSU5txtt92W+UedpI5fpUClQKVApUB3FKiAVnd0qletMQp0ArQANaJBE5VeFfpo7HEexQcFCS8eyr+eXDxwKK0oKii91qIpjbMY4aWhoGdeQ8Vdebo1CFpFaPDcN73pTVkxxyvNx53RTMXoxiibjSWigRQ9+NIxAneRttF4jYZJaQh107+YtqOBpcGIFxZFknEiYgTlU699t7tIrrEpUV9nmSlQRmPAr7FOVafuCMYIxEYgy3vbzRMjMluBWfQrAjZcI7guWI88irUCmVceM9JEeWZUJIY/u4Jh2D/44IPNQvL2OwJ0Pj+2YTteV4IkRpY5fyM94vtI5/ju0lC51QrggaauCcpJ/o+RZsqsTvLZ9rk+8oFgBu3HNLRW0XKcJx0Q58SvfvWrXIsnRvl0ks9xfSv7U4JW7FTJukZkCesYz7ZmWAQevU9QMq6Vnfh5Mc/Lr3wTGQNAAagFuAXoxJoMIEEKLE4d19Wf/exneV2khtKBBx6YI24eeuihvDaQpgYP33PPPZkPWNMBrgAUGQPS0riO3fGIvKF9onhom3aIwAHcALygT6xBgBjW02QMWYtckxeTHrWtl1IA/iVSjkg6vonWYlyIymJsABupYWoUKrIO/ud6wCuAR/jEeQNvANYzPwRAGXv0Pe6BP3BkMi/QC3kmz7F+G8Dn/vvvn+C/f/7nf27uaF3HrVKgUqBSoFKgOwpUQKs7OtWr1hgF2gFaKih6wGP0REybcxtnyGLtDbxxKKkoMiiwKDMoKSjMKDMo0RwzTQdlhvYjkKLRpELOea7XcEIh6sZoETAqAS2NwMMOOywrz/THSAtAPO9brOEWQDINRoNd72Q0uGOUhHQwkoL3j17/ToBWNExL45TnGB3nTkYol6YgLgUdFouetZ21QYFW8sc53s38hqedE0YJcJ+gTwRAInAjgBJBH2WYoI4U9hmep23TId3ZjblkAXcjsspNKzjuNvWkrtEO0URuX+/znP/01/nJffwfgT7BqQj42AbXxx1LIz2iwyCmHiujPC9AEzmtBM9MCTJiyyhd74nrRjuO9ZpW8ol3FDyUTtLBvgtokT5OmtIjjzzSTK2LQFkJnApQRkDLd5YW7lbJ2sQaQfQJaxs1tABhrP9joXTbNPLLCD/HlP50ktmLObPlS/mHYtxGEvJuxx13XLrpppvyRgU//OEPM6hE/1yToT3Xcx/HDj744ERUIYAUkTas7/xvBA4OIsAQ2gXQokYlfQDwAqgCwOV6dIP3vOc9OT2Uton0YnzQEwA6mBcAvlHXWEy6rJm2GlOzv8pUo6tXdW6w/jPmAE2MkfMdvoDXkUcAjcg6N7lgXsjfpi1yDp7zj/+NymNO4DizRqI7ZXKM++GHJ598MvNdrPHW1YvUiyoFKgUqBdY5BSqgtc4ZoL5+awpovPHdKsUChRNFBCUE4wPFBU8t4BWeWZQYDA2UU5QUDSC8fCiupuKo3MQoC56pQdpufKKREg1Wj9sez0VB0kASfMPTjDKtQWIRaQ2AMlIqGrnlb5U/v+kD7WA4cEzlTHCqjF7w/3jcSAWNdehpXbMYHWE/Y8RXCX5pTEWjFCOlfI/Yj+U0vuYzB/v7+prRftDIuh1GyZhGCq1yxODwcBPsiIa9kSC9M4WSmyDB1FRzt7kImBjJ5xjzXIsoC2w49qYrcV4Q0TGA70z3cOcv+76ejDlBWt65BNHjfCrnjBGb1s1yrsFLAhVldEwETpA/kd/th0BIjG4sgR3+j3W+2gFAyhrBDv4n8oXISKJV2DVPueh8U24pF+mX812AR9Akvl+UA9wDfeA7d5q1niHHBQyVs3xjrFoHKfa7fLeSZgJa7oJGn7oBJDvNeQHPCAjFFE3u5xxRIaTCGaHl3ONao4GdV/YVuijvZwPbpC/zmnUOUEcjHnnBWkcNRoFM2mdO5xpRM7v6lYZ5nNuR5yLgVYK1jKG1jlg7rdnGPRwHjODbNc7+6JjgOGAcIBPRNVxLWhnRMES4MfbwB84NahnR3psPOSQDUKQcsq7Dr0bo8M4nnnhiuuSSSzJgRXQPfI2DiKiuO++8M+sG8Dn3cJz20QMAwN75znfm1LJjjjkmA4T8cT+0+/73vz8NrvX0dGKR3XreNSSOW1xP1Zs45m+dceo2bkYjH9Cmc1yHnjILvmZcc3H+kV0zc2wyzwEBXuXM1NQ0eNpIrWmofHBuOa98RkyhVh5GHSISvpTLniv1h1ZyA3oov1vRcbcOcH14pUClQKXAKqNABbRW2YDV7i4PBaKBqcIVjS6MAsLE3S1PJRpD0WKv7nSjhw5FX0NERUxlLBouKlEaU2V0QOlx93rb0MuO8kw/UdjxOhL2jjJPtJiGRQQRNCQ4VxoipYIWjVT7Ew0u6ILyGQFBIxJMd9L4LhXEaNDEqA0BsahktlOoWymWPLdVFErZ3vJw2MKeMjkDorrLHO/lmLmrHMYUNMMIxMCErvCiO27KAxzb8cILTYApGx79/Rl0FaSSRtwjgIWhaWoRzwIgdYt7wSyMRFIuIkDp3DLSRqOHbxR8+iNAuTAqrY675XcBlVZAVpQB0YiS/gJaGoDxGsc5gr7Mz9kMswiSx+s8HmtUtQO0BJ4icEF0C9E+8Mn27dvzN+8Nz1oM2fZ8htE+AjKCPe2MRnmVd7T9GDlEexHAl481MOO7KdNKTtJRoAMgguiLCYZH2kUeEHQjYgiQBrqSAoVs552db7HfvgvnjJhtN0Ns3+ssPq/83LRxYxNEE6CIQPnY+HgTWDXyNToiWsnt2BfXRwFCgTrXK0F8xg4AiLVWgIRzrMGse67FAFjsNkcEFNe6OQEgFzvWQRtSEu+4444MbL3ugAPyNURSnXDCCemqq67K4BXAHseI7EIOEqlFoW8LgpOaedFFF2WgEaCLvgCGAYwxNqQ40g/qM9EPADWuZa1mFz3aQ+4Oj4ysaOFlRGIcc9d3jxmFHfkujpG1Kq1n5f2OLXSQT1wTGP/RsZEZEGsqrxNer17R29s37RCcAbTagU5Rz1Kf4dtyE9ExUPKrfZ3vIDkHlW2d5sN8n1PvqxSoFKgUWC8UqIDWehnp+p5zogAKixETKj5+qzipyGvAYLijoFiPg+tVWLwGJSmCPKVRGQEclRwNmWjQqFBpuGj4RPDNZ5m+g/KP4k16AykQKNmAHfRHcI5nmjLUzpjyvaJhRH+iwYmyL/1iO4JtGq0qu9LHqACBPmmu4W6Ehca5Brx0lB5llE9UIPX+zokhVtjFUzOpXhjtMeKE8WS8jdCS3htmIgN5DfhAJV+69sykvgpEjo6NNWsicY+RF7bN+PJcC+U6LoJlnDOaI3vVh4czP5iSwfOZJ/Ad384ZgYcVRu4l6U4EjaSffKvBqIyJRmGcTwIORkxpTEaQWQBIAJH/GRs/rQCY2Qw257rySMOvFZGiMck78lwiXoiYIaoIvmDTDIxSUrYAIbwnRkxpHMNXPE8ZHIEkZQH9kq/dwdXokNhH2uf5ETwtd1j03eJ7SD+cBDgpuF9QbEkYpUWjvj9zC1CLaGD6Sr0nC5YbxSddBPRdF2brK/fEyBp+UyeI92Ws9v+938sp9NQZouA51zvns3ydSX/ld4zCk44RXC37Ibgg+BGBEuSQqV/yk+movp/psIL33A9wRFTV448/ntdAjlHviBRBACr4g8L3AFe0v+VlL8vvBJ/yAeQCoOKdiSwE2DKF8Mgjj8y0Zz2Fv6mBRA0twDTGh+NEdRERBnD1rne9K4+RoB39ps9Ec8NHrM1P/uIXy8VK83pOnGtRB4nrOe/nWHCNwJORWHwLOuvIcG47tkbZMcbMzSx7+qY3m+jtndalLMZvhFWj0TOdjj350l1eo7yL/O27KFctAq8sjjqV+kgn0LoE0bzebyOzokye10DUmyoFKgUqBSoFMgUqoFUZoVKgDQVQiPXWR0U8eiBRQLlGxQTFGCUOxR+FCJBLgz16zqMhxuNjFEWpYEXjNBpYMSLLNlQoY3SDKWM8X6CI1Ah+491GARdIUgFVkYyKq4axymkWII1Gc7eySEbTyOI9Xl++TzSIS+VRBdDoCfpM32zD66NSrbIaz6mIlu2vVuanQojRgG43bxFaaAT/GdGWQaSZItPuqGmqKfybDdCZHekYtzz2U1O/SR+aSR0VBKHduDV59prP1HkTDOX5XGOtHeaB4IGGNrSH70yLNMpsMVK2VsO4RtAImgjg2Hfndzk/4ru1A7SiAQXPCywIGJYROp0MtJKe9LcEtlrRPBqJnIcvABQw+E07hX8BZb7zne9ko55oPwFOZav9Vd4o7yKwH+ULz4GPaQv+MrXWdiJN4XlBbvqrA0BZGmWHz/Dd5V8jSJSXi8V/5bgo96C/YDbPBmwhUgj6AWrFyA/XFvvM/8zlTmPuOkf70IdvgB3uf+UrXpGohwadqUFFdJ1gYwYfZlLOdfAIfrpOyhcR2IoAL/RTrjjmgniM6dve9rYsO6jnxftSqJ5xQ94AtsM/gFgAR/Sb36T4QTOizUj5410AowDqjAa65pprcnH3/fbdN6cGAnYB2NEXUgh5Jun6RFVRKwu59va3vz0/X+Duu9/9bm6PSERoYWqtYD8ALsfpE2uvegbfRIVde+216Re//OVisdCStFMCWvKl48y4M16Mlem48lB0KEEnaGjUr+u4oKZRXOoR3Dsw2J95d2pqOkVRp40yYXR0utyBgFbJ5/KTkWEl4Mp5o7SijJaQ3czxSI9WAwBNon7SaS4uySDWRisFKgUqBdYQBSqgtYYGs77K4lJAT53KhqCPRkwsnItyQsqCu9mg4KIY24aGkEptOwUmGqLxeaWCpDLkG6ukaWhaIwdQwfSaCCjgKeaPfuI5Nh3EgqQxQioqchrZ0bCLhggKp4aQyq3vYR89Hr/bGcPRELKPpldpqAmEeN7nqBxHGsWxjM9cbQrlwEwBWwwG6EBkFu+gks44MrbQIEdSjYw0jXuVdIw/U8+I0LLYLfdRw0WjgmfkujgzXnLa1lsuX3IM49IaKEQnWLcIOsMD3J+jH7ZsafaLfnMP9xOxw32tomkWd2bv/tYcA+mnnHDexXQbj2n8x+hDI5GkeytDU3nVjMZbhPo8giOCpiVFoyEoDxpBwbXISXYSA4ABzAJcIGImRutBE+VZKQt9X8GmKGs0nKWX6WrROKZdnmldvhipFeV+CbJE0AxZbh24GG0TAdv5clorQ7qU9dEQ5z2I0oKmRA6RfmgUpZFKGvyC2r5Lqz7CY8pTAS2PZYB8dDTXiyKCifElbQ/gR5oib1x7OC/AwbOkj04KzkeA0bFmHAQi7TtjC5AGzwi+k9IHqEUbRm/xW6cK9wBCERnFTpDIN/rJeY7rhDrqqKPS9ddfn8+/Yu+907vf/e707W9/O4NOgC7ILYq/A8iSMggdAbbYYIXIL96fKLC77rorR3vJf/A0EVrUyjrkkENyWiF8A7AFzxOxSDoi1/FuN9xwQ3rqV7+aL+ssy32MYVzr4zzlvZlrOjWgr/PVKDrG3Ghdo6wE9JX/8gFjabRX5qPJ8QxcPv30dCF/xoX5y3XTzpDpjXoAtNQFlBPyPP2TvwSXnHMR0NLxGOd9t4CWMskB8X24X/neTVvLMqD1IZUClQKVAqucAhXQWuUDWLu/dBQooyYiQIJygqHvFs0oqPwmJQFvOfeiwOp5jMAMipyAQGnYqoAJCvl2RlmoFKlgxRD/SAmVQK53Nx36pNcb4weFHiVcZVEvM8/i3aJC5rvrYS8VvdhP+1qmtkRQrox8i4BSK5rQfgTTNKS51igA05JiqkA02mK7qw3A+i0un5pqRqkReaBxKG9pVDCOGFD/68knm2lansP4Ir2F6IqR4eGXpHFlEKXRyMf4E1zg+DnnnJNTc3Ktl5n7iHI49NBD0xVXXJENiwj60gcMNba7N1II4wV+O/PMM7OxRzFkAFajaZZuVq+MltsBWh43Gs50Kvk/grUcawdoOVciEKSBXRpazsu5UgZeMCqnBGCicSjYwzsZscGz+I0xj3EJsEXxbO4zekjQLM5n+bEEtARE5C/eyUhC30+aAJpyDDDVaFr+t+afoHApOyJ9aDuCNMwFjOzpVKje5tycK029vuSPeFygmf76PM4ToYlcJx2OekyAO9CD642gFNSTF+I7ln11Hgtc6EjIzpSZNEsALQqa884AS4A/PHfjpk15fitrpH2MemP9MfVKnoxRK64R9MuUNM6ffPLJ+X14X9ZXziE/cCAxtkb9CG7RNuvz2WefnYu+55qCfX35dbkfcIz/AacAtPic9t73ZpCKNnkm6/pBBx2U6UlkFuA9gA3H4WHuB0QE3KIv8DPHeV92n3SciCyjODxtoicQvQVIBghG3wG8rr766vT0M8/Ml3WW5b4IQkZgy5R03pf5ARDI2EMrgU13zjQdGBoxn40kV16oc3DeiM3pDU52zqSrb85tQmvagg/5//HHf5Tn8sT4ZKZFdAgoU4yK45k6/+IcE1xrped0Ky+jjlHK4+h8W5YBqw+pFKgUqBRY4xSogNYaH+D6evOjgAaRdaBoRWXbFjHmqQEkYCS4YmFslOWo/ETlKBoSsd0YEdDOwyfYpXHbyhjQwDOqRo/qtAdzWkGn7xgg9JPz1oHRoIxec5XW+D4RoLIP9t/0ED23kX72e7aRaee5NBpL44o2PCZd2tGZa6PXd36csTLuIqLKKATAIujMu1kQ2ZQXjAc8/k/85CfNd4d2jPkf/uEf5rpFAEqkHHIvIBeFi61/xViRCkYdGA2Oj3/849no4pi1sTCiP/axj6W/+qu/mi4mP5P6Y5QGoNtrX/vaXDD59NNPz8/nHAYPz6Add2W78sors3G8Hj7yueCQRlw05jSuBCEif5tCp4HuHBBsiSBWt4aYc7Ud6Gs7gm0ajK3ap6+CKkZOIXdI34JnjN7A6Adc93rlRgTsS9oIpkU5pCzAoIVuyDTnPe9DRA6GL2lhXGtKLM8xyoO+CXpFWStdoudQnQAAIABJREFUlCEY1wAS8G3m+cHB/D6LAZaXAGGcCwJaRk4pe+kXEVoUOrfmHWA1aXfMN4Ac6xhpUMd1KD5DUCHygnI7R03NpC1CQ54JzYhQ5jmAF/0DA5k2RF2aau+aECNwXFeioybK/ijX5DOAIgB0U9kYa/p22WWX5TUtR5g2SMqe/ihnKMYu4Om6IaDJ9bSJrEQmveXww3NaIu9kfTLSD9nBGKCMd4R3eDZAPjSH1lxPG7w3x+Dx22+/PdOdvtEWQJwRQtCLmpbIYFNduZ5daVfyBzrqIIN2zEXmDE4J3jOvKb29eb5B4+w0GRnJTj8ARHgXUJB7oRnpl6SuMnbQh+Ncy3OgC2PChzH65VO/yNeNjEw7YTi/devWfM101NVEuummm9L42HS0uIC4cznKLeWFfM53lD30o3QEdJKjUYdTtxPQiv8vhpxYyTxS+1YpUClQKbCcFKiA1nJSuz5r1VBAhV5ASwNDZVvwQE8f/6MokUpDCLyFZjUcVGRUYmYzWKJCH++LoJFKValcRUCJc/RPo9EUDPqKZx1lm1QH/tfYNPxe48N+Ri9sqYjF/+2vRngE2xz8EnBqxRQqzKVCyXGMxxjhpbKocabhFY2k8hlln1cNY850FINSnjPaT4OISAJSXogYIFqAiAAMTOiOUXvwwQfnsScygPGnjhoAGQbFtm3bchQDkQkYbABc1JWhDerNYLxiVABmkarKB17CwOC5GHw5nWd8PLdD2/YP44br4A2MGnYEI1WJPmH8EVViLR7TqVbbuMynv/CiEYeMqSlQMfpKwz7Khjg3BKoFuDTUnMfRqHOezNbXCBLF66K8mQ3Q4joBcQ1Co0OpEwTPYOiSHgdvMd68L7wDGCMI5lyO85XfAAGCAiUYYpQfu9LxLHYBBHyCz+gXkTjwJbzIs+gnAAXALcdITeOjXIw0Vw7SHu1ffvnlGTCKabIazvPhhVb3RAM5ylBTKaWVEbEABAALzDdlI+egNVHDs8lveSNGoOk8MMqItsbHxpqgGf1gPgPMAGYgW3bu2pXXQKJnTCOGRtY/lEaClDHaTV51vYpynevpG2MkWMExI9CMsHIjCmtCMlbQBRAFsEm+ct0DDMHJg0zjHtZwZCBpgfANADvXGnWGDDMSDDAGGnEd8hF+fu655zI9eBcivRwH2pW3WGt5rrW/eD5jBG86jxeLhxa7Hecy78WYM6eYZ9CCOcX6wJgCTvH3H//xHxkIhP+gFbtE3n333XnuUGsMJwrzj3tYn6ANdGOew8scg5aA0T947NGZDUl2ZRCcNYSdKNUrJiYm8w6qY6PTdbz8RJ1OoDzqV8qRmGLrWCnPOtGx1CtKwLYdGFbK9U6gWad+1POVApUClQLrjQIV0FpvI17ftysKqGCg+BgJwI1RQVHxxrjRgPSYaSdRMVlMEMX+RaAtKv4oZyjKKPAYGCia/CYKAeMNjzrKNyln9NVIG9rQmCnrnqgwqvhFGnGf76ohG43RUkGL/XdAWoFzGjwa/QJaRpPFPq4lj2cnQIEaWhisjKFKuTQ9/vjjszGgcZZ5c2IiGw8co1YMPIGRxzHOv+Z3fzddfPHF2VAkMgGjD+ONaKzrrrsuA00YdxgrpM0AVgFeGRUSNwHgNzW4AMu4D2OH59Aexi3RWkYx8hwMQIqEu0MjEQ5rHdBqNX8FJJh/1jkyYkljzOiBEqxV7iifYgROVwJvjhcJpvFcQX1lQAnAaAz6Lhin8C71g5BFbqChkcz9gjQxCiQan4IYfFv7LUZb8CzAA9qyyDzXYTwj6+BNPkYKCpIDRBDJA1+WO0Fyn+AMoAOpb0QcmqqtkSyIqDyOsrGVjCtJL728djbjVhkbDW+dCPRV4A0whx0JiZxRPvNtXTMjeO2L/NTKoM/jMLNDHWsMgAXAFaAEoDa0/MFjj2VQBz70OfTLIt4R9NM5FEFMxzquadLRufPe9763mZ7qMwCEiAxz/fW4KfT8HwuQ277zyufG9TvK18iDJdjqWsV3GZlcOoTiNdLCCDSvneOUXNbL7T/frAmsQwBy0Jd14okf/zjPM0E9gVQdFtQnY43ieu5nLWJNYZzQVX751FPZwcFYEdnLmkE0MXP6xZ078rsedNCB+R50mFNOOaUJig8MDKY77rgj7XhhOiJRHUkdgnsF46NOM1cCdlqjo25S8u5cn1WvrxSoFKgUqBSYnQIV0KocUinQggLRuAI8UeFX6dYji4eVc6YXYqi5E1Q0ZJaKyCr3sX2O6aFGQST6BeWKCBzTzTBC8Hzi3TSyxyiQ6L2O0RURPFPp1viKz9egisBWO1rYZkkfjWKjJFRGNX6sBcN7LXZExFKN1VzabTWu3p8Np4mJHIVFpAuGN+PpzoYYr6YZNXlhZCQbs9Qpcrw/8YlPpJtvvjmnnX74P//nRKrfSSedlFNkMPjh+49+9KO5XhYGK7SGz//sz/4sfe1rX8tRCxgfRCVibFjgHcBsw8aNuaAyPEA/uebGG2/Mc+ODH/xg+tKXvpTe8573pDvvvDMbQhg0AGfsLAZY8MADD8yFXKvu2laAFi9hpFYEtASvrGPGdR5zrjmPnC9LHeEhoCVIEesrxblrvwRIeG/AS6NY4SdTx3gvo/mc0zoUouyxfWWQQECkieAgcwGAyn7yjZHLMwF83A2RaCIKizOPuJ7ID34zB7gH/uRa5gFtAw6deuqp6etf/3ozQiuCIqU8nguDzjb3bUdDPIJd/uacUbnQkyg11iUcGtTTm07LmgaalJ8RwJK/4phxzDHIvDUT/ctvnoscACzkGqJxfjyTcibI41pQAlU+i3Zsqx3t4loBOMnYsrYJavLNuCK/ABlNNxVgFOSFTwTWpHXZv1bOkZLWzr2yv66JnpcG8jTHy4g+5z7fERCdC98s57XQC1pDY6LzjjjiiDxfcJRwbufMJiW8K4AV85wPqeroTABdjBHj6JrOceYY9/zq17/Ougl0IvKL9kkTJrLrtu3TkVxvecvhGdBi/TJCa5p2vTlCa9fO4WYKcJwb0lqwXB5sNeadaNpuriJj5OnIB/N5Rqc+1POVApUClQKVAilVQKtyQaVACwoYTYDCgvJregv/a0ihjGEkYJyhtPE/XmnTC2g2KsGLSWgNyqiQ+zyOmY5CWhkgAh5SwC3C/lEcVUY16Ezf0BDWYLLPURHznaInuTQ4jVZoZcio8LcyxjScfBejLgS0pL+FmzWCyv6tdsWxE6BFhRi9zxgRjCtKPkY6tbEuvPDCZj0bxoCUQ2jimHHv5z73uXTBBRdkg/z8T386G+cAWkTOuPMlhZQBvYhYEdT9yEc+ksEqjBnScj75yU+mv/mbv2nu3PShD30o/fDxxzN4Bl/BY0TlcD/RE0RsAX5hkNIPPPmMJ9cxfwC0NEYXc86spLZaAVpxLuc6Rb29vxVdECMKNJScY8sFZjlHY2RJjGLlvPIzGv1eT8035CWbBFirzfcqd88UmIryKAIbygPlloAg8hp5Z4oXz6H2Esfgb9qA7+iHQIhgF4W54UFAXa7H8MZgxnhmrii3zjrrrCagxb2mfZZgk9dHmeTvdutDvKeUZcrPMkrPcYm0hx6kCAMgMIdZB4iSYX4po70vrm2OoaBWBLMyWNbXl9dFr4NmOEhwmhBxOToTGWM9RnfPtdaYjhLlfORdoxEFGuKa4BzW+XLsscfm5wKuA6zwDqx3RJmWzpgypawEheP6WdK81RiUa2M5lhHIiOcEEiMQy7XSejUAWryP6wFrDmsQ9MfBktMEZ/7HiWINNcBUeIY56cY56iGONWOS51FKOSWReUjdMfgL5wcA5vMvPJfXkL322jOvTcxJamgBqE3vHtjI4z+8a+QlaalRbgmUlzJ2rmtEu3nKe0X9SJkQeWKuz6rXVwpUClQKVAq0p0AFtCp3VAq0oQDKjp42lGZSKlDcULpQ3FFaUO5RogiLx0vN9YTKW6g2Gl8qzIsJtpQKFf8LwtE3jTR3YUT5FAgRxLKPUenSGGgFZPEeKrMaBXqhVRqN2Iie/07gnn23Lb+NirMtDR6vL4dvNjBorTD70OBgNsgxTK3rcv755+f/MSiIoHJnML6paYNhoQHKdURofeUrX8nXnX7aablWFjWz8IQLgLKjITtwWfuESI/TTjstP4dUD4rvfuYzn8keccAqngHgddv27fk8Y8WcseA7/HfcccflvnMtQBzHAFlpk8gsol/06K+V8erEo/JynG8RGIkGbwQDBLMi4OC8XkraCagrC2L0mDxmFJB9c94Swcf1pAVZ+4j3MFLD3wI3MX3Ld4qgDvxr28odnk1UFalN7mTHPYCmgoXIRD4WEYd/ifaAP6kBRL8xvGmbKBEij0x5Zk584AMfSN/4xjdy1JaGqoBcGfFUjkXpMIjnI21L0MT/I5AvD3hOQMuxYW4deOCBTcCE9yBdmDlY8pV120qHhGsX56H3hpli+9AbIAHAAfoCYtN+b1/fS9YIrtPANzoqvrNgmmlagj2twECOCd4jV4jqtKYVY0r/qB/IGu390iimRs8GJi50jY7RWNLOtTGutxwr11rvXcr5u9C25THmE0CWOzRSTwvAdM8tW3JUII4Rxh1Qiugs5hqODIBidKoDDjggR0YKaDYjBycmMjDK+oDexZwkRXF6w4G+HNU7NDSY22d+M/7WjBscHMqF+UeGR/P4C35Kf+lr2mG7OTYbjRzDdoCWemMc2076z0LHpN5fKVApUCmwnilQAa31PPr13dtSICvtGzZkhR8ly9B6bsADLGiCUkQ9KhQvjuMtRIkR0NKwieDLQpVlFeRWHmDbxljJ9SZmCtXSN5VnPcCCCtHTb5tRIS+VN59fAlC2q/dTBTL2t1Qq4zUqtX7H59gv32E2g3E9AFpjo6OZJy3Ei0GhsW3NIMeD60gBcqdCjsMbRFJ9/vOfzzz+hx/9aLr00ktzDS3Sr4hOYQ6wcyFecGrTvO9978vPw3gA/LIOEfdgxBBxQ7uf+tSn0v/8i7/IRo6bDDCHqO1FRCNzhes45y6hGDqkleDRxxNv0f+1KqIij5agdzlvvDYCQ87z+B3nYydAZTHoGsECjUP7KCgTZZTRF9TD4TggqOCSc125w7e/YySR/Y6AliCMoJrn3EGT6EAMZwqGw3tEasG7yGj6QmoTgC3zAoOZGnGkHLrTJgYxGxgAdjGX4HVArHPPPTcDWsh8QTdrUrUCYnzHOL7lOLRyIJRtuSZpLEdQk3P0RbryPsgD/qhzBEDH9YDGFuOPzgh+Q5cSkHFcaTevh4ODzehBaELdJEAGaJjr9/385xmwNjJLQJsxkkbx3WnfaFyj7SLfSxd53PZ4VwAPxph35V6fSQqzwIvjE6OfSoAhzsNWa3S8PvanfA/XqNnW+XKNiv8vByC90PmvQ4u1gLFAnjOXrJe4eY89msXgBa+IGmbewCdEDPJHO8wnaAVfGG18/wMPZD4jYpeoL4rBu2vpr5+eLuo/OjrS3FmTtQ3engaw+vJcpyh8lBOlbtOu9l83tIk6USmDuV9ejuBkBbS6oWy9plKgUqBSYH4UqIDW/OhW71rjFHB3QI0lFK+ykCh1gfAyYqSjjGGMmz6lIqWxsdjKTFT2VaA9Fj32vAfbimPAWBQeg4WPdVZUwErDOoJI0Rjz3vhOGhplGktU6ktQSsPOa1D+9NDHKJRWRrvsN5vRsFZYtJVx3DdTOBwwCYUfAx2FHnpgoJOagecaQx3v+EMPP5yjnwS7MOoxAr/61a9mvv6v/+W/pL/8y79MpFFRgwZjHl7+8Ic/nGtfkVqI4QhAesYZZ6TLLrtsOhKjtzeR9kO7ABQYHrndr30t7Do1kfsF0EVbRFRg9LpBgTXquAbQAK/7Wge0WhnBJeDhuJdz3f8XW6bMd74wbhHQ0ohTBsb3QPYQoYXBB58JcrWKUikBm3bAQZluaLQWEbPU6wJYhVf5Jt2QCEN2J3z1q1+dwRuMcOYQdeAAeYg2Ij2PeaRhSgHyW265JQM3ADUPP/xwBngx0jG6BZKmDere5u5q7YCRdoBXK7nW7lojnuJ56wKV9yAL6AtrASAy8oIoLXlJmumMifJXOc210gNAy9Q5rgVEwrFDpDLrzBMzqY06g+IYGXFbjmd0aFjvqh09GAOu4b2QPYcddliOkOY4souxvvXWW5u1LR0H+gyNplPTfvNZyDrSanzKtbScWyWg5flOfDHfObrY9xkhaOo/4DEOCcaQtWK/fffNEZLMKWhBhNW3vvWtLCcogwCoxR+Rjuoh6Crci+PjxptuyqAyABcpykS9U6MNx8e//tu/5Dp3t9++PQPV3A+oxhyejpDsyevM+Nj0DoeOBd9Gf5Yyq9Rl5ssP6kHqMVF2rxR5vdi8UNurFKgUqBRYCRSogNZKGIXahxVJAVP2ULRQcFDiUIatp0WnAbJM+7KGiqCWxkXpze2k7HZDjFYKcTxG3+kPtV8w4jAyUPY0PtzVS6MzGhlR8SoVO89F40MjIRrkJbjWzrBT4ZS+KoIlDUqatTMIuqHdarumlZHTO7NDGeAQPIhHGqObmiNEWL397W/PY07aDQb8T37602wUmH7BDm0Y7YBc8Otnzj8//cM//EM688wz8zHug88FuDAuMBaJgiC18dprr80GP8eoXwLY9cUvfjGdd9552eN+5113NWsU0Q6GLkbnJZdckj772c/m9ER4jnO8nzuPwbPZuz42ttqGaVn6224+xvmwGPJlLi+jcWhNpQhOlelvXENhZ3gOY1YgyFQjDU7vM1qlTNHzHcvoUsF8I3JyzZ3nn88gKXOCbwxv6EVfHnnkkQyikjYFDwLYEmnC3OCY8hLwC2Ob+zjGPYDJAMLu5qcxG8GtUpZG8L4VUB/b4Lx/EfAQNDOKTbnrs3QqIOMBGngv1yaAAGgD2EO0DMCPtHaziFbPtK/M2bzmDQ6+BLjzWURwAhBOTk3lAvSAZtzrJh6OZyvj3nfnW0dSO2CNd+YawDmij3mnbdu25b5ZaByZxfjyfCPLuM41rxWPl2u169Nc5sNcr41z2nm80sEP+AC9x/IFgIqsA0QB5ii80dF8jv9ZDxgTHB6sT/AI8wxA+Iorrsjkki/4ZrOQm2+5Jc8xorgAuEghBNhizfnlU7/IUZQ33nhD3lWT+W1NOMa3v38g13icnKAS128ALWWDuo4RWoulW8i/OuaUTQJpK31M58q39fpKgUqBSoGVRIEKaK2k0ah9WVEUiMptVIJQzlGQUeIwzPjtTj4oMUZ3GdW1FICWSlgEO8pjGGEYGiiRfjQM9Zy7w5ipGO0M5lLp5rnWiYjvSTt6bwX0yig1DQoVQJXOGKFVvktkDM+1AslWFAMtQmdKJdh3trgy0VHQl+gRDHFozm+AKaKgqE8CoEVNGerbcB+GOqmE7DRoDSsKyX/hC1/INbQApyI/AEJhlOT6Jf396dOf/nS66KKLslEC/zAPMJwxkDlHOiIpinyYHxid1Ov6zne+k4EyjBzaialH9JsIC2r9/NM//VM2QtfyJxpRJThbglMRsBBsiKksnl8O49sxsY/2Z9qQnC4SXgJaOgYwdLkGwxReouizaYLwJW0IrsSaS+0MQp8T5YjtCZARQcuHqBCAFiK14O/vf//7efc/Ij4APQCl+M0Hgxr+pQ341x1j6btRSfSXucJGCgBGrg9R1gt+lUAT1zh+8XoBKt+nrGMV27PGVKRNjAqxr44XbVNjiOhJ1gPemfclVYz7eB/ALduIqfKRrzifQaOBgWZqYgQNoAORy6/aZ58sG6AjwBLtCYC4YUmc36WckxZGofmMVoCgY3LKKac0I+O4H14gKojnCi7E6LlSvpTzsFv50woEi3My9t33bAV0ribAQ/7Vucf8Qs6jc+BIoQ4jvAKgDD+wVrCGsAYRBUkdLRwwAMfWP1M+sJ6QLgp4RZvuYAg/cS102nOvLTlKkggtHHbMc0AzU9mvufraJkjmfFMPiY5Ka+6VvDiX9SfqKvJtnMvKyNU0vt3yfr2uUqBSoFJgpVCgAlorZSRqP1YUBQRdVIZU4Eyt4bzKkDv1YNh43BQL7jdaYC5KUidi0JZFvzWADP+PSrMROdEQiEVSOz2n3XmBK85riPJcDRCeF2vaRKMoGuPRQOd99MwvJq3m+44r+T6Uc1K3MBgAB+A9lH/ohsFK+gXGOIaEmxUQFUWUFp5x7iEdBG85ABOALOlTFLrG2McQZTxPPfXUbDgQbUEqFkbv0UcfnSNTeAbgBIYyxjHGBn/wAHMCw4VILqJCuObiiy/O/TMaSyAUUI5r8cZjlJDOWEZmrOSxWK99EzTg28jVaOi6g6V10twJDUAJAAlQBV6w5pF0NBI2yt5YA8njHLMOoICS0bLwEc/n2UTukIZGdBa1dqh9deWVV2YQB57GuGZzAzdXID0KfrUmU4wOE0jiPTHev/zlL+d2YlQucy5e53sJPpUAXQTkooOiBMJiP0ojmmd4nr4ZqaQRz/+kGWP4M5ehhzve0lfXkmiQCyrStrWvkM8ZxJi5R6eFct/3fu0BB2TgEHCD9EaeZVSwgEI38ybWIvJ66BJLAih3AMNJu2bcANj5JrLHNSr2sYILs1NfPcZI2ajDOH5utkBLAEvMY6IYuYc5QBvcx1gwD5mTRF2xNiALSIXnfyPH4WnGktRVwCzaok31LMaP38xxa0aStgh/EfVJv+BfriPlED61YLwOmgg0yjftAMlu+FO9RrA5gsrx/qrPdEvNel2lQKXAUlCgdKJEvSTKRY/rKNL5jOxV9pcR89G+i/pMPB7fKeo55btGZ2lc87uhSQW0uqFSvWbdUSBOKpUVwSkNcRUszms8MdExFmINID3tgjcaIwshKsqa0VW0IxDEbyPIvEbDk+daO8Roivn2IXrOBbRUJgUjBLRKwVlGl2igGvE1X0/5fN9lNd4HzTHeUOiNmoDe8FpMJzUllmswMjDqSdOgphpt8BtDg2iZaBDQDvyDkc83/wOMEeFB+6Qs8eH5jB9tuxGCkVe0D7iGEY3XHQPFsbef8CGAFgYPoADGNimPRJHVz8qmgECWhqvFxE1B5jzGJ8YrvAOvqCRRb5DIHXguRrTyxoJTph9yzFSxGNnE8wSdBHDgZdPiMHrpG8eYG4BUpB0CrhDFSDF3dujjGr4xrjG+AWDpmzsixmglZTeGNvWoMJyZU9xH35gv9iECWCqMRgqVI+vaoAIYwTyOldFaMSIsrlURADJymPt5LvOMfvLugg7MS8Gq6BBxTJXlgl6O10B/fxN0dn2MKV2p0chg+2te85q8Tpn2zjOgHcc6fcp1IQIP8pF0QXbAZ4D87ujLmJp2KIju+lhTmmenPrQWWNZAEayEB5DPzD/oC73d6RD+Yi2Abxgb5gLrBW3xzTlATuYm99E2wBZrA9GTfBhHnYPwp3LGHXxZT5ibOFSYs/SH6GQ+rDf0ix1UnbccNyrQCFCOGRFWRiN24st253Xy6cwsr6t6zXwpW++rFKgUWEwKdALYXfddg70+ytQIXMX2upFz5TVlf+Lz1Z3UjWajQwW0FpNLaltrlgLRaNCTiEKE4oVyhrGGgkUEAEpenISlQbIYRKI/KHIlcKb3WsMqpljQV5RFhEVZFHeufYqAlh7UEtDSe9+NINIQi5Ftc+3TerqesY+RcTGaQ2MkLhKMt1vaAyBwL/ygkUB7GICCinpjNEhMsdUgF5CSvwQOOB+j7DAuTCeLz9TTE6NtMHK5H+ABw6d+VjYFZgO0LNJMVJDpb0RlYcwaxQH/RaDKOk+8dWxb+Wn0EDwjWCPApTzjfyMvkIEY2EaA8Js5gIzh2UZWYYxjIJsWZ+qdqYR6I10DeAbXCG7Bq7yb0SgR3BXk8Z2cP9FDGR0dUWFUnsa57flSgXS9UY4KBiqDAQEAo6EJ6WBGtzH/BRTLNiOgKBDQlDszBbZ9L509ggdDGzbkMWL8Ad6p6+cOp3FdmFU5bTQy4EE7ZeSuETd6jxlLflNT0DVRWUSUlpHVjA3vEtfNlT3Ldk/voBEgIfNFOrrOwzNs/sFx5jLAMHOLSEidaFyDDHDNQe/AafLggw/ma/zgyGDjBnQm03zld54HCEsbApikrZNaSv09zgEo8xzWDNYq9C8iLmmL3/JJjCyIIK2yab5ORmWCoK6gVjmX2kVH7J7RrU+tFKgUWM8UiM6hVrJJvdx0cNdZU74Fs6Ie04me8TlzcSLM5RkV0Oo0CvX8uqZAq8kkaAQAgNGDQoUA0NNtpIJGBtfHKK1uAJ5uiG4EgIVZMRSmd/mZLsKrQYQQon4MdZQUUHpbu3lOq2tQ3FTmTEeIYIaGXCsDLLanYNQQ6wbdn2+f19J9jp8KdDTSNDpjNJQeangU4x2e1diHj7mWyBWMAtrieo6ZDiZ/m1qloaCxLy8KdGLQwItGemgwRGCYfvI800LgTfrFfdHoWUvjtpbeRdCJb/jKAv8C/qSyUj8HwxID0+gJI6jgHRUkZSLnTFuNgIoKlvwkkCKob3Qhx5XL7ugpyEJ9Hfog39Nn+I+i4nwEWgR/BcnKfsjD1vRxnnE81uSJClw57q3WlRilpdEd1xCNZp8jDaI302uMwPVaUovZoREAglRP5zhjJr3Ldak08gUU83UzES5e47d96entzSAUG0EAWlhTKe4CPNtccM3kGvmllddYoEO6U5gc8MQC97zbN7/5zfwoQXr4opsIsbU0V+f6Loyn88C5ZcQV6YWkmpOmS91EwFwAJdLTAa2MbGS8oDUgItdTL+vRRx/Nqai0ob5C9CZtk3Zu9DvzlB16WYeoz8UcpQYX6wop76wZzF34CZCWWpFEBBItCa/DP/TFGl3yu/PBOSzQOVdAq9X16ltlhJY6jmNQRiPMdWzq9ZUClQKVAotBgVJHKYEuHdZ8sw6oC0XnY6k3lPZdq356fwTGYl90dKr/lG22k6EV0FoMrqhtrDkKRAM8TlgnoIo0CptKt0AXChzKlgbaUsViAAAgAElEQVSKyrkgxGKBNrYfo5roFxEHKHIIDRQ+wCzqUqD0ubPVQpWqdoCWx6MHPNIhKnVRmOmFn004rjkmW8ALmQ6iUWuEBDSNxdY5L+BonRx3JIPm7oBGe/By3G0Qo9B6QPAVRqBAKcp7BE0FHAS2BBocY0E25oWpsvSHvmF0wqeCZra1APLUW5eYAoyRPCiwxdgq2/gmYpV0IgxRNgNQIYoF4AVeHHN4IoKoUd7aNs8RsJC/BXL4H4Pa9oxiBMTi+RjGPJNnwHNca1qTgI3Fy/lfYF4Zqwy3DhDylN9EQPFMox6Vg1FJUw6W/N0O+IrXc41gcbw+AmP2zSg1aOnughaE5xy186CDQJxApO+rDG71HPtBymEEsznOuHKM6LXBoaFcm4/C+4CZRGgpo1opqSW7RtrzO6aj6xzimAAFbTOe1DWjnpJpbbR7880353MCd/LrEk+RVd88tDXVVAME3YLNENi9En2C+eNcZzMFnCKMD/OLtQOaC2wBpJLqvu+++75kAwmi2xk3wC54XJ6ljpYpwIBT8CxRWVxPqiGRf/QDQA19h6gxosWQN+yCSBQXKeyOt/MnGmOuP/Jyt7pZNPz8LaDld8kAcwXNVj0D1ReoFKgU2O0UaKdfuM6XtqByn+/oHNchFHWuVm2XMrSVrRkjtNTxZiNUlLHa062ur4DWbme32oGVSIF2yocTWGPe1A2NAkGkMiLLCJrFMtYVNrQbAQu84RiRKHIol5zDw4lnntpeGAGL4aFGaVNwafRFD76KrNeU9Iz/G9mF8OSjcrkS+WIl9UnBLr00ovWqRAPO+jhxYcAAJZpFY8/Fi3aNpJDPBQwYKwtu06ZGrB6VaORqWFtDRUPFiB7uwUjB+BGY4ztGjKwkete+/IYCyjE9doylgJbyQEADAxMQxfQegUz5QOBGULsEtFSg5A3k1xFHHJFlGeATfG9/4Ek2NSDCQ8UMgAVAH/AJmci11I6jjhcAFMYw19AfjHABLucX1yubBI0E5wTETGmKnkUVxvjdTgFsqZwVO31GRVEwyvlcGtXSirFgLkMnImOIXoE21KlzDWFeRg+s/Y3P8DfncrTnzI6UUb5DA9oCPHv9G97QTGskMti1R0CsU8pfBOp4Jm0LYMV3ZuyVba5J1DZ77WtfmyN3AD7Y7ZX74b8IxNb53J4CAoVGTju3cY6R8sfukY4pgC5zHaCLuQ6AyRwCzGTOcR38xW/+GEfTell/SBHkfnhSJ4vgE+AXQBlgFx+uBVQj9ZB6eACltMnzALiQHVxLei2RoaQ4Muddi4wsdr1hfsj/GlatDLCSUlF/ieCWOpC8qj7TSkeq/FcpUClQKbAUFIjyKeocUVZFvaTsg/IqbuSi/j4bGNVKvynlabfAftQB1BG1Q+zDb8nl/fbZb2opCFrbrBRYyxQwAgVFDQULRQvjCOCIbyagk05vswYd/y/0Y90T29FDjdDBcEFRxIPKccL7iZDgHMo/Hk1BhPn2Iyp/UUgqhKKRoXAs7/FavlEAK6DV/WhomMlnGoq0IO3hTRVsDZRopHIeg1zjQkCLNuVVjAF/YwyY5sEzTOPQOBWoMFUFQ1rANQIBXM8cgUfL1J8YedY9NeqVy02BToAWPECKH6lGjDHREvADH8FuQQaOKRtihIaKjzzONzLMej2kKPExzZrfGLWkQlFgmufDdxQKh29vu+22DOwAWhHNAdCPYQ6PWyQdh4Ap3AJlvqv9cA4JwDF/4HOBW/434lBFLL5j9DC2Uja9No6p1+koiQCT1ykDTNHj/QWCmHPIfGpaYfy7qQP9NO3Q+StIpfEfQSB+51p3M7IgynvTRYlWO/CggzKgBLjA9VzHnI/P6sSzESzznYyU4/1NaxZU5f14ZnTYMCbWCZNPTLvv9Pz1fF6wWZAQGkM3dIkjjzwyXXHFFbnulRsvkDbIZgroP8w5xpprmVsAS4wNwDH3wIvsSOn4wqcW8Ic/4ElAMdoAtCLS85577skphWxocPbZZ2dHiMYN7QOaklLLMQFq+kZkF1Fbgq3yOGMrf6sXzQXQinM0znHXW9M0XXdNiY2R6OuZv+q7VwpUCiwvBZRTpb3WSgeJUfTI/hhxzv2zOe5agVrlm84GsnFtabtEAMt1oxX1aoTW8vJUfdoqokAroEajxvo/hMrj9cYzSfg7CjUKdMw31jCKgFY7hLlb8uiZ5nqexTNRplACUR5RAjHqmPyxMDfPNZqg22e1uy4i6NFgU+DpZRXQ8poYxcMxU0oqoNX9iGgUq4S7CEhPDWxrkphuKBALnxiJYoqiEVfWghOE0mCkbc85xrbHWPNnxIyRgBgnMU3L6BsjGa2VJcgbQYzuqVGvXG4KdAK0jL4D0ALgAFDH8ARAFQAVvDJFJ0b5KTN9L+WlgNb73//+9IMf/CCf5hjnAaqo2XXdddeln/70pznqAzBL2UzkEAWoieoADOM80Tzf/va3cxQJoJfRoobXO8/kd+WtkbmCc4LA8f44JqWSV3pKWyl8rcAwjzlfnP8CXc5/69B5PfOUcaCmFe/68MMP50cyHtCPP9csFcYIcLve6DiZGB9v7uzoOa7nXoCErYcdln+z25xzmueZXqxMaMe38R55LaYder/rnZ5k2lPWCVyVtI6A4nLPm9XyPHlAWsFvrBfML6LfAIeZV/IfgNa73/3uDFhZew7gGYCZWlisA7RBVCQfdr+ETxgr5iG/STE0rR1QCtCK+cm1zFEAMwAtvpnDANJE4HEt9wF40R5pjdxDdBfXo5PpVKQfRpspY9wFdS6AVlx3o34jAFgCWkYH0r8IwK8Wfqj9rBSoFFi9FIhOwairRIc3b6csQ54iF929mXPIUfULHUveY2kH19q4frfSg7zOc8pT9SSzNKzlG6+vgNbq5cMF9ZxF1S2yVWxhPJjVOgIioSrsemzjwqwnFCZTWdSDZzQS54y80GARTJEpeRkZXyOa59pmrPkh8OI9EkKjOxrUAiQqy53SGRZE1JmbVfQEDPQWRu+9USxOfv+fbUJ227cITEU024nPmAmuOZbuBMXzI8IegalOhlbZv1IwcV5aKERLocX/pYDSc7kYtOmWhvW6SoFKgflRQIVF2REj8VSKkHvUuwFEAUC68847m7umqRhFOVauSUZwubkAbSHLMJL5bYQFssy1g/4AnPFHZAbAPvcTEUKaIZFipCNhZGNc0x5AWFyDLFSv3IyKXkwp8p1L72GkqOtulKsRJFDeRXpG+Vwa2bZjWrHATow+4h5TJwWpeCciiUlHZ10gvUsjP9LOtYSxAOwS5LNP3JsBxEajqVvw/gKAvsdbjjgig1ekfwJM6OShn7bZDefZnqCnnuJu7q3XLJwCruWMJX+k7h5zzDG50D6pfow7PMGcZJdDUgE5zhjDS4BcREwKnHKO44yrEX1EchFVznUCk24OwvOoh0WEFmnGV111VY4Q04FCn+B15jIOPNpG5wXswtkIoMUzIxAc01Q17qKTTd0ozr0YZV5G2LfSgXTS8a2OyGjYb59XtrXwEastVApUCqx3CkR9Q1mDPCMyHceeug16mRtBKYuUXUTbssEKdQtxYOAIwymmTa7upx6GTkakrbqJMlcdh3XC2s5kNKl36ADRyU0btIkTlFqYYgb2ebaSJDVCa41yvlEVAj8yjQVv43mVRKOOVCLjNRwTCFO5dAt0lWoMCCaL9QOM3oChYVb+CEFHIWYS8RsEWG+3jAvjw7Rcwyd6u2JRar3SRhxFdNdon6UeXuhiOLnKn8+MQsVxWGhkVmybNnlPBQo0U2miLxxnjPitYWOEzULpUgJPJUA1l/bta1kjZS5t1GsrBSoFlp8CEdAS2NAg1HClSDfnUIoEXjRoBVBUkgRZNPw0BlWyWF/OPffcHJmhBxFFC4Oa2lD8AVhh+Fqf7bjjjstrDFEeyD9+YyTjjMEQRsnit1EkKoDRiLU/9DOuj17jsSifNYjjqEgv39dnGd1E30pnQwmGcS/3RXDH9UW6mjYpkMRxlNHf//3fz2Af723/rJdHu0ZMGj1HO6whrO2mLWagayaqC7rZDvcIZLz50EPz2k7UDeAh51zfy+i7brjWNcJxaAUidNNOvaY7CjgP1QHlW8AnIqRI1YUnjPSFt5hnt99+e+YTIrYwlojmIqWQ1D+irSiDgAxwZ2j4LdbQUk9Fl3Enw3POOSdHvwNOP/bYY7lkAkYPc4ZrqOtFjT70RnRK2rNwvbtrqncJXKsn8R31N2WY88h5GcFrzsWI4lYUhV6WUbBNnynIpYEWZUKpO3Y3WvWqSoFKgUqB31AgyhZlF7rAIYcckuUl4D/lB4ioZZ3mGuSVZRqQ4+hSrNknn3xyuvzyy7OcZH0H4OIbWc1zbrjhhuywwNGAXEY+c59R4vSKCFyOE7FNajiONe5FzqPT0Z/9998/6wus8ehkRNkDaIk3KD8FylqNdwW01ugsEGixXpKGg+CHkUQq+DA0TAnTq9gb6QSju2sf5OL/WL9CwESwTM8bzyjbs4aJ/eG5Kjd6blFyrK3Ds5hwhoqrQAui8Y3SEetmqIwt5dCq1Oi5tj8qJ9AOOkTF0ImoEbOQ/jkmgmg8z4mvkQU9oZd1IzSCOB5DRufTD9+znWERDbzy2tL44/lGaMmX8+lTvadSoFJgeSgQAW3nNzIQBUXgwvpsRF8QLUEkBaAWslogXrmlHGX+cyzuvGc9B9rGY3jSSSdl5Yi1hGfRrrsWupvh9ddfnw1bUg6RdaQocS/rCM9CFmIgUzOLFCUMX5QunmWUiLKNPmnYckzjWHleysBW8i1e69qho8a1Ws+m64bPauUs0JkTo0g0oqUla6gpwHAF6WKkYpGqCUDge1g03n7wvo6dazjrCB9rVPX29GTwABqaCsi40ibKal9/f6YniinpjY6ha5Lr5Vy41XFYrJT5uTx7vV0b9RjXZ8YZ/iFC62c/+1mujwbvMLYYJRRvN42dmlYYKZwnQpPxxtghHRj+gG+cE/AE92m8qNNs3749z9V3vvOdeX4yf4m8AphGBjBv4TdSFrmW59EW1xEtduONN+baWvFjVADHNPoiYKwMM+JQo03AWJB+NqPK53GvjlXv85kxaqJ0Dq43XqvvWylQKbC4FIjOOHUEZBogFnoRYBUyG70ImWTJAWQpUVzoaTgG+V+9ychudCoALnQnnBvoWuhg1ksFJIsgFnobDkf0gfvuuy/rY+hpyEfANXRDIsaR88h2zyPPaVfngQEbyu4KaC0uz6zo1lBmYRo9mjCF9WtM5eCYwJEGhN5hw7JlHsEtro9eOwEqI4HifUwkvOQaGdxn2iJ9sKAobVpPwcLB0VNtmyrohhwKpDkhVZpbGRSLPVgR0Ipeeo0QUyM10DTc6Ef0wC+kXzxX5V4ADaUR4YHRwpgiEDT8oCP0NbKOZ7cyluarYKkEazDSfifgy/enbxq51fu+EK6o91YKLD0FlBHKWoF7U89VopTjhx9+eAaqMIQJJVdeKRdVWui5zhMUKNYOC0VzDvmGwoWipTNEDyR9AYghYovoEPqAoUxhaSI76Jvrl5EheCIxcgFs+BMoUraWERoR5IpGbYyyKI1daVFeI21co5WbETCLMjTeb6SJbce1APmO3Ld95SrAAkootKD+kSmerAkCEcphwT3SFI8++uhMU3dGpE+jIyN5LBgj+kC7KMrUk2Qd7untzUxIJJ0KrnqH5Qa64dKSz7jX6LNu7q/XzI8COr/UbfKYj45mPY0oLebzNddck9P5HH8MH66XtwCo4DG8/njl4S34AV6z9hztGmkYI6U4j+7IWGN4MW+Zn0R+mUpMpKGpkJwHpAVwA7hlDhIVpkNPR65zqHQqKn8ioCWAav+iXoJONdtHcFledU7H+VrKA/Uxr5nfyNW7KgUqBdY7BYyI1h5Vt0A24kxAjhOljVwiMkqnFLKbdZzdYVmv0b+M0MKRgXOKSFtSy5G5733ve/MGIcjZ448/PusBloigTT4cQ0+I0dr0Q+ciawO6BZFfOCZwgCLLAbRiBHh0frYb3xqhtUY5X4UAhjRV0Kgco2BQfGE6jREWc5gsIqHcgxKBUuJOeUZFsS0zYYFMGsESPa8wNQovz8dAARHW20XYI0quypD3wLzWPDFcm1B2FBqegxHChGOCCG7RpgXRTWXQWFrOoY0eTaPe3N3JbaFVjFRuFtI/BVU0uAQJQb0REggfBAP0wpvOhzHPBkdPT/6/BLS6BaDKvkclrATEYlSD15WgFTwoLy6ELvXeSoFKgeWhQIxsaBXxi9xDpiPfTXejZ/fff382VmNKegyRR56jcHGNKdKmwHEcwxkljJoNjzzySL4OGQeYwlpFnSwMZ+6hMDSKGBEeXMcHGYQcPOGEE3LqFNFefOiDu3i6RbXvZdRZdJbE9y+NU++LhmwclRiJqnyMUdReW7YrwGDULeftG+sNNIV+GvKswVzDWg29+LAumELI9YCAgAwqva6feE5RPK1/RPtE5XDvQH9/M8KFtQYnigAAyuur9tkn9wWPrDqFG0R043ByDYkABH2nTdPSlofL1+dTdNg5VvImYwxPAWoxNhgd6GTRgSqgG1NO1IG4LtZw1ZHqteoz8KApw7EPOuOYp8xbztEfwDOOYYzBt8x/AC/mi45O+h6doYys81P5Iwgs2BvB5jgnmS+zfdRndDi2ArSUReuTw+pbVwpUCiwVBVw3XdMF6qkjik6E3GUt5zgOQsAt6owS0YqegDMAmx17HECL+oac5zr0posvvjjL/zPPPDOXd0DfIOUQmc0OtTg80Ln46DDjWURsgwnQFjISuY3uAIBGyjrRXmeccUaOrgUj0Mno+2jjtwt6qIDWUnHUbm5Xj5PKwOc+97m84LPAwsw333xzVv4xEPjoSRKsAilFYeA4YYrsIEMhUNMB+SbsG8CEugjWUhCwsEA7hTyZFFdffXU2TmDuP/3TP00XXXRRVjiMYDJNkUmBEn3ttddmEIvwRjzEhDiimBgJJviGx1/kNkYLLFeUT/TY8+6my6DAWBMKWhjVpiGz0P6ZcsjY6X3Uu86zoBMho9AYOnJM4C/yRiulqgSkWrFyNOZiG45/BMaMevA6AdTSwDOSoJvn7+bpVR9fKbDuKdAK0HGuW7vJVBsihlByiPjBoEXZKSOilA+sUyhGGI3cz3WsU0ZVoBAhZ1HEAFNQklDCKGKKYoT8YJ1BIeP42WefnT2AyGGMX+s4YvyiOFkLSKObftBHnm3UiAYv53hvI5ajkduOISKIL/iE/Ob9cNYQbYbDiPWN9QxFLtY85Fn8GY3Cb9ZUj7n+8b7cDz1MA2NN2Lp1a177WRMAswAgopHPu9EHgUT6oiOMd6Vd7nUMiP595umnc//x1vp+tAnACOD4e/vvn6PEoLveYpVRwZHZJlBcA/yt46w6PpZe9EQgN4Iy6mmmshpRD3/oTTddz41p1EeYU8xr9E5+G3nPuMrv6iZRp4sZAby5aXwCWfCTdVnpA3NK3VXepC8RSJMXo3Mx8lnMVIj6kvIsOn3L0fCZllEoIzk1Mku9yf8FqZd+lOsTKgUqBdYiBZSfBrGYHQWQhO4AcEX69o9//OO89gNUkTKIfsBGHGymwQewCb2N/7HD2eQFGx2ACznFph/Y9shd6pKiW2BzYvcDmOHIxMFAOwTEsLkHDi+isNBLeC7nqYFItBeRX0SSk5qOPideod6lbIwR/XH8KqC1Frl55p1iWPWnP/3p9PnPfz4rm2eddVZGVU3n0JvEIg0zwUgYHDAeaC7ecEK5KehGKgfKCx8irWB+0FprWLm1J4yI1/wjH/lIuuSSS/J1KDJMJowaUFwLBPM8FF8mBUoKQAwgGu1+9KMfzQo+ExNFm/YNh9eAQXFWMdGzHj3bSznEJaClERQ9gRp5KjpOzoX0S6WIseNPpY7j0ApDD+EiIk5/smd9YKBZuyIqVAvpSyujrqw5oyIYjbuoQOrdj/ctRp9qG5UClQLLSwFkommDyD4MSdYC5DTKEOsHihRpbMhzAQ+BDmTUwOB0HcVGamTFCflFpBDKD+sO69LTzzyd1xDk3N4v3zuvbRs2bMzPeejhh9LjP3o87b3Xy7PShTJloWkjolhnrrzqqvTLp36ZZSKyhz5kw7dnGsxSbilnlVke11iNAD7Ujgql4ADPx7Dm/VgPoYN1I3VKcB80Q1brVY3RYT6PtdJ6ZfaJNlAmLazKug2deD7XA/YBBsX6WNzLeowTSYcH7UJXxoYoamoVARLQnuUDxmYiox0X1mKiYug/ivHg0FBWVhnjGJnsutVpfXZNg5YqrwIbAgXLy9Xr62mOjw5O3t75aQSf0VpGfzMuzEG87nzgbfgDPuJed9OKmwtFsCgCXPyGH+FVeV5HGPPHaH9+64zlOp5jxKGglU5TgTAdn9GpGH9rNPEtkG3byoR2/OtxHZo6NTs5MMvnry9uq29bKVApsJgUUPbRplHdyGI2hQHAonYWehFrOxt3IMPRA3BWsc5ff/11WY5ih5Px873vfT9HUN393XtyauDVV16VenoauQ2CY7j2uOOOT4/84NE0OjqWzjj99Lz24wzDfsfBgF6GnOM3QNfpp5+eUwwJlgHQooYW+gbn0VVYR5T9vk+nYIcKaC0mF62wthozivXOXbtyVNQXv/jFXJBz3332Sd++7rpsKFDclc8ExXh7e9P73//+dO9996Wf/uQnafPLXpZOPeWUtAdpC5OTuKbzRACx1chAsUBRYeF+9pln0uXf/GZm3P6+vvTWI49Mv/s7v5O+/o1vpPe8+91ZQfnxE09kJhWAet0BB2Tl/brrr8/KEAy9ccOGfB7POor4jTfdlJV/Jp0RUCo0ePyMPspefdIox8dfkkq3FMOiUlR6kgWv4nbnCpXF7IegHt8ocTE0nj6REgCt2GEK2vE/tVMYJ8JOEVwRYCsNsk597XS9ipwGjKH8EURrBWjxHjEdp1M/6vlKgUqB5adAp/mP/DNSQ/kkAMP6gUwichRlZ8dMKiCyLINKfb1p0+ZNWd4PDW1IjSnApok0OTGZ9txrzzQ0NJjGJ8fzSw/nNLuJ1NPoSY3EDoHTUVjPvvBceuqpX6bX/M5+qb+3J43s2gkyknaNjKSBwaG0YeMeaSI10vMvAKhNph07XkgbNgyl0dGRNDjQn6YmJ9LUxLSzwPVKmS/4pLIVozw0TGNUi7sxosS5tbUAPmsfUc4obziFUB5x/AiY8Y60xTqI0khEDP9bu4rj/MbZAyjFvay/RGq94fWvzxExrP9ETu3auTMNDA42HSD8z7vs9+pXp62HHprXhn/9t3/L6/FT1Njqhw6TqbevL9fM4l48vPvMRIfRH/qOc0qa0A+ittAnUHSjI8PxjfRqx7kCWkZluY5ID+tzLD/nr48nMm5lrTNB3xg9ZcSWYJN8AJW4n3kur2tYxWwA5YjpyREsM+1PMM02Y/0tr4+bDvA867jw/JiKGyMWfHbUQ9SJ5FHns3qd4HKrCIEIctEv+lBGE5YGmrJF2vi8mla7PuZZfctKgaWgQOlo017HiYdTkOh0orTQwYh0Zx3X0fW7v7Nfuu/uO9PY6HA67vh3pKd+/ev003/5WTr62OPSPfd+Lx1/3NvTtddcmQZ7G+ldJxyfo6nGJqfSttPOSNffsj3t3DWctp10Yrr26qua+gryEOAs19L6139Ne7385VlnwUGGPvHAgw+mbSefnO66++4sr+kX36akWzM02o+t6FYBraXgphXQZk9j2rOtEv7Zz342/d3f/V364Ac/2NzSHGADJRqFG+ahQO6HPvShjJbiQecYqC3hgkRuXXDBBRk8UtGAyWA4FnfaAjAxwgZm/fjHP57uvPPOjMKCvoq8quDQNwrJ0SYhjdxDvi7bgAJskW5IRBj3opjzPrSPksK1l156aTaIVHBoT0WgMQPU7a6hiMpYO6WlBHcEvri+XUil7+O4xjZUhvjm+RiO5EJjJDFOeNChHwg7gBbGD2Gh1qXgHLyAQaQgMcpPgyKmC0aj1giGCFaaAskxt4PXUFFxjJ5JFVEjJXbX2NXnVgpUCiyMAoJXyicVLOQSMubgN76xuTMhXkJTx3F6PPf8c2nD5qG8dvU2+lNjqieNDo+mjRs3pfHxsdTobaSJqfE0MjaShjZsSDt37kobBjel/t7BNLJrLE0R1dWX0o4Xn09b9tiYGhNjaaAnpYH+vvTCjhdTo7c/pd6BNNnoSRNTPWky19UCvBqfAbLGU19PI027en77o+y17g//uwsvco61ytpVgFh4OZWtyDjWQUAg5KwpWxHk4bfFVTXG6UV0ori+RKMcmls/EUeVaVw8g4hr7kfmE8XFx4gV2kDR5V6iu3R8cE2MUkOeM3ZcR1sowYIeAkzU6iIq7Gc//3lWSrnfjUisp9ZNymEn7nMnZteluE51ureeX/0UEGhWrihnSkCq3ZtGEKuVDuUx9V1TjKMT0DkZdTJ/q78ZTRgB2ahDqfM5z3wu1+ikjO8a5Wnsd+xLlAm2H/sdMzdWPyfUN6gUqBQoKRBtf4MfAI8Ar1ifiZ7GceUabxQ9mVhbNm9MD953d+rvSemMs85K13z7hrRjZCK946T3pJu+sz2dsm1b2vHsU2mwZzJtGepPl192adqy9yvTW449IV1y1Y1pcMPGdNKxR6Wrr7i8GZWLDDvllFNySqHOOPpF5DfBFtRVxS6lhlbWHWdqKLoxiJGyUZ611M3222e/qcoOa48CkxMT2TsqsvlHf/RH6etf/3o67bTT0oUXXpiVaQAncmZhFryqX/7ylzPT4c0lskfgydRC0hT5EGYIo5GCyDUoudTo+spXvpKVXEAygDGAEoATQK13vetdOf0NhuY4CzgeePJyUbLZrpM+sQ0o4Bl95XoiygDLKN5LzS4YH6WbVMZY/FfPm3VGRmd2WNhdIxsBLZUNvXwRxFHRiApWPD/f/kNTQkcxnkDeCf0kCgCDC6ALgwphgv2FbjAAACAASURBVPFi6id9FgwTGNT4iEqVERdRkaP/ZV0KAUi9A6aMSI8yyoNnwK8WPJ7vu9f7KgUqBXYvBZjryJoY6aCRh5whGhhHCTIKBceC46wrpBuOTYymyTSVBvoGU5pszERgNdL45EQOdR8dH01DG4bS2PhY6u8bSMM7h1NjKqXNG1+WxibGE9rYizt3pMH+vjQ5Pp76iNIaHp7eTXd8IqVGb5pE82mkNDk1ldLUZJqamsiAVu7nFPHNjWakbymTuUZHiiC9qXU6iAClKEiPLGVtA0iyfhXXGGXsuqDSZtStTgLlpY6O8tkx6oN2cfa86pWvzGs03licUsh/3l2nDwAiaYIWfOce0hGQ7Ti0TPUyAibKbJ7BdYBKKss6LUg35Njd99yT349xtUSBcj1G8cyXS2lXepXe6Pm2We9bPRSIuoNzM4I2nXQo9a3Z3lgQyp1bubbTM+yXoBGAllFa0dkXI7KiXsj9Al4R1IrRX/Yj6l+RBq30qwporR7erj2tFFgoBbTbYqqem3lQ9ofgFQFz1mlsdhxvAFqs6w888GA6bOuhaXSEXaN/lf7T6w9Mw2Pj6bY77s5YwaMP3Z8mR3elI7cenB66//vpkK1b01NPP58e/OFPU2//QI7Q2vvl0/VS1YvABsjwAk/AKWYEFu/Kb/QT+o2uRJYVjk5KRWC3IoMNnpnNPqwRWgvlnJV6/0zdEZnpwx/+cI6wonAbBgTF3UgvJBoKhvnkJz+ZvvCFL6Rt27blelYwEwsqTIbRAQgC4wNIYYhQ1I3C7kwE/mfnAyLAWFhRjJkcgCmAVqQeUPCNtghz5BuFGWWZnal4Pte4gJOWgeKPt56aKzyDwnNvfetbc14uYMzHPvaxHOpIeyocPBsFIhskDQyS3fcp01BilFb0JqvAREVIZWchvbdwMjTEkHI3SIwswC4i26C/O4m586H1LSyKquLn/46R/0djItZKUUlD+FgbI3rmY4RZNMjc3bKbtJSF0KfeWylQKbB0FBDgYM7zEfgQzCCCGPkDqE5UDx/rPL24c2ciPMqIoPHR8bRhaHp3VsCnnt7eNJWmUl9/XzO9fePgUBrdtStNjI7l4wBazz7/XBocGEpbtuyZ2240epqbc0xHMOfYLOK5qNSUQS3+JklxnGzkb2VTaTQbcWUUKmuQstwC1KyZyGEcM0ZkmYKnAyZHoc3QKKZDxXo/0fgtHSAxQinKzj1mdokE0GL9NgUUZRXF0NpXjz/+eF6nkes4j6ivQX+J3IXeRqYwPqZRNcdwJlqbvhphgoOK89+9995mylVMUYtyfyHc57qio8W2ugEqFvLceu/KoMBs47wQHiiBI+ZeCWi1o0C8V/1F+RDB1zhny1IMthEdibYRnZ6dwLVSv+J6HQqdwL6VMcK1F5UClQLzpYBznDnv+osccyM47D/LF8TI6+lyDS+mp1/Ylfba6+VpYnhH2rRhKJd+ePb5F9Kvnnku9fb2pYnx0dTfmEyDjfEcyfWyzZtT6u1PT/zzz9OGPfbI0fCbNm3MuoBAlDWcsf/ddEe5RN/ACtAH+d64aVOzzIJrveCctmcr2lRAa74cs8LvwwMOaIRyDQOcf/756W//9m9zKgTF2P7xH/8xfepTn0qXXXZZvu6P//iP05//+Z9noIj0BIAiPKsoudTNIHUC8IvILRiSwvK0x4Q58cQTs1cY0AlGNWWC+5hMgGCnnnpqTqNAeWYiCfDQLls/33bbbbmvMC1tYYC8733vy7+txWI0mLtewei0jVLOO7Dg8wwmRP/AwG4doRgK728970YqaQAJBJWg12wvEJW20jvHOQuqGqVHEWKOMf48n6J7PNcaaBpoChjbNHqL4xyLhltUsAS6XhKF0dfXfEaOyujra3o42wFacWeg3TqA9eGVApUC86aAskI5ooGnMZdCOjwOC+o/EUlExGiOYhobzzBTf1/PdP2mmdT28byTbH8an5hMA339aWJ8LA3v2pn23LwpjQ2/mIb6e1Nfz1TasePZNDA0mBq9Q+nXz+1IW17+qjQ6MZUmJmfqRk5Opp4ZIKunMZUaRGlNw1o5cmsqTUdwKeN0QiAzNU6NpIhAFjKO9QknD0Ad50j7dl0UvIrGJTQyGss1QnBLw9WBcC0RRPJ8lKcZNJuJJqEdQCraJUqL/iDDKcQK2MZaznpMeiD0x3uL04hxyOtof38Gw/zESF3fgXOmFuLIIqWBWlysy7Tvpi2u4yrY82aumXRJPcyuTYIB1WBfCGXX973tAC3nbZyHcW6WvFcC4MoI5q2AMG3GVEPnU5kSGEEx5UOsmxplReR9ZW2UORFYW98jXd++UmDtUiCu025QJnDleum6zPpuIAjyZRRnXu+G7Orb2DeVJsdG0tjoSOofGEzjU7j/APn70lB/X3r+10+mTUP9aWpiIu358r3T08+9yO4hM/Ek0yWPLKtg9hRBFG4apIwSrDL6HHuevigfuS4CWlH3iKNYAa01ytMUZTfaBkYA0CKlEAY777zz8u8PfOAD+e1hHqKivva1r+WURFL5qKGFd5eILhifRRFAi2tRfGnvS1/6UlaSib4ihYFUBUAT62lQ+4p7UeiJ4OJaUhzdoYm+sL0nxeCJtoLxYXqALOo9AayRukjYIQo26Qxs+wkz/8mf/Ekuck+NLUAsFQpTHMYnJnbryJaAFp2JoeWCWgJB0XDyutleoBOg5YQHEISuRM2BkCO4iK679dZb8zgyntCc/kI7jBzGHXozlkYQcB/nBbSiMqcxpVCkbwgiBakhovzfTgnUqBON362DVx9eKVApsCAKCGg53y2mrDIFoIVcAsxCXiB3CEVnrbr//gfS8y+8mPr6elNvjtQay7WzAKhGxyZSb99AGhud3sQEIGqgN6WeydE0Pvpi2jTUkyaGX0hDvRPpuedG09Cem1Ma2CM9t2sy9W3YnMg2pIj8QG9PonpWY4rS8CheuWdpEnCJdMNGD11sAloaioIoyGhrVGlcco1plgA7yFfWMZxDRllxD04CnEVGW5WEjtGpGsKub64NtBND8KMzhP5QaN+C2HnXyIGBHJmtUkl7Rl/z7Y50gIk6iFinY3F/x84oM9aYGJ3F9XhYKRmwY2bdj8a0UXpNHlgAh2nkx0i3CmgtgKCr+NaFjHvUoySBx/gWdCojxmMEe3y+ep8GmAZbBMStM1sabBqhAr+25TxT3hgxFp2IyhK/S8eic08drYK+q5jha9crBTpQQJvM7BiBbPQAdRijt5AN1sJEtoyn3rRroi9t3vyyNPz8r9PU2HDaxEY8ExOp0TeYC8BTtoE4+cFeXH8TecMdnIETU43UPziYdrw4vbMt7an78DxsSHQK5JQ1SNUzeCV1I3evFUvoVl5VQGuNTg221UZRdTH8zGc+kwuvk+IHYEG9qzPPPDPXuHI7TUAsIq9IN3zooYfy/TAYuxNs3bo117VSkSe66/LLL89e3E984hO5QDvgUlyMqYeFEn3fffc1i8KTu4uiPZ0C0sgphSj+1157bdMbTHv0j37Rb9omDYI6XAAt5OKSQvn3f//3zZpPRH4BbNnu7k45VBkpo6c8btF1Pf4qMxp+3U7gduxLu9CZyAcMKiLtiK6jbgp1XRhjiwJaD4XUFHKbuV5vft6xsr+/CWTx22iDGGWgAhejzawxwzFD6zW8vFflUUBLD2bpKV2j07S+VqXAmqWAQLkAd4xMBS1CPrE+aNixxiAXn376mfT4D5+Y3mGwZyL19TXSzuEXM/g1MjqRo6f6+4bSrp3DacNAfxromUqNyV2pd2o4TY69mLadeEw6411vS2lyPF1w2bXpjvsfS7saG9POif7UM7AR10KapM4W9bgAtRoziYc9vWkSNY20xgx2Tb0kQouBitFZvF8E61kL6T+FV61FQSo9DhuLmBvtpJwU3NHgLUGu2dYBgTT6FNMWaWNgxklBH/WIcg0ODAEpZTF9oE4lfUcHYEMW3ou1nDFCB6C/ZXSuyrHja5QZwOTer3hFBsYoPsv67jhzj+ntC2H8GLUSgYjFAMsW0q967/JTYL6AVisgyvntfNShF+ehUVKC9fGNvU6922gs5pKGHdebUixALTjl86JexPXWFtVRECPGovGqPmk0g45FAa1y18XlH636xEqBSoGlpoC6lraXso71F9mjzPA7RnRNTFG2tB9vXuqdHM0phUSxD4+Mpf6hjWlkbHpzmDQ5lvqmxnOke84G27Q5vbBrNA1u2JT6+qhZuivbimQFWW/TIAedBQL+ljNQh/B8dJ5Fe7Md/SqgtdSctZvax+EM88hIFG2/4oorMuiD1xigAkUTJVwUFIOBXQYtvC64QHQPSio1s9yKmetIW2NCADRRP8v0NpUBAC0mFEXhifTiOAXnI2KLJxtGvemmm7ICTcE5ngeghdf+D/7gD3JKIm07EZkg9J3j7IoAmMVEZVJxT160Z1JIdhP5mymVevZUlFS4BbTiBI5e9oUCWtAKYwQjkXpp7GJFpBseeABKIrdIM2H8uQ5eweiAP6j9wv+AWhgk8IrKm3Q2OoDjvmNMx4mCVKHl+ynUbDN6IjVUKqC1uzi3PrdSYHEoIADCXOa3AIyAi3X9cELwYf0hYreRetMjjzyWnRiNnvHUP9CTRkZ3pd5+UpaJjCIVcWMaGxlPmzduTMM7nkk9E0RnTaW3HbU1nf+Rs9JP7r059TVSevPRJ6b/8f9/Md1y72NpfGBLembHaNq0ec9pQIuaWZPTkbxTPX1pgkLxqS/X1eqbHE09RG+1qcWInCKClXfI7zMw0NwVGFnL+xKxzFpk6r9Gqan1EXyJjg+Vy3bnlZuus/xvxEjTUG408rOhKc83Asv+ulbTF56HnmA0ijsrcs73MvpMXYH3dw3QC6xTg2jvNx58cKYHUdZ8+E0b9MM1byFc1grQiuvJQtqu964PCkRAS52UY84/z6vfCDIJwDs/NQr5PwLe6kNRr7P0gnMg6j5xbgpYadApO3iGbUT54LMjoOW1RknEqMaqX60PHq9vuT4poKzS2aRcQHa4UZxruTvQC3ZPg+y92SG4oZ+SD7vS4NBQBrTGJlOO3Nr14o4MaO0x2JuGqYc9OJR6BzelF8dSGp2YTFOT42mvLVuy7ah+wEhoFyqb3JRGB1oE2uyzDoQI0pURs45yBbTWKL/DGIYRwsREOv31X/91s9aFiqpGhykJ7B4IAIJ31YWbWiCkqRFFRe0NFlnDBvfbb79cX4uIHxZkvgGYOH/UUUdlRZmdDY4//vhcW4N+WWwWJRfvNaDJ9u3bs2FAcXqiuChMjzIOwKJCwH1EjVHYjvpcpCkaFaYSIui1UEBoMdgiRiVFz7vvE8PDo7IUPXnt+hGVqNJD6Tl3riDlE5CKdE8+jAnFe93KHT7hGEChdHSMDAfVAGJcuTbWQYkApSi6XvioFAps0YapItETqZdSQbYYY1DbqBSoFNg9FHCHPOa1hciboMOMYSbYo7JDROmrXrlvevLJp/IalBoUeW+kicmxvHvhwMCGNDY2lSYnelN/7wAaUupvjKe+qV1pqH88/cX/89/SL/7lkfSBU49L11/xzfTCxEDa6/94ffq//vz/S8+M9KSpvo1pqtGXenKRqd8AWpON3t8CtIC3/CirXVdiJAXyk/OsVdQqpH4WRVcprM7H6AjBI5U3aVGuDSp7Gtel8en/MZ1Pg5bvrKDO1JyA9kaBIMuR8YJLXJd3lZzx2hpNkuU5f43povgxOsuai3Ht4hrGmnYF6wD1cJoQ8cWuxKZYcr+RuwvhSp1tZZSw68lC2q73rnwKzDbO3fJAO0DL43HOl9fC78qAGOUQAaWo29gW95mWrA7E/abjOF+NbjVi31RlZUN0iMb+KlNsm7lcAlqLASivfA6pPawUWN8UUK6ofyAnXOsjSB9lW7ZNGynXIR0bGc6RWZRfSNTWGhtPm/bYnHY8/2za0DNTEH5qJPX2NNKu0ak0ObAx7UpDaWDTlrTrxema1tZyRu5h91luyAjWuEEco2Wf/R11pDia7ez7CmitUZ4XPDAdgTQ+UvRYIKMSyELJggfjASZx31e/+tVp73ijkYvFcw7wgygqIq0ASmBOontQWonssXgb0V0UleUZRGihwN5xxx25cDxACGBVBEMAvZhkRFqRDkndLXZj5NnWALO/GDtEcKGUUwweZRmDyLQIhpJ+YTDsbkBL0EpQS+MkglkxsskUFI0PPe5O6DjBI5jVjn0dd734Ee3mGLQkwo0oLA0S+yDICZ0ZW8bQ6AoVuWiExb6pLGm0+d6m5xh+qpHLs+FBBR28BqpfGnFrdJrW11qlFNBbVBotzoX1zr8x8gBaxHoKeW2aAUuMJEVeIGdwcBzypkPT8PBYTlUnQmtiYjRNNSZS30A/+BVQWAa0qIJFhNVgL7jXC6k3Daf/93/+9/TM/3oibR5/NnsYJ4f2Sq/4P38/feSP/u80NbRnBrTGJqiWNb27YWOSFEZC7Hsy0DXZwFBNqWdiJNeIKBUr2VXHDBHBGo2kaxM5zIf1UhlZykrO6wTg/V2TpRPfAkfKZNeRuPsh1xmFxXWsl268suVlL8uym7VVw1vgDdnLOmm9SZ5lu3pw2UlSz6iOBtcm05lmm7o4r3CE0Qd0gmhEuxaoowia2b5zxzph1m6Mz9WbHMEL9YQYubZKxUvt9jJRIMrvVrpWPFYaVEZKaYS5oY1OwQh+l0aj81k9D362tpb36VB2M52ot3sNcyKmEaobqmfGPnKtc31368fLNLz1MZUClQJzpEAjTeRUw0ZjKk3h0KIQfM80gI8TsGdiOG2Y2pVOOeGYdNa2d2YA7KJvXp2uu+2etLNnc66/1dNLveRcmHRZPxXQWlZyL+/DWMwAfACgSAMg3cwF2sXNgrHUU6KgK+AQNTREUwEYVJJVuGnDVEa3KOec9ZU4b7FfztMeUVWAFu6swMJq9JWeZgAy62AZDqlnV+AKAwIFlw/X845lH4xMW15q//bTBIpiHrCGnso8d2kwqAjFCC2vn+u7RGOBezWMVHQ0KvQIalR4H4YlNbWsowatATmJvnv22Wczn5QfwSvaNK0wFxmcAU0FGrlOg0pgS0XLXOqqcM11xOv1y00BjZTo7aIP3QDOy93X5X6e81cwR9BHWa+qo6xQBv5v9t401raryvebZ5/mdm5xh23cXNxjbAMG9x3uO4q2gIKiKqkoVZGSiqJ8eVISKfU+lZSnvHpSnvSeIr2kFKpoiqLAFOAWg417G+MOG9u4B+MW7Nvfe5od/eY+v+3hyTr93qedWzraZ++91lxzjjXnWGP8x3+MCeB9xhlnpi1bdqT7778vDQyMp3Z7LKWBdhpk11RIUwNDKbUHU2uglQaos9UezUZWe2x7uvaqS9J//eXPpid+dmcuJH/yR85J//dX/yn96M4H08D6fdKW7ezCO5SGWgO5TlZqg5BRFJ5KEK0OsIUh1qa+1tQGmeAKzGVqUqLPZDm/+uqrOZ17ulcZPDCIIIsK+Qny8Xxzi23TA5SjNbJkfRhY2rVzZwbXYGC5RTbXNOWP870Wuhe9zj2inexATz6XShArgk8zzSnSR7EDKDOATHwWcK8Zk4CchecZo4xgGeRcQ/DYKC/PIuVXAa2Z7kL9fTYSaApAzGSDaJtF/S9wK6ga56e2t3a0oJbzO26qY59NA44pNvH5ItNBRpbXKAOqrluZjTONbTYyq8dUCVQJrEYJdGwqiFnsBZ23zcmBvoHUao+m4bEd6TOXnZv+8sufTr96+L40PDiQTvzQx9L/+Z/+33Tz3Y+m7RMjqd1al2udLvarAlqLLfFFvB4PTtlQgkUyYqytIaWZ44im8tnCrRZvtx2NYI1pQQkpjTxUadfUBYxTo0sCFdKfacNCuX7HZ64do84+vN3hhWsZaeY3zuUlWBLrMy2iqP/gUgJFMULmQTGKxncR0IoGvJF1AS6NrtJImmqc0WiJLAG+x8lB1rIDYlQxRsi5NkAn95r5oWNVtu04vI7MAwBId8k0BUmwlLYBWonmMz9JTRGsbDIwl/J+1mtXCUQJxPWis8F3s12ba0Ga6ghlpS7M+mxSAOoLdSL6+9xzz8u76JAqPTFOpJAMus4uOhOZAT+UBlsjafu2bWnvvTZ2al1RvHRgIu3ZtTVdffnF6ZPXXp6GR0bSV7/xL+mHt9yWBtfvk9qDI2nd+s5GJ1C9ALRy8ff81+5wtgY621Lzy1QRRp1D+koBeFIMBfx5h/XaxKbQ2eTdIIfPR51cWVEwkUnfJxikvubZynMOHQkzmlR/roPe5HyeuwSEjj322PT73/0uHXzwwd0aiLRhqrdg0SGHHJIoGUB6P3oauTi20bGxrOsNcMTxzGbucg10O0ERnhvUE0NeAmoyhmWHU0QfuSE/ruXGI1xfe8Qdkvidvsb15vyp6282d6ceU9piJYMqBhKbwB+Bq8gKjHMwsi6147SRoi3revdc1rf2s3ozAl/agv5Gv+NGOlGfCmqVgJvt11lQJVAlUCXwBxKAmdUeS+0WlhF7GLLrM2UaOkXiR8a2pf/y7/9t2v36C+naS89L3/vnb6aRvQ9I7zny+PRf/Y//S9qRNqSxtH6yHuniyrcCWosr70W9Gg86GDYACtGQNPrLdzzsMDiJjMfdDwRZMKIxbDmWdmReaZTLnKIdjsNABcjiwUqEmO+MDBtFisaxtZloL4JTRq18+AqiabD6YOd30yV0EpYDGBKNEQsil/2KDp8GvuMTEDNCHiN0szHaYxQP2cbPOilGEUv50ZdY8FdHTPAz7lKlAVWOzXuJw6YBpyMS00L5nXmC8+VuYLAb2I2xvqoElqsEXJ+uCfXlbNbmch1TL/ulHEonD73AmqfGEy8DFKbeIMe8gcjQULr7nrvT6O7dnYLnExNpnGKjaSANDHbAJpy/vffaK+3csT2l8bG0bqiV9uzckVJ7LA0MttNO6gLuu3/aPQp1fiilQeo87Unr163PNPkMXQ10Ug8n9znsMJPa/EjCIddpftFP+kXNLFINX3rppbzZis+peJZ6PgYkDAKh89i4A53rpiYcByjFJh4GAWiDABP1LWFaA0CRxs9nzrOoO+1efvnl6cYbbshyRJdyPP294IIL8nmR7UWwAsYtNoAbqnDNm2+5JYNLEVhyzD6bp5svjIe6jbTJOChDYN1N5MW9Yzwyxekru+tSe4zxw+BizDDHYQZHRjHPJovNNs2zyj7p5UpenW3FeaN9o02rzaXdNB2gFVlV8bjI0JL5aNkGQStBM37POjHsZhjLcghMCYypE7QJWUPRfozBFsfgXYyA1+q8s3VUVQJVAguRAObPBPVFW53CDIT7oGthM7UmYGhtT//ff/w/0q+f/HnaZ2gs7bVxQ9o2mtLGA9+X/pv/6X9NacP+aSzB8l4YQ4vyXXN9VUBrrhJbIcfHiA8PUndkElyyxpEOhZFZH7IYnxjKRkh14Pg91vGgPR/GfB9rLCEqwA8MV6O9AGIAXj6kfcjr3BiFjawHfvMhzvU8JxrWRrq7uzy1pnZGFuMW6rxIGY+R+GgoaWBEg0QDK0bYBPBm2/cmQMt2NebsY2zbyCP91UmKxYw5x6K+RsgjQGlb3j9rYzl+jTZTZ2IbzA3ALWSBY1NfVQLLWQI6IoIT1jKJ0f3l3P9+9m0qoAHdkVm0k7Wj0I8+N9QN55x7ThpeN5zuvvvutHPnrjQyRJFztrofT9R2yhmBaaKz886uXWnH9u1pr42b0p6du9K6oZG0Z2xPGhgZTDt3707rRtalXTt25kAMzxb0Df8PTj4fOpsYdsw2QS1YYEQkS0ArgvY+e2CXUo8QwObxxx/PIi31aylnn7XoVQJO1Joy5VC2BbsKA5DxmbRBAwOmMvJcZaMVNlThuE9+8pNdJhNtMiye31zr3nvvzeynz3zmM+mWW27JbZ5xxhl5l2LmLLqYnW8pYs91AL5uuPHGnIZouiJj0lHWWZ9p/lgfE9ANcIw+A2ZdeeWVuS375y673h+Z4FwTQAumHsfG55SgQHTeq7M+0x2pvyuBuQJaJSitfcX8ixsUlLqf6zCfTau15pUlNQwusu7ic8Q1FgMC/M9xBhujjazdph0ZwbWotyrYW9dAlUCVwHQS6ABaRBs7PPoJgo9dQGssDY7vTJ+54oL03//Fl9JDd9+WDzvl9LPSv/9P/0+646Gn0utbd6eh4fWd0g3zeHlWBbTmIbzVfIpAg9FvdwmUYWOKgTumxIc9D9ym7cXjzokak4ISni9FWgfP1ER+lzFm8W+3E8dox7A1FTFGn3zocz7fW6vLaLhGhEU1BVyW8t7SJ0FAU210dniPBpLOQpSjv8fonOMswarZjLO8nn0xGinDRKNJ4JPjcBpJT8Hp4Xsi5jhWEYRrYpJxLqkxOHwwAEihscAv1xHYNN2F6zAvuK84QPVVJbCcJRDTidE96rvIplzO/e9n35oALa7Xldlk2p16SJCHz6d/9PS0z3v2yYXVt23ZnoZawxRz6NTiozD8xHgab4/n/7exfXR7ILOudu/ck0Z3TxZZHxpI7fZ4GhxIae+NG9Ibr7+W9t17706R04l2Glm3oQNYtaiZlc22bqH4DrCVUbPuKzJR+Z/nFv1Bv5EeCGOI3XxlbEQA30bU5XxGDwKscRzsaFIXef7xHOQZSW2uF154IetI5hN6EfAKNhX/n3LKKVknA/jADoPRKlh39tlnp5/efnsGkGiLa9E/gDMCBmy+wnXVsTwvrU0Jm4s0x0cfeyzrbOsfZglNptTG5/FUc0i9zzkAWhagdwMX3v2O9yuuuCIXj2c8nEP/WE/0je8E1mKgxSLc8Xnazzld2159EoiAkfNIGyjaW9MBQRHUapKQ7WmXWgA+HqteZG3FOlcCW9rytKG9Xtp0nCtgVvZXUMsxRZBr9d3VOqIqgSqBhUgALnxmsbc7ZTT4kHXKBBvp7Emt0Z3pmssuSn/yuU/m5/S3rvthuumn9OlbAQAAIABJREFU96UtEyNpYGh9rrU1MMnCn2s/KqA1V4mtgeN9uGE0C2BhFGK4WitLcMi0PQ3J+CA3FYLaHNZF4vdch2QyGk07Md3P9mT2aBT7EJVFJdClUcHxglKmN8RUQ6NQvJvSpqPhAz8CNEt5mwW06INpNiUNPfa9BAVLYypG/uYKaDUdH2s8RGdF1on3VyYCDogAJ//DSJDqTvuCmHFOCNThsOFIbd68OTtoTz75ZHamNPAExmiX6wGYyfpbyntYr10lMJ0EmKPMYeY/D/UKaL1bWk2glvpleJKRENOR0YHomFM/dGraa99NeZfDLW9tS4OkC05Q9ord+UbS7tHdabw9llpDrTTQamXm1o5tu9Lw4Lo0NLgutQaH0h5qPYwMpa1v/y6tH2qlvdaPpD27d6WB1mAaGBxOgyMb0vhAK423W0QXcp2uDoI1kVrs5AOo1aZYPMAYNSU6DCX1tIAV/YXthA6jTpQMVsD5EmiJTiZycMMWwCzS8wCsbPe0007L4weQQreiP2FQsTMt5wJ4AUxZu4vUR+ph2aYMLZ6x3//+93NRdmwBzgNsAtwCCEPPA3YBylFLi/Y4dveePbmtyMBWtxuomW5t0J/jjz8+j4ndiOkHMiHF8oMf/GA6+eSTu3LFQZfBTZs+Z3gO3H777RnQkukS74drznlWtVWVwHwlUAI82rMxUBfXbzw+6obIODew4fzUlhWwiratelFgP2YaRFtSxr/nRruXsZdrYirArgJa850p9bwqgdUugXYuCUE5BmyhvHFORrdaqd0eSBPj42nThnVp57Ytae+N69K27TvS4Pq90/jIprRltJXZXesGRtMgm/nM41UBrXkIbS2cIoVZoIqHoAwZjXQfghac9QEoaGUhV3ehiw9pjFRZXhr7Rq59MPvg9do+kK2NZRTZAvGCI/GBa9sY+6Yb2n+NjHieY1zKexyNEB3fmKqhnKOTFMesnE2zmC5C2DTO6EzqiHicfYtROw04o406VqYEca7OjewBAS2NMcfH97QNQAWIRVtPPPFEvjwODWk6ODmAW1yP4yx2bPTR4vBLeQ/rtasEppIA8zuua3ek0/Fe6w6DOiYyAqJj56586H9TaDi2A3icnHbu3pkZO1u2bE2DA4OpBRA1WUdq9+5dqTXEZx04WFlDafeuPWndyPq0Z3Q0DQySGj+ahgZbaWRoMO3etTMBouX7MtBK6zdsymwtjC+JWJMM+w641Wann3eYtGVKD33mMPTjeeedl4HNO++8M4NANBDT45xDPrOUgwElCqefeuqpeTdA3m+88cb06c98Kr/DxCL1DxAKFhbHcB7P2WuuuSaDXr/5zW/SJz7xiQxI5f+v/US65eZb8jFXXXVV+sY3vpFBIs4jMMWzHgAN+cqCoo4XKZ70DdBsbHw862c3WxGcM8Axk2ag39RFhJ1F/1krsM8A5hgj8iNFk4L6yIwACb8BgpEiSW0vgMLrr78+M8ZMyeJYd2Jk7vBXAa2Z7kb9fTo9HoOF6m1BW4O1pR0Wg5O2Lctdu0ibSnsoglAxeMzvvKINFu3beC3tXGvi0o7fabPHNaHdWNrLdUZUCVQJVAlMrRcnUotAXwobHeXgXoepTXWtjRvWpd25XnZK7dZgGkutXDuL3ahbE2OTZRzmJ+NufHGOp9caWnMUWD28SmA2EsCAMLpHtA1mnEX3NVAEtSKzIwKBnt8UZZtNH6Y7xuvgHFjYHxApsuQ0lNwRkfbo07nnntt1fnTsLdJrSim1UgC+SJEhSq/RCHAJgCUzw+im1zJ1SyNvoeOs51cJ9EsCpkvzgBfw1/Ff64BWBHGi/HWwAFVKdgGfAYfQMQA3FjOXTYpucOOIyNgxzSamxKkzy/vRZYgND3cZQh5T9tP+qbsE+zMINNTZxhogC/AGkJ6UQ2pV8aLuROmgRufSzVNMLwTIueuuuzLY89TTT+YUvDvvvCMXnUcWXIPdDGFVwbAG4KKG1iOPPJJ1LEXV0avo8iOOODK99sqraXR0LLO2vvnNb+ZA1le+8pXMwKJfHIsM0dvofPojWASQddvtt2cgCX0dAxWMoXTmBblkVfNM4RnBNQHcTC13Exrqg3H/n3nmmdy/E044IR/HWOkL38POog1APRha3gMDWvYhMlIEHXTym9Z9DOL0Sy/UdleHBJwrAs+RNR5ZilHXC2Yt1H4xkMi8t96ou3sbSIlSbmKMyXyf7d2IQdP6/Jqt1OpxVQJrTwJNz9HloD8qoLX25mId8SJIACMopk8SGdcZ0NCIbLXISLJQbwlo9bLbsTYKBhIOuUZUdAzoK06GrDeAKo6HCYDzZU0Ui/3jbMnSwymhuDvn4rjRFtcxuqhTogMio9AIYy/HW9uqEui1BNy9lPlbFoSvDsH00kaHoAd46fzxmdQ3dAqFwAFq1D+AIqQu8y6bWMDIWkoR0IpsWK7h/TA12iLs8T5Fg6wExGzDdKEcvZxkjJEy+J73vCezUAVfYDhFPRoZs7Il3O0VMOviiy/OgBKA3Y6dnV2Jd+zogE3I4aCDDkp33HFHZmGhH5HFJZdckpmugj8Uhydd8Jxzzk1333lX3gmSQvDf/va3MwiGzGFEAY6hvwHgrr766gwaAR4hG3Yk5Hr036LwsukE+AzWREDSMVnjB8YXYBhAlWxsWVYf/vCHu7srH3jggd1+wQzjWcHxgJmkXV533XXdZ4/PzQgmuPb4bbYs5sro6rUmXH3tyTBlZILgrI+SLRX1RAay826s7+y8PV/JCBIb6It6UoBNkLd0JJnfssJcl+pG+1OB3fnemXpelUCVwHKVQAW0luudqf1a0RKwcL2glJFl0yWMjps+ohHEZ14xIh0j+70SirtmcT2ccdNH7SfvpoPiaOEIAU5deOGFeXcsnLhXXnklp8HguOBk0gbnAV7BVHCXRMZc0vBlq+koOl4ZWhUQ6NWdru30SwI6OM7tuG7r/O1IvQQZlAv6B+BKB5Dv0ROwOtE1sJFgJllPieOstURwwLqQXCMCWt7r0tGMgNZ0m3SUDl8cg2zSDORM1tSCeXvEEUfkPsOe4i/vYDYJeOnkxrmhk2yQgDbQw4BUpB/ut/++GSDbtWtn1rnUztJBZdz0H3175plnZl2LrA477LCsj5mTxxxzbHr2V8+koaHhXDietD2Oh9EFIIhu5lrICFYUfY4gD+wvGVoAYcpO51h2XAloMS53YQPQgv1FXbEIBDDOj370o5mxTJqhbQJewcwCRKOvAIOkHP7gBz/IzxFTegVCTYWUNWfwqGnO9Wv913ZXrwQiK15QSUBWsKsJQDU12V0MFyKhsv3ys7alwLm2lGvK4yMQvJD+1HOrBKoEqgR8xi5HG7cCWnV+Vgn0QQKyDuJuVwA+OGUW5zcVA4PEGmKm18jm0ljpNail4YXD6A6T9BnnDIeGaD9AFv3HgaSIL9F762fheFlzhd91fGL6iZFEo+gCXrRrMe0IaOmcSq3vw22pTVYJ9EQCMXKuMy0ouxwf9D0ZdA8bkcmD7NAx6iN0DwweZHjTTTdlPRHZBKbgxJRlAa2SbdV0H2JR5fL3mXRsPH58bCz3C51GrSh2coUpBfiUga/JgvJTicwNVgCW0JMAT6Tioftuu/0n6fOf/3z67ne/k1lK1JMiiACDCR1NeiM7GXIsG2ygly+//PKcTgiItHnz+9MzT/8qTUy0M3j0ne98Jx+LnoZ9hbwpKA+wdcEFF6TbbrstwZRiV0XkwzNh565duT2fUYJwBlx0miMAKNBF+6SO0heYdjLpZB4DVHEM8pZtByDHM4RnEaAdwBbPHBhafMexPktNgRdgFFCOfZotW6uHU7o2tYokUAJaJUuriREo0GUK+kLEwVx2rQkcxxRmWe3aiU3gl+fLKhW0nirIsJD+1nOrBKoEqgSWWgIV0FrqO1CvvyolEJ00Uy5wfHDYMCyoK4UxbzofjoPOlswmwSwjcYI/vRCYbdMX+oqzwXcAbkTPjznmmMx8IIWFNEMcJ/qFg4mTRe0WHCKNOMaow2FtIaPq9Nf6EzGqH1kU/t+0pXUvxlvbqBLopQTcoIL1wzqJdXumq+HTyz4s57bi2o6AFH0W+ENPoDfcCML/rbEEiAN7yOPQS4Ad7o5KWzJ0mmrWNF3XlMMyJbEEI6PT1wSMjY2OdvUdoBTAEawiiqDTv3FYXJOvprboL+cBMpFmCaBDkfRHH300bdy0IX32s59N3/zmN3ILgE+kJfK8uOGGG/J8Q2boX/QlLK3LLrussyvkli3pisuvTLfcfHPeFfILX/hC+upXv5qPY85yLNfjHbCJovEAh6SPk+546623ZhDr96Qdjo11063iXGua35EVgmwvuuiifK8IenifGDNjgL3F8aRoAk5xT+g/YyfVEPnRl2OPPTb3EUBLxov3zfR41579K9kpy3mN1L6tHAkw7yIYPhXDnPlnaYWFjC4CWjE4ii4RTCv1knZiDIYaTLS/NeiykLtSz60SqBJYzhKogNZyvju1bytWAhjgOCwY7ABBRODZrhx2Eo6LKX9uzywYJOATgZ+SpdULoZjqI42ea+hc4CzRfwA4mFh8f9999+U+ww4A4GKHLIwjxoYDZGFhU2JMEdKBFTSzJk5kYenwRePL6GIvxlrbqBLotQRwugVpmcvRyRDA7vU1V2p7JbDEOPgO/aizJiCOLgDcEVAH5CCtGZ3kLmEGC2jHVG3lH5kVyiuCVwJatqV+KtlZ9nlKVsPERAZ7uPcAbeecc063CHquV9XALIsMItItAZ9ILQQMI8ABA4t+oEu//KdfyuAV7CsYWgRC0MV8hr3EdRkDbQL+kApOkAGW2OWXXZ6efebZHHjgWGpv0Tb9ZHdD+s1nZAzj9utf/3puh/95HpH6Rw0ta1VxfASOkLVskamAPxhk3DMK3UfAF0CLIvCMh994diADWFvU9EIuZ511VgbcKEr/k5/8JL9bxysCV+VGDM4r71nTepmJhbdS11jtd38lICPXdOXFArRkIUYmlutSfRL1q6BW3oV1EvyyLp1glutkOolVhmN/51NtvUpgtUogBjMXe4wV0FpsidfrrQkJ4PBa+0NmAYYIhvzmzZtzFBpngzoisYYV50SHDWHFWgm9Ep47hlELy4gizpKRQdNDSPuAncWLPgPKkVaDk6HRY7Q87/416eibUiLjimNkVphuUzq69CMe36ux1naqBHotAeYyf7xwGGSz8LkytDqAVXSgIhChjgG0iGljOm3IFdCDQuikraGXAD5Il0OX2rbsuAiYlIBW6cTpmE4HaNknHUbZGTHdzqLw6m5YZbCtKLYOWLRj586sV2NqUGxPYF/GGZ9Nr4SRtt9+++XnA21Zz5DvZGfZNscyJjfdoI85ZXDHjnwsABIgl8Ad3wEgCZwRYKEPPHfchZBj9gSQlnMFsWLgpen+6iyTNgrQBkOLe4ccDJ4Q3KGfsH/5DRBLwJJj6B99MoXS5wrrjHZKdtZsWSczse56rSNqeytXAlF/xXUb6+9FXROB0l6kHDZJbjbz12MioOWGJeo8g6Vew3Nm0/7KvaO151UCVQKrXQIV0Frtd7iOb0kkEB0WDIXIWML5wFnDAQIYwgky3Q9DnnNjND8CWr2KnMkiwYkx7RHnhutaiFlHQYcR54goPqki/obDKYgV2VmCckbWY8qIztF0gFZlaC3JtK0XnaUEIqAFGCCg5Vrv1TqdZXeW3WGR3VM6e+pCWT6mFJoWJ+CFrqFoOd/fe++9GeBQNwmsuImEwFEEnQRxvCc6qRwTnboSmFEvcQz/x1QjAUsALesAysDNBd332y/r9Ecfe6xbrL6cC1wfHQhAw/Gmm/NZ1h8y8Xt1p2xe+iQIxLVpz0090MEETWCJ8ZxBp/MywBCBRftBu7QDWGgfYi1HHfdYkyemrMfUJ8dKCiPAlSmDAlr0j+dIBDK5Fv3k3jJWxkb7jIFjrbnoPeZc2oksZu8L72U6qfMgLpLY52W3eGqHllwCEdBSDzC3BbQiIO48dJ30CtByjjbptKjvon6N4Jt6LmYBCE5HndcEaDWlcC/5TakdqBKoElgWEpgK/C59usXubAW0Flvi9XprRgJl6gOfMYhwhDS6jfDzmw6Mv2mImCYTDY/ZOMyl0R6VjQYZ18CJwXHQiOE72VRcR+cFI0pDSiPPd53QWMchXq/JAfIcHU5Tt5gg1eFYM8tkWQ60dBLi2mNuCtTyP+tGENq5O5v1uSwHvsBOOe7o5AkI8ZsF3JVfk5wiq4m0OGpIkQbHn+CXzqPtlQ7oQuVfGmZRD/L/8NBQ1lHuZku/+AyDFYYRRdWffvrpvPOgDK9SNtOJ2vHFY0zJttZY2SfnXtl3ndxyDiM7WVkWf2c8gEWASm5U4mYepolH9q2p86ZfciyvE088McuBe0bKqCwzZVGyREpZxPXXJCfO996X9zoCC/RHZheAHSCZQB4BJUBSjjFo49jq82eBiqDPp2tLudupjHjubclwb+qKc6RcG/HYJh0iEBRTYONcFqhlPhk0jAC688t+e7zrgs+c6xjKeSigxjUjAzTaaKZfRzuK9RefWVG/NM11x2RKN20JrNWU+j5P7tp8lUCVwLwkUAGteYmtnlQlMHsJRONJ5w6Dhog0v5l2QoswnnjhUOgkc44GiwbVTA5BU5Q6OtvWYMHIwZnBINRBwGiib7FuiqPV8KLPvAS0+F8Hi2MExATBIrjncfE7DSfHVR2K2c+vemTvJdAEKMSrmNKhAzLTeux9D5dniyVoEvWC+kL2agS5PS4yDPgfthG1oNBR1PEDnBCEEUw0pWYmZ3QuEiuDEXFcWT+vX/8u0F09yG6BMJPee+ihmXlLbSx1mc6rOny6/sRnRjy+TGNUl9qW8lOe5TUchwCULLnI9DKwYQokvwnicr4biCh/QUbBI+4RKaPve9/7clH/559/PnfDYEdMz53LPfH55TwSNFA+TUCebGDWK0X7TWMlgAO4xUu2H+fLTJtrv+rxiyuBaB/EtSl4NJP9EOdKBK5mOs+55qYg2lmeZ3BDwCnquBK0iudqFyJF53UpUeenAc4IapXrP7K6OE+bLDLL4nry/ChL2xfILplii3vH69WqBKoEqgSml0AFtOoMqRLoowTKSDOfBah0HHAALKqO40YkmfdodGkY6RTMZHhNNyQNIxwQivFSnNdINc6LKR9NDkJ0zqJBpANo/4zilc6b8ogAQIy264gtZHx9vJ216SqBvC5lopROxVo3+iNgEsGVOG0ERwRTmvSMLBrezzzzzMwgRU+RzidjKAIbslkFgprYFXOZuiWgFR1G/hfQ4jj0JTpckIjd+Y7evDnXiHrqqae6Gwao7y3mPl1/IqDFcep/da4stuiITqczS0aGfXW+EqCQxeGcNqVSsK6c24BEpAPyzvOL332OnHTSSZmhBZjFH2343IuplVPJILL0Yt8jc6SpRlm8T7LNlJ/PO/oL0EZtNpkwJdDnWOcyZ+qxiycBgUrWHmufQKDsJ34zdXeqHkV7xTUV9VBc/+W60oaLgUZ1kYE5dV+0/5iPnBM3EbF/zDf7HFlR0X5i7mtfyQg1YBjfte9s27VUgnClbKLOFGyjL5E5v9afb4s3w+uVqgSqBOYqgQpozVVi9fgqgTlIoAnQ0iAqa0lhLBidK4sWa5Rr0MzksEWHp3QYaQvjioLvFAwmNYbPFt+NKS2RARCNptLg1wDUAIspR9HJ0DnSmZ3KKZ2DiOuhVQKLIoHo5MhemYqBuFYB2ZLJVIJa6ocyjTrqD//XgQMcYac/9NSvf/3rDBBZYJxjI6Oh1LfznRhNgFYE8005RA9Sq0qWLQAPuxbuu99+ub+AWtYGUycz9plq1JSA1kz6vsk5LXVwOVeVL23LmhLgsY+yO3T6ZXowJv6oAcbOt0cccUS37iPtAnABMiCDN998MzvyM405jqHpmRWBB1l55byJbTAuZc5xF110Ua5byf8Ebh588MG0devWfO8EATgnpmzNd/7U8/orAQHZOMfdfGcqID32qASIZcNHeyfaLeV89DhBLX4XCI7zxzlIW27gAKDrvLWv2nUcF9eJ+jICZFzTgEoErQTCtCvjb/xf1gKc7g6pb2KbykCwq793uLZeJVAlUCUwNwlUQGtu8qpHVwnMWgLRCWmK8hFd1BDCwCaijeP24osvvqtocTSmNMRmcnCiI6LRF6Nr7LSIAUix5b333jvvqIUzY6ojUWz7Vp6vYxGNrdKR4FqlAxVBsGj0ydAS7JppbLO+AfXAKoF5SmAmR1mjPoIc87zUqjutaf1Ghyw6g5GtVOpLQX30IjWZYP/87Gc/64IP3oN+A1oRJPN+D07qN+shorsEgy644II0PDKSd/hDz8lIUo/O5YaXwFoT0NP0bImOdHROoy5vAqvU0Y5HYI0+C3xZYwunmqAIzyyAPJ5hPEtgF/PHDr6kXcadGQWOZpJFvG6TvKzvZb8iABiBLFkv3IM/+ZM/yTtlAoaRysrmJtT4Mk3M1MO53J967NJIgHlk/bbIxnJzgXJNlL0UQIpMpDgnS10U24u/RWBM+yWu2bgOTVNnLjbZTrYbg5Gx367XyKR0/kdd2FQqwnMjS6uUyVQy0z6bCyC9NLOiXrVKoEpgLUugAlpr+e7XsfdVAiVbIBrdRLAxLjDMLWjKNucUQaaILpF9gaPoDPpdGaFrMk50TjREorNy8MEH5/QdU0YwkqyhxXGxRlA00GL0U6OsyfkojToNL/uv8chx0QArx9rXG1QbrxKYQgJTAVo6QoK9pcNRAhBrUcDqvSYgKMrD3VHVCeoIdQA6Tv144YUXZiDrpptu6hZZ97yYEqMu6jUo/gc6rt3OQ0FPuguhDIhzzz03jaxbl1Mk3YUxgiWzmSNN+jPKSTk2OaHlcyc67ZzX5IQLMvpu3ZzynnDPuC8wsqiRxQvg6tlnn+3Wf4S1xTMHUAvwyzbj82ymlL5yDHHe8FuZks/vEayTpcJ1ZJlcddVV+VnLPQNUIB0UQEtmNPeosrNWhsZiDrDeYNjBkHQdyDKfCdASEIsb9EyXLtgEaPldGdyItk60+eJmCvGYcm679qMt5LXUMYJ5zlcZq64DWWClrpEZa7Cg1JOl3CLIFgMHM8l3Zcyi2ssqgSqB1SSBCmitprtZx7KsJBCNGR0JDQ4MKQ18otoY/jhvpERgrFsTxmN0CjAkMGIAxKZ7GZHjGNqKhg3ncz2YD6QcwsoiHePnP/95NvR5uQtPEzWf9uxPZIxFI8frG6GU0q9B5bgwQAW0IuDWa4d0WU2M2pllL4ES0HI+xxSTWMMnOut17nbYPMrEmx2BLtOam3aVi86beuhjH/tYAvCnMDw6S/2pExpTj2YDGC10ArYna0LJMHNnMto95ZRT0sGHHJJBHmo10bcyhXxmh7ADmA0MtLpd9ZzOc2Wi831HzJ1/Oqe863j1tHLis+my6mbntg40epj+yhThOMbHdwRCDj300G7qHnWo2MnRdUGhdZ5hcYdEzkfPGwApU6Lmci+UAfOivOcRYOBaMq8YD2xkgMYow/vvvz8XijeYE3dsnEuf6rGLLwHXFPcup/juu2/uBCnJDz/88Iw1tDzfulbRTlGvl2upsx47C87j43dx/vG9Kb3+7/yXyRXP7a7iyfankqiAlnagdqK7H1rKwfUX13Dsn3rXPjWB4OW52moz667Fnw/1ilUCVQJVAhXQqnOgSqBPEhDQ0jCIKX8YTQBJvOJWznw2YhyNJ4EgDZmZnOYIgAkY2R8+Y8hZiwZWGADZY489lo0w0w5j/6PxJQVdx6cEvWK/6a/jp7AzTikOD5Fx+gGA5o6JtjMV5b5Pt6k2WyUwpQQiKM38NGUjpmFEZ0AHYbUb/cplKsFFsESZyG7jHJwjmDIWHldeEVTxGM6nThPF1mEDkXZoUWSBGvXTTP2a7VSP9zTey/g9/Tc1jyCEjNujjz46fehDH8qBiXvuuSc7v7EN07Gn7ks7tQY66FQ7tRJksElCWBpI7TSQf5tIaaDdwbAGBnlqdP7aAxnjmpgYz2cre3TtnrHR/GwxnXyoNdjtV+7T+Pg7gZSBgXTUUUelww8/PJ+Dg8wzCB2O7AEVAbNg+EYH39pZsuss4K+O1+GeKeUwAk9RTs6PyCDLcmq33zWWNvKZrBXJsTzTLrnkktzfXGtp92i6/vrru2w1d/0V6Fjt63e262C5Hse6Z25xL88+++xuGjKMrTvvvHNW9dq0kUr7hXsvAOv443yMwFTUO2U6L31U58UaXdGWKud2fH7EoIrHaQda9y3alv6m/VgGCuMaUe/GgGTUbeqoCHbLNl2MgMFynXe1X1UCVQLLVwIV0Fq+96b2bBVLIEYYjW5HxwejAQOCLeA/8IEPZMeJGjIY5ABPOBacZ7oLjoQGh9uoa5jhwOCQ8KIdjmV7ecAkDEB2Onz00UfzZynsAmcaTNER8ZjSICwdN9qw2LzgGalD1FWh7gpb2sNgiI4Hx8kgWMW3vw5tBUigjFrHorqsC9eLToEOw0xg8woY+oK7KKClLAR+rHdjofTI0CqBQXQdzAuKi6MvTj311KzvSOWLTptOVxlAWPAgpmlA9kUJfKkTzz///KyjAd9I7TYliN9nTmubSK0EIAVsFcAqAKo0kQbyb+OpNTiQdu8ZTcMj69PoWDu1WsOpPdHq7La4Z2cGtOKcHBjs/CZbbGJsPD8PeF6MjY52WFljnUDLjt270kc+8pEuEysGGWDBPPfcc/0U7x+0He8tffG5Vx6Y78cAsgAI7KxRnneAjPzx/65du/P9uPmmW/K9cG76vBK8W9QB1ov9gQS4HzIF+VGbRHY6bMBPf/rTXXAc+4f0w29961t/wNAqQRjuuaCODPZSjy/klkR2VgSm+D4yFAWwHF+8Zvn8icfK8ioDKMhL+wnQS2al68e+KFvPj+cJ7sbgAsfRHr+ZYrkQ+dRzqwSqBKoEei2BCmj1WqK1vSqBWUgTalNiAAAgAElEQVRAw0IHI6YyaVjzbmoFhgQpgvy98MIL+Qo6hQJbsT4IvwNkmRITaypwzTPPPDM98sgjOeUCZ1HAi99M89H4oq0YxYxU9DLCZyRTRwnADMcOgwgHles++eST2ajjN64rXV4jLRqxsxBlPaRKYFEkIEPLWjusE6PwpcOwKB1a5heJzlMEtHToBMnLYXgecoblhAOL7E8//fQMvjzwwAMZ3DelrGQyLAbDczqWAnMBNpmMMoqP0/9YHH4m0LObSZgmIF0BTWUxZYYWaeR79iR2WgR82r5jZ2oPDKWBoeG0e2yiU4R9cCC1pHUp4NbAu+pZTZLAOiyuyefFnl27O07wyHBi4xDqZBGAIK2QMQAiMA5TPvs9BeO95X/u7XSAVpZRq7NTHICWTDHmDmwz5tTo6Fhu46Ybb+4CJvHZMzPg2O9R1/YFU9AR6ljmXGSbM2+vvvrqri3EsczPn/70pzMKkHMF060NJYO+1/qDa8mektkbAdo8Z1mDk0zOyAZzIE36plwbAvuC59pvMsfK9h2v1zdgE3VTtPVY9xHsmlHI9YAqgSqBKoFFlEAFtBZR2PVSVQJRAhoukfnB7xrsGBAYHbAUBJmOO+64zNp6/PHHc9qHRVA10GiL86hzYnoIQJLROpklJ510Uq5H4/brOI2m0GjQ6zxEwylGCSPQpbHU9Z1arW76SpcRMDGRUw5fe+21PC6dCA2u6Yy3OnOqBJZKAhF8NuWQNWIx8srQ+sM7U7IS+Ix+ETD3/3hmydCSWYqsDzrooHTCCSdkAAdAC9aTAMdSzItS35V6nbRqmK+86K/F0dXv0wNawFaDk+DVWGoP8AekBagFUDWQ1g2NpPbYOMhN1rPDGzam3e2U3ty2Pev9YdgthWAAxqLzumvHzixPgiRHHXlkopj7jm3b05tvvpl+9/ZbmZ3Fc4QACkxai6kvFkMjOvbRGff56O9/cP8HOsyesbHR7s6TZ511Vg7cAHhs2rRXBkl+8P0fdtksgibKZ8q2l2KyrcFrZpbhaOf+CW5Z44z7z1yEsQlIadCP72Bvau9MJ7YS0BK48VozAc4z3ZI4XxlL3ADD9EPTpQWiZgqKNM3JqDPVudpbBgbLdN8I2Db1U4Z/lAFtY1daK7C02WaSR/29SqBKoEqg3xKogFa/JVzbrxJokADGQoycxfoHHG4qBMfIcILNJPD0wQ9+MDOcXnzxxQxsRUeb/6Hecyzn0hb/SyvHwGH78pdffjkbWqbvcI61YASbNPCiU68RFMGtJkDL7d0tJmqEVWPVaCXvgnqOfaEGZZ10VQK9koCOhAwtWQMlW6BXzlCv+r2U7eikCVzTF0EsN56QocVaLxmgfDb9mOPRd4cddlhmC8F4so3pgKV+jj8C8lEPCrKhg2GjAhKxm97zzz+fdTE6kd+mcwhz3aw0NFlBi10CAbQmJgGtVmZetXftSnsND6bW2K60fmQkvb1zdxrYsFfaOTCSduwZT+uHhzMk5ivPzXc+ZnmvH1mXCJAAXK0bGekwswY6zve2nTvy/aKvgFmkh9v3CP70U8bRgS8dd530RuAJ8C/X1Jro1la6+OKLJ9MNd6WNGzflbn/vun99FysGR76sndTP8dW2p5aA7ExZ5twX1wz3ifV/7bXXdje76TDvRtP3vve9fJ9Lll2TnpgqxbBXYGYEZLXPnMe8yzDlPa5T/heMamJm8XvJ4orPHm1L2fmRfeiYBdVoS4Ca42T5838pHxnJMpTr/K0SqBKoElhOEqiA1nK6G7Uva04CERyK6YcWbo+7RcVaWxgexx9/fHaYALb4Iw2HFEIdD9MM+RyNPAw/jXcBswg+xT5pPEWnXoMpGmfRyOJ/2uWaAGT01ag61+VFXRyNKsE8z9OYWnOToQ542UggOhJx7jtXBbN6nZ6ybASwwI4IaOlU8dmaNbJFTTVuArSUOfI94ogjEhtXoB/vvvvurOe8P9FRbfpugcOY8vSZAC36Re1DACMK2T/44INdh9x6h1M13h6ggtZwhqMG27vTwMBoykXOc+rhQBpsT6R9BtvprFNPTF/5zCdSK02kr//zd9KdP388/XZnO23a/+C0Z89oGggIloBWDBS89+BDcvF6WEvPPvNM7ufG9R3G1gEHH5QBLfQ16YYAWuhyQcnohPdLxk2Alqxhd3ebCtDiuKGhzk6NzLtLL700P286LLNObaGf/Pi23HVByMhAqwGVft3V2bWL/LWBtAu0O9Ab6ATsH14CxGw0w86ipvaWV5pKVzgHImg6u15OfVQTEEX72nCyqDguMrVs0aBJk04r7a8p9chkynFMLTSoGXcsLH+XFRf7qP1mTa5egX4LlXM9v0qgSqBKQAlUQKvOhSqBJZCADp9Glo6xkTwNGmsW0EUcCqL8MBVwlGArkHojBZ9C7/zR5i9+8YsMcnGORr3FT722Ox3KlHBXsSZHohTRbAwao5AacrRhdD9uu65zqJOiE7wEt6Veskqg6+RGp1bHgrkawYzZrIO1KtJy3QtcWbMG/SNDNMpIJoasTVKLAFnQaTis0cFdKtlOxwxjTtB3GK/oacB7WE4AR+jvmRgOE7A3qIlF4mF7LLXa7zA4GO9we3c678PHp//9f/7v0kO3X58Gxvaksy64NP3t//Vf0j//6IE0st9700RrKO+Q+C4nnnrpFE2ffB1y0ME5jfO3v/1t+tXTT2cAgbpaWf+2Ogzigw8+OD9H6DtAHGCBKUmLIfsIDAhmGQiZcu1NphwC/9HfD3/4w7kWmCyWVmswz6Xnnn2+WwtMR522Z2LQLca41/o1OoAkLMXUBaj4LDMTdpYMIgGsG2+8sbtRzlSAZC9Bq5nuEddy/QkACyhFdqqAlnrPccVdCgWxtN2aAilxbNpe9FE5yoR3l1PLTXCMgRrfPVawl3dBMMc10/jr71UCVQJVAospgQpoLaa067WqBCYlUEbeosOMweBOPu5cqAHE6ThKGCWwsTB++AyTS8MOA8Zos3W4NP4FlGRmvWPkd7ZmF1ArU2LmagjSL66NA0dNC6nsOEb0DSfPPkWnK0YQ62SpElgqCTStT/oiKOPcrYBW8x2KbIqYYhxTXtQJtBB1gZ/5/cgjj8x1nADmqUVlmk48ZynmSBMDw36oK9Hde+3VqdfEy4DBTA5hBrRamY6VhtrjaZDSWe3WZPMTaaS9I/3Hv/03afvLT6RrP356+skPv5/2tNelw074aPrS//Bv09a0MaV1G1MaHOoWm87yCimHfD780MMyywVA64nHH896OU10dgjcPTbaTVW3/hdAFro8Osn9kn0JGOpYC4ZOBVjkNdpKk8XDx/Oz8fLLL++yfTrPw8EE+DG6Z6zr7AsURMCgX2Or7c4sAUFh7BDmX56bkwExwG124GQ+WlcLe+L222/Px8g40raJ6zKykfy91D0z9272R0S7yTGV6YcRNIq6QUBLppS6z7VhqmB8VtEzwa4yMGkwxnRGSz7YL9M7bSOmLHJN+jMtM3L2YqlHVglUCVQJ9FwCFdDquUhrg1UCs5NA6QxHIx2jR/aCKTocz3cUiT/55JOzoQdLyyLr1sLSmfTd9EJZX7RhKiBtyITg3R2sdMJKYyk7RsXuWU3OBYaPqTUaTFwTB8Ptn21LJ0KDNaYazE6S9agqgd5KoJz30Tlyvk/H0ultb1Zma7Is0GXWX5EBILhjGmJkZek8AYafdtppWY+QskeqIfpJBzc6pJENsRjSijVmoh4T8CQ4YK0f3k0nl+Gkk9rU14mBlAC1QLSGJyYyayqlwc4+hwMwtHak//zv/rf06lMPpAOGdqbW+J402tqU9jnsxPTf/pt/l7ZOrE/jg6000BrspjhlJ3Vyp0T1NymHJ554Ymb5Pvboo50dAHd3wIM942NZVwMURICO77h3/QZymwAtmSyyqZpkl/s6WUOr1RrIKZVsKMD3Fhl/7rnn0y9/+cs0MrwuO+g+f3xe1pT3xVhB01/D+RVZRYCpbGKATmBjHF4CnHfccUdmETJ3DdpNBWg5n2X85WU1yVxUj5QBvflIJAJlth/rMDbZUdGWcm6qK2RI2RfXiACWYF3UpYJl/KY9yXfopwj8GUiM7OOYLh5Z9Jy/GCnH85F5PadKoEpg7UqgAlpr997XkS9jCbj1snRxd1WjyxonpIOwayAGO4WSibTvvffeGayKRpoOVxxujFT2QwwRpNLwxADT4LS+lxE/0zw0RqeLwPejv7XNKoEogQholWBWBbIWPldwunBOTZemRWv/uXMrjitsDEB7UsQAtgC1+q27Fj66joMsQBKZGbRtLaeprgOTipS/RP0nqma1UxpvDyRqa7UGh9LQxM50+TmnpL/60rXp+UfuShuGB9PRJ3wo/ed/uC7ddP+z6bVtY2nT3pvSW2/9PoNqbvZBu8jQHXP32Wvv9LGPfSwHRH75xBOdgujtDsOjNdwpXM8YZAeb6iczpBdyKp1zn1XxHsdUQzdLmXYODHQc7g0b1qfzzz8/zzNeFhb/0Y9u7dQzKylrvRzQLNqKQFosYu5mCLzHcgAxFd974/phbIIlPFsFVk3T047gmgaM1HE+n7mebG/rKMXUP/tjX+lPTlOdnCMxFXSha9S1Q98cq4G5K664ost2dC7feuutuR+CnbKPDNbxOdoW/QZky9vvMwRQiXHE60fgK64HgSllIXgX71s83rUz1e/IQpaW7C/noN/bhvdU+Wt3IkM3ZGiyK2cx7eshVQJVAlUCfZFABbT6ItbaaJXAwiRgRB/DMho0GhZ8R5TNXQxJbSFCGX/nf4GhJobJwno4/dmmGXFd0wU00Iy0ayxF8Evnr0YA+3l3atszSaACWjNJaGG/q5fcwVWmqCxSQPrNmzdn3fGzn/0sO1Fvv/121nfW0VlYD/p/tsAnc0nGLd9FxzrqZ3uUmVgUf28NpME0lsbHx1K71Urt1lAGtiZG96RNrdF09UVnp09ecl4aSBPpB7f8JP3gJ/elLa1909ZdY2nj8EDaa30ntRuwA1bvwGAnrVzHdr999s0phzjYL//mN4mi2qQcAnrt2L3rXYX3o/PaC0A3ysZxCwJGJ1qGiaCWz7FpAx4D7QyCHHvsMXl3TGSA/Bknxe2ffPKpDsNkiQGtWCtJkMlnpQEfmTGMBzDE+6BdAGtJJjTHcK/ZtVLgwfMjQAXAh60g0GmgifbZMZm5YvkB+gOIzDWs58lx/i+IJYuoaT7PZ6Wpf0twBp3AZgv0i7EzvqeffjrvIuqYnd8CcNasc93Npz8LPUfQyjTrmQC1EuTSZhLci+txpr4pw5IdFteS903AOKZFRmDNEhhdXVWw9WfqS/29SqBKoEqgXxKogFa/JFvbrRJYoARiKqCGveAPBiVsLAxP6Pc4ehiqGHo///nPuwVTYxdmMqIW2N13nR4jrPEHnRZYZE1OTS/7UNuqEpivBEpASweiMgfnK9E/PA8HC72FDkOu/C+wRY0cPlME/sUXX8y/C0xEwKN3vel9S1G/ocvdITA6iHE+vaOfB/IOhRMAWe3daWi4lQZGhtKe8XbaM95Kw4PDaXBiPG0YaKeRidG0ZcvbaeP+B6TR4Y3plZ0Tad36DWlw59tpeKJT80YwZ8/Y6LvSNYdag+n9739/3khk3332SS+//HL65eNPdGoxrhvpBkNi+lWv5n+UTVObOtbxudfEPGm8a5Mph4cfflhOOWROAWZR3P6uu+7KO0BmBtESAlqm4TImU8FkYSNvdwNmfDKifHZay0i2j3Uy3eTF8Zoaqh3BtVhrbsZgCl/cLEYWlLUvaQO7gj4AagEqyzCSqRfncy9XkXKgn4BvgHCf+MQn8r1jjIyHvn3/+9/vXlaQUADUsctI6tX8nes4nbvKfra2WAxmxhTEGKBsApdKhiPHyOyPbD2+VyYCotxrjhE0jWONmQI+E+cqi3p8lUCVQJVAPyRQAa1+SLW2WSWwQAkIXBnZj04cBgjGCQYezsixxx6bt1zHWMXQ86/ZWep0rN+GnakKXMeiwnF3L/oaQYPoNEXG1gLFWE+vEqgSWIYSMOUQPWYKnulLRxxxRGZhkAoHOyvXdhodzaOALQIb1VTlZTi03CV1mICMgJYFmWOtGp3Nd0CelNaPrM+A1tj4rtQemEhpaDDtGZ9IYxPUwlmXRmBrseNgq5PauG3X7jQ2OJwGNu6Ttm3bmvYenEgTu3Zk8AFwAvntHu3UxwKYoG7W/vvul9PTeYacdOKJGeightajjz6a3tr6Tmon96pk0S70+RF1f3SomQsxda103Gd13bDL4QUXXJDHi9yfe+659Pjjj6fR0cli8EsIaJXyjIycmOLpPM91zfbs6YIMphIqD4FLAbK33nqrw8obGMj3zvVj2iLHAwZx/2nbdEx3sHQtstYAsTjWcwCWbYc5I3gU53SvUg5jyiTjufDCC98Fyr355pvptttuy2MQrFOnMG6ZRnEzgVkDoz1ULt5v5CVbbrrmIzPP9ElZ6wKJ09l3XsP145iRk/fM6wuUClbFNFLvo8fQjmBzBbR6OEFqU1UCVQILlkAFtBYswtpAlUDvJaABElNVNE40UjVGLUCMIUK6AUYohp5GSJPhMSvHYIHDwhDTgTPaRzQZB4OxEHnVeHK8Hj/bCOYCu1hPrxKoEuiDBNRRUzXN+rZYOu86nEcddVQ65phjMksI8AHghRd6QcAeh2y564foNPO/RZdjapZMG8an483/GdwfJ1V7OE2k8bR7bE+uqTU4si6102AaH2+nsdHxtG5oJLXHxtK6devT6MRE2jk6moY2bEjt8bE0sWNr2jgylGWnjiXlkPvCtY4++uicXoicX3rppbR+3bp03HHH5Z0PkfPtd97RBeYi+GT/evX8sB0d5VjbJ86dOV1voLNT49atWzJYR+DHVC3mzthYpzbVUjK0GKflAniOc0+sL5lrmU0WKWdt7LfffvmZ/sorr3SZSdw3GNreT84FeIKFZm1NjgEUthg+z13OARTm2oJltM13/AZoxpqLoBoyRH7IMbK+BJAEbUugZKFqhT5oLwCiXXTRRV0WumuHYvBuMKEctSFcV8hIwE69NKf5NI+BlOtfHSbzKaYOls0LfjlGg30R9PT8JlCL75gPZZou1zHlMZZ00E4UOJMJFu3H+H9XRzVsEDQPUdVTqgSqBKoEeiKBCmj1RIy1kSqB/kigTDvUUMLowNiV/YSBQhT1hBNOyMboww8//K6dexbbATQtwLofOlZ8hlFG/yn2jBGuQaxxLiOgPxKtrVYJzCyBEpCJjvfMZ9cjZiMvU61kAVAfB/0Fu4RUQza5QKcBfFvUeSagbLlInv6a/qSDipMZC3u72ytjkrlB/9vtiTSQ2mk3O9AOj6Sh4ZE0lou1tyfrKY6lvTZtSDt3bEvt8Yk0SPpcGkjDQyNpbHwiAxMfOOnE9Oqrr6bf//733XpHBxx0YN5ApAskDo9khg5gxksvvpj/P/3DH8nO8J333J11dOk49+o54n2MqYWRTRKdd2Qyp/s+WRR+48YN+fno3HETgvHxic40WUKGlvM01nnymQ6AZL+5V9wzQC3qf1k/jrnF/SKAdd5556X77rsvrxP+mEsUwwcQZg0BBsFuOvTQQ9Phhx/eZUbzG9c58sgjMyvvjDPOyOvuhRdeyM9lNmSwjMG5556bHnjggcwEpy3BMsENxiGgFQGl+a5H7rdryNTDK6+8Mo9Fxh2A2o033tjVEQJY7iTqZ9pSnksFaHFdQW3ZV87rKCPnfUz/89wIKglIOR5BL3VODBK4rpRHTDm0TduJIFqTDve72ej3+d77el6VQJVAlcB8JFABrflIrZ5TJbAIEog0dSP7Xhajzm2qMewwaM4+++zsDLLjIQZNGVVrihr2axhc21Qio7oapjitRIWffPLJHHXuOHGdUsimCyw0ZaFf46rtrg0JTAVoxbm6NiQxv1E2MQdsibUuI8m6LtQBhCGEjnjssccyw1R9wPHoutmk6syvt70/S3YqLeuY03/ThWQk6ZgauMgOaSulDRtG0tZt29Pg0Po0PLIh7RmdSCOkK7VS2rFjS0rtPak12E5AWS1YV62hNNwaSmN7xtJJHzg5DW/clF5+5dUMMsDYyeDh0GCX6QYwsXvnrgxwUJ9o+7ZtGcTYtGFj1s33/eyBDJi4e15kzjqGhUhN9khMX4oO/nQMlhmvOwlorVvXAexiPSqelSMj6zpNLDGgFVnYAAn0DYbiWWedld773vfmzzKxAJcAmrr10PbsST/96U/z85618/GPfzx/Rp7cRz4DUgF4AWzB3ALQgplH26wv2rz33ntznbFf/vKXGRhjt0AYWrTDsbTDuc5X01c5D/DL+2fdJdlgvQA+aZN7xz1kDiMXgS6+IyDGRgbMFZlcgLG5BtzkZjraTRbZX0xAK651g3XqAAGoaKNF4In+ugYYg4w514jnC9b62WNNUY1svzjfImBsEX3bkqHltSLQHAGw+iycURPVA6oEqgQWUQIV0FpEYddLVQnMRQIaIDgj0aDRkBAw0uBwxyOBsBhNiwbmnKLdc+lwONbrYcBhmBPp5X8McBwotot/5JFHcgRZpoYGFAZVBbTmKfh6Wk8kUAGthYlxKkBLvWDaMQ4rDvZJJ52UWRRsaIEDrTPrTmacZ0rRwnq2OGerg7laBK10yEuGgyyMjkMK+4bd6zbkdMIdO3en4eGRLKN99t4rPfvsr9LLL/86bdq0IW3bujUzsg468KAMUG3btj0Dgzt2704bNm7KLCt0Kcds3bY1vfjSS1mOY6Ojacf2HZn5A0MHUCQHHEZGMnjx0MMPZ+aWu93RL2tbRZbZfKUpwNAL4KOpD+vWd8AsnjnKgPHJTpkY7wRQluolqGuwx0LrABEwtOjz8GRh7gMOOCADOjC0OJ7fLPwuI8ddC9nV8de//nVmQf/iF79IbK5AHTqYTexoSVswvggkcc/ZCIDPgJiuuxtvuim3QeCJ82F/ve9978sAFjIE5KJNAlLMCYEbC933AniWcU6fAOV4UT+LuWeK4fXXX5/nKn/ITxBIsNw1RZ9laPVi7s5mzrj+7V9kYaoDtHeiLnA9uGmOrK6oTwWVBKCQhxsHyPQ0XVNAK+odfot1sgTBuLap35GZGVlgTUHS2cijHlMlUCVQJdBvCVRAq98Sru1XCcxTAgJaTWmHGmZGujEq/Q7jBqMYY4aUE77HUMZY4R3jNqYCxsigBstCHQ37Xjq2XgtHCmcpO1dj7ObVMUxj5HCeYqunVQksWAIyDFlX7k4Xax4t+AJrtIG4yQVrHccbZ5n/cZABuHlZAwYdpjMqyK1uWckijIBp1O86nhPj47nOkWM+5ZRTspzQ54APDz74YGbiAPjhzLNbIcfA0mGeDg4NZQAMVg91lNw9koCCu+HFgt7oY4rx77///vmapJeZEhnBOZ3w8vkwVcCk6V4xRvq9FK/lkirlsw5ZxxQ05gJA0kUXXphZiTzLuQ/W1+JY5sXzzz+fWVXcr3POOSfdf//9+XiK4P/whz9MF198cbr99tszYAkoRWoe51GfjhcMrRNPPDHdcsstef6QUghIxZxi/mzdti0DnbC+2UXw05/+dLrnnnvyNS699NJciJ3dRwGRSva4INdC7m9cH/QHABygFgYbL0A27Bh3SHWdRKaSwJbAT0xvLVmG0zFK5zOOuGZkaMZdTu2vgCTHCCbRFzcAYI3GwGTsi88o64O9i+U5WTcssq041/UY51/cedFNGQTIOCcyxQS9asBxPrOinlMlUCXQTwlUQKuf0q1tVwnMUwLRoMN4iEWDpwJ9PAdjBMMVgw/DVcfEgqTT1XCYymGZ5zCmPE2jjb55zRj9Wyig1uv+1vbWlgQEFkyJ470CWvObA+ol3gW0rN0DowQ9ReoQrBCOwXnV+Yw1XVYToBUlqV6OTAiYUgANgFikhMGoefrppzOghW4HvAKs4g/54dQCapGGdcUVV6QtW7dm5ptpg4Bg//Iv/5KBJEAI2b3IVGYLzFkAEt4BK2RkRac7AgZT6ejIBokBEoEFneL5zabVcZap9fF563MeQOvYY47JgBSsJO47QBM1pK677rrMtOJYSgtw7wAiSR+0LdYSQBS7OsLAIlUPgNINF9zJkNRCWFfsKMo95xrML1IVf//WW/n4U089NTOpuWdcC6CM2mwAqtzbN954I38PWMMxrGt3RFzInWKuyLyyXfrNWpGNxnUzeDs42GWJRfDFdcX5AjUGAKN9pdx6bfvE9WxQ0aCjKbxxTUQ7yIL7pk7GPsZ+Mi5ZfjGN2zVm4X/7Em1HgbZYv0/5eJ7AF+cLAi4oHXghk6KeWyVQJVAlMI0EKqBVp0eVwDKUQDRAZF9puNndEgCKLKdouGjAYvAYUY1FRXsdnYwGVxm59zcMJqnyfKfTVIGsZTgZ12iXjLKbElsBrblNBNkAkWEgoIX+kZ2F481Oe4IsgDA6Tzqi0dlbDTrCMciq0HHlexzG9+y/fzr99NMzGwvQAMACsACWjawUvkeGN9xwQ5d5wbmAVvvut18GQ3784x9nPQurhh3hqJ3FtXSCfYYoZx3v+LtAosfQR9PKvMfqb+5TdIK997E+z2I4xNM905pYY3Ob2Qs/2qBSZMyY+gVgddKJJ+Z7BagE2ETqHcXYAZ2oicX/d999d54rzAnqXRm8Yp5cdtll+TjkAMAEQMk9+9SnPpUZXNYWc51RPwsgi+8BT7fv2JHYpIHvBYQYtUwx/mfNypRivkTG30IZPNFWoS0DX3wvAyyCV11m48REHrPgoOsqsrQ4X2DJuVoCRgu/w+9sZMC1I6AV14h2EH32OSOAVwLdcU4LiJbphpamYIwyvprsMedfDDKU/RLQLu3MEgzshaxqG1UCVQJVAguVQAW0FirBen6VQB8kUBoNGrumKETASydIg4R30wCMwhlZFzyayuCMzshChhX7P5UDGgGCpgjiQq5fz60SWKgEBLR0EnSKFtruWoDEoCEAACAASURBVD0/Ok/oH9gf1MdhR1accZ1PUwwjQL9aZRaDFdEpp34SIBYyYP7BWoOthbwAAAE4dPIBsK666qoMXMCcAZRgh0SYOYBYMLj4/Sc/+UmuYWgKm3IGpBAo0AnmO1/eh5iyFQEBxyA4EkEaGR8ybhYLjFzuTncMOHnffbaTWnf8ccdlQIp7SeF+7j1phZwHg4t7zf3k3rKOAD8BNkkvZa5QF4t3QM277rorF3on9ZA0QkAxXgCjXIM5xfkwsWBoMUeYPxSRh40FaAorCgYltbxoi3RWrg1LjDnDOcwhU4UXep+ZX6bJ0q7zR7vG3Z2VWQTdtG2amI8CPfbT+dkP/VIGJWOtUAKLEbTnf9ecu4uW/Y995HjALIFna205dlMYS4aWbQho8Tlex99lfsVaWtqQ9rsfMqttVglUCVQJzFcCFdCar+TqeVUCfZRAEyVeUCuCVYJZ8d3/3Z7dCJvpALKzyuhkjAD2cWi56aYIYr+vWduvEpiLBCLDqARc59JOPfad2i06XjhaONvoKEEX2R86sxGoX+4AxVzvcekUxvmF4wigddhhh+XC3QATgFaAGgAZTz31VHcXWxlXABEXXXRRrq1EMfAPnnJKBjUAM2DwkCrGznTUXULOgrQRNJTZEtPhGJf3QUBXxonnyobRmfb7EsyiLZ9FCwU85irvePxymEsCBZH9phwBrI479tgsd+sbUdQf0AgQCiAJoAsAivkAcAnAyf0FnACgIg3xzDPPTDfffHNOS6VtgLKPfvSjiWLqrLvzzz8/g8mwvWB4wcwCaIF5tW379pziyPn0B0ALsIyC8NTUOvnkk7NImV/utuyOhN7nhdwj54fMvwiIOv8ic8jfBbhks5dz0iAafY3zcyF9bTq3ZAHaL9eTYJ1gpnqRPvEbx8dUwHK9cJ6AloGCmJ7Idfy97J9yE6AqAS3XB/3QVrTfvFdAq9ezpbZXJVAl0AsJVECrF1KsbVQJLIIENHJidFwQSmcjRsdNCzGSr4EklTyysYyy92oY0aCLQJn/a1hGWnuMWveqH7WdKoH5SmAqp3sxgd/59n25nacsdZ54p4A1egCmCb/jnOOoRxAl6pGor5bb+Obbn5Kp49gBtGDmwKiJO0JS4wpgAX0NkAD4wPMAkOO0007L7BlArnPPOy+DVxTZBwj5y7/8y/S1r30t11TCmeclM8tnh+CBbBcBLvvE95FVG0GH6LBzfFmMOjrE/N/vNVQCCuU1lxJQUxYRWMgg5vBw/iPlcPPRR6eHHnoo31fSDgE3Se9jjQBWAXDxmbpp7BhMbS3WFKwqUgVpm9+ZCzz/uR8AnKSewrSiHf4ApDgPwBOGF+dxznsOOCB98YtfzAApgCjnA5oCsJLqCEML9hZpirzovzWtOD4CIfNZG1E2FigXpOI3mUexbedgtGXKQJ8MROQcwdxez8nSlonzPQLByq5kms0EaNGG6YYlO8truyNmuRbsi99be0tZKnvTIeNaKcGw+dzbek6VQJVAlUA/JFABrX5ItbZZJbBACZRGCJ+jkePvRtOkqWOo4bBY/FcjEKeIKCzRWneYig5JWZ9rgd3vOqXTOTKxJotGXq8Ny16Mo7ax9iRQAilRAv12xlejtJWnzhcOOYXNcYRJpbK2H06YDABZFxG0Xy36oclJFFBijK2BgQwkICcLcwNwAWjBqqGYPjW0KOqNnNDvpI2RTsZxo2NjeVc6AA4AEdphpzt3OQQMiwCA1zbVSNCrdHJl1sYU9niM94fnkc5vdKBr0KJ5dSMXgAVegFTv37w5p48CInE/AaP4/5JLLslAzJ133plBHXYx5J4AZPIbLCvSdykkD5sL5hYv1hfgKKwsQE3OASRjt0J+o7YWuxw+9thjed5Rg81NBWBwATTTP3ZGpE1SD2FWAprab64jS2ihgJYsLOeTTCbbNajn74IyzjWPL+tICd7G86NO6SV7r2muR5vLmTAVuGoAMvbJ/12Hzht3rdaOiuvUddh0Hdldsv7V07I0I4Atq5N+L/T+rsZnXB1TlUCVwNJKoAJaSyv/evUqgUYJlICVgJYMh+hwY1xYU4Iiwjgv7FxEagpRVKK8OCik+BC1jTVqjMKXKSgLddo1KKX1lw6ckdNYoyEagFMZeXW6VAkshgSa1l8FtRYueYvC4yjhKOM4oaNkp8jsQf6RvcmVVxMYUurXUt8hGxlU55xzTt69EOABcIMC3wBa7IIHAIg+p94WYAXABqAWzCy+BwDjeYCMOXbLli0ZnOB6OqtRrmVqlIES0925DyX7qikYsdDnx0JnWgTRFtpWv8+3r8iee0ZqKfIGsOReMRe4d4CWrB+O4zO/Mx94hvKMB9zi/gJk8eJ/0g9NYcM2YE7JbrJuGuebhgr7j98BtQh88c79Ze7RD162QR/4nj56fty1eCFyE9SO7Cz1gdd33gqSy0gXbBXUYTxxXvN7mTZXMqgW0ncBsgj6lqwo249gU1mjKqYcxuNdu4JKHqdNxbvpgvxvsNLfI4BnmqvyiDLl/5jWaA0w63MtVEb1/CqBKoEqgV5KoAJavZRmbatKoEcSiICVzpxU+hgF9TgjjxyLAYMhCgOCoq1u3U5UFaMUoCsacIJaGlfzHULsc3SYImhlhHEqh64J1Go6dqkdpvnKqJ5XJbBWJIC+0kmL617n1yLj6h/kImtTnbdWgW2ACOoUUZAbfe8ucuh2WScEKWDcwpKhNhJAF8fBxAXI4jyO4TtkDNB16623ZmfXYtJN8jV4IqjYFJRYK3O4jvPdElhMoHCqaxksi8G4yG4UYHXeRjaRxzUxDJfqXsdxuh55Z+0K0tG32HeARMcvO811HQvqq4PL8UbdHAEx9S+/84q1ySIwVuqP6VhgSyXXet0qgSqBtSWBCmitrftdR7tCJFCCQ3bbSHmsAaHhERkN/E+NDNohvUTHhi3ATQexzehQ9ko8GkbRaZ2L0bOYhnOvxlzbqRKoEuhIIIIifC4BLZ1NfivZP02bVqw1uaKvYVbByrGWjSxaZOfOb8gKds4BBxyQGTk4opyDw6ncOZ72ABKpn8TvTQ59ZFqVbDjZHVGfr7V7UsfbkYBrud/ymIo1JaBlgC/qD3UPgI//O69tb7H6Pxv5TAXYW14ipkZG1hrglYwpwSfZVKYLyuZTDvbHa8b0TVMOY31V5aQuj2UpZOKVbddA42zuej2mSqBKoB8SqIBWP6Ra26wSWKAESkBLI0TqPMZMdHAi3Vxnxe3Z7QrFYtnyHecmGlKl4Viyw2YaSmkgSlWPTutcDB0BtjimaIyWRtRM/au/VwlUCSyuBHSCXKtRR7g9fayRpVMmEN4EaC8nR7Tf0tRpj2lIykjmFA4supw/0sw4x50iSS+TJYtMOZffcPQBtKJDGscS2S2CF94LWcCmgfVbBrX9tS2BqQAtpRLT5UqWk2mXc7E7lkLaETg24Ec/BOliaiS/xzRK1jHHCTLL3LQdy1OU9lJkrpl+GXVLCQBqD0bgcCr9sRQyrNesEqgSqBLI9sqhhxzarqKoEqgSWF4SKEGlEoCybkS546H1DTSEMDxIP8SRufrqq9Mtt9zSuHX6QhhRpTFJX7lujPiXxulUDms0Vj1fWcxk4C6vO1h7UyWwdiUQQemSEVCmuAh+RQZC1B1KcS0BWjFNW/aEAKBAk2lDvFsnCLkBXCErnw2mKQqOyfBq0qcRvIqphlFfL6d0rbW7wtbeyKNNZGAvAjGuDwHfMgimxOYasOuXpKNdI1gU12QTGCdbk7Fi13Eetl1kVgn0RUZVtB9d1yUAVgJfUbb8pszplymH6vmYolgB737NmNpulUCVwHQSqIBWnR9VAstQAjMZXRgS0THUyRHQ0qiz7oKF4tk5SUeoBMnmG82Mzo6GVYzgle3ONLbSsIqGaezzMrxttUtVAlUCk2lJAlRNgFapA2L0300uSkGuNUBLBm6sK6Y+5zvTzvkfEEtH1Zo6PhNMTzT1MDqjJXCo0xrZWCWAVXVwXeL9lkDUD3G+Of/jrnwReG0KfvW7r/Np3zGZNhnTAyPwVrZtWiHfA2jxgo0mCzMyu0pAqrTTyh0gI1tM3RFtMZlfHqdecKMPgS43IZiPXOo5VQJVAlUC85VABbTmK7l6XpXAIkugBIbKrarpjsZdjPBjuJBuiNNDEWFeAk8aLhorCwG1BNN0hqJRVBppkV7fBHhFJyoeW9LhF/kW1MtVCVQJzEICsq6ik6ROAohBJ0UQSyAlptTEc0sW6Hz11Cy6viwOQVaxro0BDEE9frdQPO+yMaibiENJOpI1cpQ7n62lGHVzZH55HyI7Nj5Tqv5dFtNjzXSiDLoJ8rpDo+l2M4Exy1VgMikFtMr1FYE97St1pyA2DC2OQzZNu2BH8Ez9gc6IQHkMFvh/1LnRBjNNsQJay3VW1X5VCaxNCVRAa23e9zrqFSqBaGzEoqh8Hx0TnR2ZUux4uHXr1vTSSy9162dppOjERNBpPg6jTpaOVBNQFR0p6erRWOJ3DLCYPhBvVWm4rtDbWLtdJbCqJaDTE50pv9MR0zmNx6A7dLYU0FoEtJsYKup4N/wQyLIAPHJl0w90PsdyHA4uDjAgoiyO6DT7PCkDHN4bgx+yOar+XdXLtju4pWZDNgHY0d4xzZa5H4N32g/x/OV4x6J8GYsF3mP/41rj/7jRDms9ykBbSlAr2llRv/K9dppAdSmraLd5btzh0JRCAS3vizqnphwuxxlX+1QlsPolUAGt1X+P6whXoAQ0eMoIZXTy+C3SvTUwYl0Faefnnntueuyxx9Lrr7+edz+05ko0RiKY5HlTiS72TwNIZ9QIokaVYyidoVgHo6TH62BNBWzNB3BbgdOgdrlKYEVKIDK0BGd8d1OKWDNLBpIAikWd1SFNDu6KFMwcOy2YF51P9DvygYWlo+tzgOYjswvHd+fOnZmZFXc1E9yKgFYEtTje32LdHtr3vs1xKPXwFSSBpQaEoj2g3hCsMe3Q9DsBLeeldtBUNkIEi5fqlghOu54sH9Fk9wlCyV6l/6x9XshAW05dUTL3ow2pHonMtpkArViTi7ZiquJU9ulSybVet0qgSmDtSqACWmv33teRr3AJaMBEQy9G33/3u9+lAw88MDs/559/frrnnnuyMSJIZFQvMrRmMmTLqGF0uDSuNNIUbzR64ndeK0YXy8iwIJmOWjQEV/jtq92vEli1EogpcxFoj7VidK5c29GJjbuUqdOisEyxiQ7gWmIPlXraTUJ06svfp5NNdPAFr8pddGXNCVSu2olbB7boEpgKFInMojgf6aB2jDpkJa/9aP+UKb/+xjhJLWTcfCdALQitHoygVnkjox4V3J7uZke9QLvuqmgNPhljJYBYdcSiL6F6wSqBKoG6y2GdA1UCK1MCGi4yrIxaOhqp+NZTgZX11ltvZTDr8MMPT6+99lo2jDSgbM/zy+hm02cNGc6xvsNsDKUStNI5xdmNjpjgVVnrYWXesdrrKoG1I4Ho1MRaK65x1rYsgRLQ4rOA1nQMgJLFMRMzY7VJP+rREtCKY21iqkS5xntlAEFA0mtE8LGpvdUm2zqepZWAYApzLQbs7JV1owRpViqg5TjLdEptKt5dbzK0WIswLwX1yjsVwa0yCDAXOZWAFiCaO6bSX/qhbVa22xTEXNoZVa9eJVAlsNolUBlaq/0O1/GtSglo6FnboIzIm/bHOy+dxwMOOCAdd9xx6aGHHsqGUvzTeCqNxCbnKIJZAk8xit/k9PhddMS8VhPDQKOI90hzrykvq3JK10GtIgkIkri+WfMWLFYP6BBFQEvdABAf041nAtybWFyrSJwzDkXZlrqx1MNTOZ6l04wuj8+G6qDOeAvqAT2SgPaEIE8EwV3nTYB3BH961JW+NaOei+sxAndTpU/KoOTYmIYcbaoyYOggoj01U0kJzikBLUA0a/Lxzu+xrlcEIaN92Dch1oarBKoEqgSCBCqgVadDlcAKlEBT5DI6dab/wczasWNH3uKZqOahhx6aALWeeuqpPOoIMjUBV1M5itF40QDF2BJ4so5LaRiVotbIis4u32k4eR0LmfJZY24F3rba5SqBNSOB6LTprJXFxmNh4cgyjbtwRV0TAfAIlpW6ay0BMOWzoGns5Xfch6bARZlGpFxjwCQ6umtmMteBLroEos5gzgngyAZvslcWvZMLvGAEtCJbPupJgwOsQewrN/qJjFRtMG26qYDs2XbX9qJ9aJ0vrhvZsZE5VnXDbCVcj6sSqBLotQQqoNVridb2qgQWSQLR4OOSGjhGzjQABYB0fDBMZoqgzYYFZQRfx0jGReyHgNZ0IonsDcdBHzHcYsHTyOhYJBHXy1QJVAn0QAJNDMwyjS0CWgLj1oiJjAJBbVmnnhedw7UKaAkilumYJTDlcZEF53NDpzQChhXQ6sEiqE3MWgIWNjcw5rM/ptk1scBnfYFleGA5HuuGRZDKwJ7Me84p2VxNQ4v6cDZyi4CWx7vxRBOQpr5Wn8yGAbYMb0HtUpVAlcAKlkAFtFbwzatdX7sS0KmzyHLpcCgZQCHBIesf8A5zayqnr4z2TSVlo6axMGlMXYlg1nQOJsaP0T+dKvooy0wgjvY0aGdjlK3d2VFHXiWwfCQQgXR1QlPKjQC561z9wucIdqn7ZHF5ns7UWtMNkaEVAa1S50a2hWBgGQSZ7pmwfGZU7clqk0Bc+/xPelt8xXpN/B/nssetRBA76ioBZMbD+sQmKovhR2BPvSjbMu5SWspirsypEtDi/LiTqu3Z//L+rLb5WcdTJVAlsPwlUAGt5X+Pag+rBP5AAtLQMWb801nkN5w9P2NsYBi5VTuGSZMRWDqC0ciMbUVHU0NGJzMCa7M1NN0Wmj4KaMWio9GhtYZEjQDWRVElsDIkUDIw0UM6YY6gdFAFp/i9/M3P7vol2LWWAK3ooDYBWqXMdJZ1dAW0ouMbmRdN4EBscyWCBytjtayNXsb56/r1nXnm879kEK6FNR6ZkZHZGm0t1q/rXl3axF6bCtSeaf0if68hSB4BrVJv83m6lNC1MavrKKsEqgSWUgIV0FpK6ddrVwnMUwIahGVtGsEmjBsMEIqnChRhpMDYgp01VUphjLjFrgk0RaNFUCk6Qho2ZYpQk+MaDTejkZ4viOV4BNcEtOYptnpalUCVwCJLQMA6MgkiqB67EwHxkr0QwS30AoAWwL21Z0o9tMjDXNTLlYCWKVo6n8oq6vMyJbxMD7LNpmdD1NXxGos66HqxVSMBARXXbnxnflnLjed9yS7ycwRloq5YafOzXMvaPoydsWAbCTBFhrqBAtfrXACtmSZSE6CF/oY5F3V0E1MLvWKdr5muU3+vEqgSqBLolQQqoNUrSdZ2qgQWUQIabTKjpKbreODgWIOK7ZYPP/zw9OSTT6a99tor99LaVLH+TGk4CkqZ+qcBaR0H2tKIwtjBCI3Alc4mRhD/844TGg0i2WWCbvE3jueaO3fuzEXtGQ/nC9TxO9+50yPXdvx8t3379rTPPvukbdu25XMA8rZu3dqYzqBBLXtkphpji3ir66WqBJa9BEp2Jx12DcV0YmutoJNMHXIXM9duOdjScfVa6jePj05y+V3ZJtcWVKNP6BK+IwCAXuOd30s9IHPEazWNm988jrGrs7wmnzmG6zAG9aZ6Mta/ikwVvzd13DHxvUwO5R4ZcMrV4s3quGU/qWoHp5RAZE8LfPid88y1tn79+vzMFWTQdrDwOHOdY3xeO6eZV2wos99+++VnabnDnfOcTsoId/e76UCl+Iwud+f0N9ozmFXWbHJNrPbpEe/xVLpxKhlE+5BjbCsC01GHqVsEEp0bnidrTjupvL8lyOUulLF/sU9NenO13886viqBKoH+SqACWv2Vb229SqAvEogGhQ5N3BmH/wGCcJIwVt///venRx55pGu4lpG1pk56DWvVaAAJohmJ4xqyv2SMeSyfY2oQDl40fqwBZkokv9Eu52GAe6zHYaQzLsEpd2/UkWOsgmw4zTqTtCPApWPHOUY3o8FYpkP15QbWRqsEVpkESiclAloWd44Okw6xa7vJafO7EtRi3bqrqrosOmszsTS4Js66+op+CXDhjAmm20f1kg6eG23odMdggNeOTmQ8n9uO/nrttdfSvvvu+y59F+sdIj8DDr6r2+yr1427xAoUej9ifZu5OsarbIqumuF4jyMT2nkX7z/32zXHnOaP+e0zjmPjc9JzI+jkLsm2L2vKtSHAVDIlBVJ4j7YDnwWxI0DicRwroFXO17UChER94qQtdWDT937XBDiVgFK0AdUv6goBrKYaraXd1HTNCEiumkVXB1IlUCWwrCVQAa1lfXtq56oEZpaAxodsJz5b/+Dtt99Oe++9dwaGMGR557O75DQZTvGKMaofDVSLtssq4DfAJEAonTz7hXHDb0aOYUzZVxw7jxN8koEgcEbbGNWe77UZD2Ohj0aINfB1eHEQ+Q2jnfZkiPk9x8kOM50S2fBdfVUJVAnMTQLR4YwMLJkbMWWZlgWUIitJPWNKnOdEx4n1KQMlOssz6bPYBn1CHwhmCaTzvTWmGI/gUVmEXsAqSkgH3PFat1AATJDK1G/GoL7z+jr5ghHKgevJRhUsnA2gVerwtcJwmdvMXVlH+4wXXHCeRcBV9rLPS+cP8ziuU9YSz1dBXIuLb9q0qVsXiWctz1CfjbIXI4PRuV/2JQJVXtfAVpzrznfe4y5+nh/fVzuwVYLS5dhnAuwj+KU+LQEtvzcgGgFR55WAltePbLnpwMbpGHZxLCtr1dXeVglUCSxnCVRAaznfndq3KoFZSiBG1HTUdMQwVo3CAizxwqDUUWoyeHR6ZEGUBpYOmkCVhq7RVY+PLA2cR8EjQS4BMR01mV4a5hwXGVOOU6Ob3zG8aVs2GG2apmh6D+O3HYxzAS9BMmUh8BUN9VnegnpYlUCVQJCADI6YDi1QFIsay9aITpqMJtd56TyxTmWeRD022xsAW5NUKtOwANbRGbRpOqR91DkUdDONUB3le3QiTenmN3WjqYXoIXTQAQcckN54440u2M91BRsEIxiPzNuoU3XoS0BLvR1/F/iLzuhs5VSPW54SEATl3XR877nv1tHkM/OKP+aAwRqCQcyft956K89B15pzzrQxrsEz1mcv7fKbwBPvMW1YwCKC1HENCWKVQIrAa2mXeAeiDljtgJY2WRy7/08HZimXaL+UslIvN4HhMTgwlYybrh+PpY0Y2FyeK6j2qkqgSmC1SaACWqvtjtbxrBkJRMNCI8XUE1NTMFSpG4VBagofhi31W6YDtDSYZSVEY8ro8CGHHJI+9KEPpccffzwDSieffHJ64YUXspOGsWpfMJwB1X73u9/l79/73vdmJw2jGCMWZzJeT2cWp1NmFt/hAHLsSy+91AWvDj744HTooYfmMT7zzDPdVEX6K6BH2+973/vS5s2bcx2x3/72t9nJxIHUSLc+l9uFrwWDec0slDrQRZeAjhFrzxpaprPIuIqObQSFdLQiYyOCRfwv6BRZWrahQz3doOkTABZ9sX4Wx8vctC0Bd/WrgFPJ6tQBdUxuxoH+5TqmEtIeOo93Ug7RhRyL/jToAECh/pG1SrsCbAYGHCfHoutkvZTMtvkAfos+YeoF5yQB2Xw8E48++ug8X2LNN55nzCNeL7/8cp5rzEPmL99z/gc/+MHMcH7iiSfSq6++mp+1fMY22H///fN8Y/0yL3l2n3jiifnZzpx97LHH8jOUZ7TBJOejwa4IrjSBJxF0VSdEZuScBLLKDm4CoaINVg43gn3qqiaReB8i8B3TladqNwKS0e4sgawYsGhiiZXfrbLbVodTJVAlsIQSqIDWEgq/XrpKYCESKAEtPsdUPovFanjKADBNLzpEZT8weIzqNhkmOE+HHXZYuuaaa9J3v/vd7JR9+tOfTg888ED+/7jjjsvgE9fCWH3wwQfTU089lWvGXHHFFdmhM8XBelj0HYMIg/v+++9Pjz76aI4e8z3nffjDH87G+5133pl+9atf5eOOP/74dN555+U+YJSbGsE5nMsxGOrHHnts7uv3v//9DH4ZUX7zzTezYS57y1SmhdyXem6VwFqXgDpDoMX1pcODfAR/mpwoHa4SjNFxU3eUdbSikzzdPTANSxDItGWuh0PPZ0ABC2HTruCWDFhBryYgjWPQn7wbSKDvbmTBOehjdBPBhrhJByAB/fNYgQraQ1eWMhHM4Bxe/G6do8jKKp3PtT5HV/L4BS0I5nzgAx/IQ5F1bcCJ+cNc/s1vfpN+8YtfpNdffz2vuYMOOigdccQR6YwzzsjPSwAtgkRbtmzJz8YDDzwwXXTRRemoo47Kn5m/t99+e35+3nvvvemcc87J78zdV155Jf3+97/P15dh5bNV+yKC2/ymjSLD0uCbx0Vwu+keNTGEVvK9nKrvUZeVsjHwpowFBGOwgN9KWdmmc4R3GbT2Ix7jd1MBUbGPkWFXjqkcSw0YrsYZW8dUJbC0EqiA1tLKv169SmBeEpjKcYtOFoYikVZBIdkHptVER6zJANkzuufdtSza7+wiiLF7ySWX5F0EdfCM/gI24axhKFPDi+sRHcY4JqJ89dVXp4ceeigDUBi3Z511Vvr1r3+dGVa8LrzwwvTiiy/mzzFiy7VOP/30bED/8pe/zMba+eefn8f37LPPpueee667kyJjN42IcbPL4xe/+MV8jIwwHEeAM66FwWbUW+dyXjemnlQlsMYlIAsAMcjQMv1IgMW1psPlOX7mXeAmMrZ02CIbSYe4yYGbyiGGVUKf0FPuaCgb5SMf+UjWPbBRBIdMiXZDCoB0AwhlapVpXabd0D/0DscBFrznPe/J4L7Ftrk+6Y/owRtvvLELolnAWzaYdbfKGkj0w/QtWW2mN5aO42wBvzU+hZf98E2Z53l6wgknZJaU3zkfeS4eeeSR+RlKcIj5BqsaEIy5dsMNN+Tn3sc+9rH8LOZ59kPKsQAAIABJREFUzTmcz7MW9jVAF99xHgxsnpVsMMP3PId57gKUyYbmWpEppiCdn6bP+rwt6+BNZ5Ms+5vS5w5G2w69FfWd7NcYMGiy6bgPtmOdspgSHtss70UTqBX1ibrS1OjIGuuzaGrzVQJVAlUCqQJadRJUCaxACczkmLhVtywtDBkYThikOmoyJEqnsj3QEQgOVDxfIzRNtLNTxjU+97nPpX/93vcyGwGgikgu0V+cMVhZptNg5Br9/aM/+qP0/PPPd2tw4BySFsG1cBjff8wxuZ/sykjUGPAMJxMDGgOeF23B2iKVkDRC+oZhBkAFOGZRZo7lf877/Oc/nx1GjqMwPeeTIkk6hYwNZBId8hU4NWqXqwSWTAIxNUXniPWmk+13pjPJFJBxEgGtrr6ZHI2fOdc2+S4CWh4TrxeFod7E6cIpxLHHwZdVgs4D/Ea//O7NN7OOQ5cBBqCzHn744Zxm9ZWvfCVfN9YmigCXTFP0CufCIKVvpHmde+65OWULEIJr0T594X90165JcILUaK6HDnQ89AfdVdYsUpfrVApyRSBRR1Mdt2STpF64JxLgfjJ3AZ6s0yZQzLwEbOLZybyDoQUzCzYXrOVbb701nXrqqfmZyrMWUItnJEArAamJifF01ZVXph/96Ef52XjllVd2N2HYsHFjev31N3IaI+UGmKcCzNa8ZIBRF8jKEiSxPpfHRAZSExAT2+uJ8FZII5Et5ZqOwFbJkBLQarJh1E+CirI4BbQim1NdEeUer2v6s/rc42K6s7o4tjWT3bpCbkvtZpVAlcAylEAFtJbhTaldqhJYqAQwJnB+THkhiovTREqghc+NmmqM6FSmVocdsTsAWtnRnJjI3WqlTmojoNYXPv/5zMLieACiO+64I6c5AGoRxbUGF8YTzhqG0Be+8IVsDFusnugvUWA+4+SRVvj0r36VAS0MXyLCMM24hg5aLIrLdzh5pO5gxOOM4hxqXFk0F0bZT3/603wdASzOwagnLUM5WLdmofegnl8lECUQI9wlc2a1SSoCVLK0jNi7dnWGSllEtpZykYHgmmbNuwOXqUuu31jcuqlt21SXWIOP6wL6k0p98003dfWHqdC0i57hBdvzZz/7WdZbWSdO9sfC246BGn/UHvrXf/3XHCDgOPSjNbX8/6qrrkrf/va3M+sVNs1vX3klH0tKF8fQLnoJXRZrFq22eVPHMzsJyITiGcwfjCqAUQNQzDWCRLCq+J9n8SmnnJKf1YBQzD/OoR4WQC1zCpYgwaWHH34oHXnEEemUUz6YSMnneUq7PJd5fp511tnpsZzC+EZeDzzLYwApgtKu8Zhe7Fqe3UhX71EliCfwYw0ydUhkuf5B8LHdflcAjvtkirOSK9ux/X5KVp2sLhYM8xmw2p9//ZTtbNo2UCSz2KwDvo8bLVnDlkCyQRJLcLBmmUum95uBod0e29E29z4Ljs6mr/WYKoFeSaACWr2SZG2nSmAZSYCHjXWqcNgAtG6++ebsHGHU6gw2sbQmUsdIGh0bywBUa2CSskVNhuw1dqKvAFGf/exn02233Za2b9uWLr300nTfffdl1hSOHJFbgCUekKQz8EefALR+/OMfZ2eQ9L+PfvSjmSnF8bRLtPi111/PaYWwEziH4yJV3kh0+c7YANYuuOCCXL/LtB2dUtp3hzSGQt+IXuNE6iQgu/qqEqgS6I0E0DUaxWVkPzo6Xo3vdO4io6pkbGmARwArAl9TOU2yOTmPFMCPf/zj+dK0B8CNrnnj9dez4W/xeX7/2te+1q3x96lPfSrrDAAAwHYMf87FMWCsgACcD1gAEMC5BBhgwcAIVS/91V/9VWbLXH755env/u7v0l//9V9nPX35FVdkgAtAwTRLd3O1rldv7k5tZSVKgOc2TEGewbCXAbUAliwzwNwnrR9GFmDVz3/+8wxgAa5S3xIgKs5tZMBcu/vuu9O6dSPpkosvTiMjw7lWFufwPcxqUmePOuro9Nzzz6dt2zop+9lWGB3t1sQTuI1sHNlF5RpeibLvVZ9L4D4yKKP+w3aJdcki4ymbY+12N9Ana9TvvYbBywgs9mocTe1EQCuCHRXQ6qfU32k7Pjf5NgKhpp3y7gYj2tGCWQLj1nFkDprybiq9qcW2J4gl+3pxRlqvUiUQ5v2hhxzargKpEqgSWF0ScCdDQCNqUsFcgu3kjlvWTygBrVzYc2I8C2NiMvqX2u1OvZiBTjqeDiGA0Ze//OUcCeYYwKubbropg1kYy6QvAKRheMO24kHIb6TckAoB+CSTjAcmTiCAGxGgx594Iqfl0GceqhjsXtuCqJxj/Ru+g81APQ+cRh3MWOSd62KYG62iXzivyADgzF3PLK68umZEHU2VwOJLACOXNSigxbrkFR2sknUQAa2yx7IaNMA9VqMd/SVLajpAy+MBmdQBsEqp0fetb30rA/fuOkj/0TPuXIhO/bM/+7PszFtMm2MvvvjizPy8/vrrM8iFToEVA+jFd7TDeaQRAvzDxuJ4/v/jP/7j9B/+w39If/7nf54DBAOtVt484x/+4R8yiMZLR8KaWot/N+sVl4sEmNuCV8wx1hOpgqwP5h5Mw1tuuSUDWnxH+r+/+dxzPsHMwkYAvAKA3bBhfdp89NHpQx86Lc9bCsTD7Ob5Cej13vceml597bX09ttbctAJdrPr0PUeGRquWVNdI9N6uchzqfoRAX1lhpwiW0tAS5CqSX7qOguzR5A/slk9rt8MqZKhpb51DP2+/lLdz+V0XZnQMYDDfZHJafZGBDkN4jh/rLsba9/lIHer1Q3KZN9gckMn35eTHGpf1o4EKkNr7dzrOtI1JAFZAkRleWHEAhYZsSvp7kZOc5HW9mRq4WQ9qWxA8dBqdXbR4oGGIwjIRNT2nnvuyQYtxvPjv/hFZmjh/JHacNppp2XHjggx5+H4AWpZxJYUGo7BMQR04yGbCzXv3p2ZDDxQ+SN1gp0KcT7po6CUkST6iGP49NNP59/cQYz+AlRxPrswfvOb38x9wynVMOTddjQw19BUqUOtEuibBASe0Ef8H9mP7oCoM9yUamjHItuD72xXB0mHSYaC+m26gaEbSfUzCo1e4nyAdQAtHX90Do48bK6vfvWrGViCZQowhY466aSTMghP+hbH4uTTPwB7WFXoxX/6p3/K/+MIfPKTn0zXXXdd1nXoUa4Da4bzaIPz3t6ypVsXCV2pI9K3G1UbXlEScD0wp9itkACRwR3mCmwtnoWm3lNnkjnMM/uYY47J6YUEgJjv1JGDPQ37ivm8Z8/udNihh6Zrr70mpxhS943amLTFXFy/fkMuRzA0NJzbdKMV1hxrgzldblxQAY13T68S0DFY51Gyrqw9VhbTL2sEGhSQoaqeNXBg6lmpR/s16em/4Fpkm1WGVr8k/u52I2tPO1egNM4155HfcazPQ4PBAl8yg51LMZ00MgH9f3FGWq9SJfCOBCqgVWdDlcAqlAAPKosl+yDjQcTDytS6mO9uRC0/2CYzDLsPu/EOwMX5GirUmYHNAMhEZBhDd/PmzbmQMudRlwpAi4K1OIhEeDGyYEEALmmoAXbhzGFcG0nCMH/jzTezQZ6dy4GBnEaoQ8yDVqc2bgNOG47DSBPHcQxR6z/90z/NbZEqRN9wQuknRnjc6SemRa3CqVGHVCWwaBKIjpnOFvqBNSZYLXMjguw6aE2Alsa3TMroMNGuzJPpBol+AKCiDYD+a665JusF/nLq4WStKr4HaIctSrsWswbI5zvAchx93imyjb5Cp9EP0qgB7AEQALCsV2LtEZgvsFwB1iKojlwOPeyw9Dd/8zcZmDcazjUYe6xXtGg3sl5o2UmAeQF4xDOYOUGNStaNOw7SYdiBvAg6MS+Z6wC3gFTMf+Yec570RJ6HnWDQSDrowAPT1VdfleebG7vA3oL93GoNptffeCMztaiZSbuyFyNTKzrLMVA0G7B52Qm7zx0qwXzlJfvFtK5SdhE8MCgZ9azgg4DiYgFa2p85QDrJMC2ZuH0W6Zpv3mdFtJvNaiDwwnpHf/CKADT3jmedtWcFtgwiy7YmEAOgzn3leNlZNSi85qfekgmgAlpLJvp64SqB/klANpRRMhwjHCLrRxnx0wDluG4kZ7CVxicLsINttSc6WcnRGMKIBiSiPR6KGLXsosQOihjLd991V94KnOgxv2EwA3rB3oKFoBPLO0Y3wBIsLdNpfv/WW5mpQJ+l3EuhxnjGEKcOiN8JctFHzuOd42if3zDeSY/8xje+0Y1oA5jB6qLPPsQF1arR3b+5uRZajhH4tTqXdGB4F1SPtTpkaAlMlaxR5kn5HecLYJW1O9Rl0YlqakOQG4Mc9tRll12W06NhSME4of7eb19+OQP1GPWwuNBzOP4wTTHev/SlL+U0LpgvjgOmC04CKdjnn39++sd//McM6JN2DUOLtmCGAipQbxCGF86BjBb+x7FAX119zTXpb//2b/M5yACgDPBLp3UtrKE6xqklYDosz21AJtYQc1fWBIEj0gh5TjJnSfln3fAM5lzmLCwt6lfC2iIVH+C2wwYcyymHZ555Rv6eeXf22WfnHQ+Zt8888yzGQDrggANzoAo2mM9aAezIEGliH631lLMSwOJOR5ssMrCirOL/pij6nbrRWRPBrHgPFkP2Bi3cFEj7sTK0Fk+rIWuD0DyzWPM8TwyIYHOjC5gP7lLK+mceuX7dCbMDZLfy8w2b3AAz5/I5Foj3Wb94I61XqhLoSKACWnUmVAmsQgnwUHI3Q+vW8CAz/12nMDp8Gh1lFK/8zAOLyAwA1nnnnZcjwxjTpA5iPMM8+O53vpONYwq88+CU+cCOhe7YRZSI/nAeBeFx2nAy6ffwZE0sHpYAZDp7MrI0znlAW4RSVoSMMR7SgF6ci+OKY/r1r389P7DpO2Og/gd/RrOMLK7CKVGHtIgSKJ2GCGqtFUq+AJOAdGQhCZ7HVJjISlAvRcdPMEcGpYWSowHOeeoGb3cTUMZv6IW/+Iu/SDfccEPWE9dee2122mFaURMQnfW5z30u/f3f/33e+RA9BdMKHcUuh/wOa4XrARzANOUFUAWQD0AGGABgT4F3a5dQ3+jMM8/M7JZzzjknM70AtdCXHE/7hBBI91Jnoyv53nSQyMJZxGldL7VMJNBJ/VvfZUXEIs6sKZ6LAFXMEwAn/pg71oPjGM8nwETwiec037XbE2njhg1p06aNXaaG7IxOvZ3BvGEMqYcEgwBpOY91YM1LxBQBZ8EX1/VigCrL5FZN2Y2SPRVZWGVKYVNQxO88NqaA+V1kusY2+i1/2rc0RGRoLfd7spr6J6jIvRDEApiCMUwwl3XLb+gFUpaZHwSV0S3RRuEYNp/AdiezgfMIEB955JE5eEPdWtpn7RsY7/f8Wk33qY6ldxKogFbvZFlbqhJYNhLwgaLhywMHwAgQx4LwpYFTPoQ0QjWOBMFoC2MZJgOOFjsWAlIBPGHY0s6dd96ZrwPgxXXZ4p5j2VGMd9py63qNLlllFnWmNgcPWFIUdVTN5+dca3nJ1OI7jsd455qAYbAhcATZ6REn9Lvf/W4+BmOSCDVsLh7EgGimaOpYL5ubWTuy4iQQ020iaDwVuLLiBjjLDv//7L13jN3nme/3nDozHIoiqUJJVGVRsyWREtUlqldLlmx5tVhkbdxd3A0uFgmQ5Aa5QZA/boIbJAhSLnIDLLI32Yv19a69tmTJVC+WLKpZvVFWoYolk1RvJKeeFnyeM9/hw5/PzJzhzJn6HoI4Z37lLc9bn+/7fZ5Hp8TRh1aWLcB4k3LXVJj3BZ8gG41H3pNJsTbpOg1WPppLOEmOcldxNcfJPEIAvyIQAkrxGzNC5g4YWEQd1PwpAB1/fO+++64zXEiTeVZMLcoiptVTTz3lCgRAmRR/HMAzt/E8EeTk909gA3nwPiA/oBjzJenzzVwX5/A2myE9tsAkoH4u4EAsCw6v6NMArKx/Gk/0LcZEHFv0U7EDxQ5qRj0rWqNet0Kh6Zyc9RPTW62l+M4qFItWqVTtgQceGAVqNVYl6rEArQXWFAdUncg6j3OT5rhWe5Dsfi0LaEXGlg4T4oGA+sxMHKioHjFAR5zHD0ho6aW2JUBf6B6xymCdgVHF/pZ9MMxNgj0wrnmO9YQDFtqKA2mZtssCQ0GYCGJCoAkxAUkHgAtQizRw+UGae/v62i5nejBJYDolkACt6ZRmSitJYJFIgA0z/9k8c0LDIgfIxQYZgEgOkcVKYKPMR76q2NCJWZHdvGkzJhBLQJquS6mNbC2dTkr8Oi0S6MWJEosu5o+cRqcTpEXSUVM1Z0UCUeHmd2QRRHZoLJyUPMZ1NJ8RGylrSsj1aN4QgXeeZc5RmgLxZaJMvpqDYJHCouL0Gl9DzGPMEWzsYWVRfiIavv766w6Ccx1QCjMu2KAyo5S5BnMgwAJzH6bZpEEwCkBz/r766qvtb//2b13JACRQXRVtkfQpE6CXFAwxuKIsZ6VhpynTCETG+V8svCxDZZqyXTTJxPUtyw7VOiymo/zfCFDN5cyDIhDtEAUV81mUW62xvb1Lbc/evfbMM8/6Oi8Wob41HsinFbNoMTRCBI+yB4IC8DV/RTM8tZvej8w2AYZ6Jh44CqiMoFb24GAm5S5AS4eE2bIv1n4xU20AIK0DY/rZ8ccf76bvHJbANuZQF4CbIBDcg4HFusMaxn8inrI+wjTmm7WLtYr9s4KUAI5xcMx/1i6Yxpju+2ESk0iLj/puav+Z6gmLK58EaC2u9k61TRKYNglERdNNiIoFX/z4sKj1dO0zidDmWZs7mSjEE8RYsLjwxcVPZkuko1Pl7MaNv2U6mDXF4BSKhTuZ7ExbN0gJJQmMK4EIWAi8aQVYcI1xqbGZZbPJH6DGN+NfPkL0bJwL2HhLeZTZi8wwKDD5MD/AsoL5hA8hHGZfeOGF9uGHHzqrCgCLTT3gFP6EeA5FgQATbPCbJlpNH4Py/yd2FnMgIBnAFyfi5PWjH/3IGVmYE0bfYSgMmEHLTxZMVkwhAczEJhM4J6Buvne72L5jATDzvY6zVf7x5CmwQWb8KKP0WfmmHBoatFKxaHv37nHfWToMkp+ser1hr23bZjt37hoN7gAopjVZQNZiVloFSAnIibLQPBfZqOoncX7MzpsRFNL+Js5rArsjyD9b/Y98qYtM0CIwF2Uzm+VbyHkXC4VRR+2sc6wtuNxgLSKYE2sZPh8xjyeYE2sS4xvACzP4H//4x7720W9Zx1iXeP/v//7vfT4gTawvOAAS8xjwG9cjfng0BqC1kGWe6jb7EkiA1uy3QSpBksCck4DOV5qq2h9/4km67PMrteqoLyr3a5XLu0KpzYyUT+6xQGYZWlHBibT4uBmMJkdZCn00cYiRWbSpUppSJOec0FOBkgQWkASySpwUXQe/83mvaVbxk+mhwOqschzHf1QMBXTHMS7GlBQ8zQ+kwT1YJzBMlBfgE2wUNvWYUnEaTbo8KzM/0mCDf9NNN7k5oHxoCRxgM6/5hWdxzk0gDBhe1BXmFb8FtJM+YIL8mHCKzmk5fv22bt3qeQOaoSyI3crz853BNJbZUzrBn54JYCI50kcBZ2FZA0bRp2TqisnhQH+/rVlzgrsR4FmZMrJuv/baNnv3vfdwMzcKGPM+bSrT4sUMZrUCsdSqkZ2VbSNkJr9TAva1txI7TiAY6SFzOe2OYJb2WboW90nT07smTiXmqYOIyB6bOIX0xFQkAKAFQKUohqxtuNz45S9/addee63dddddvoYBaHGPNQlgCn96RPDlOT6AV+rPYh7TT+XOQ31MEcNZT2Fs5UcOtrV+x7qMNfdPpb7p3SQB76dHrjpyLJ01SShJIElgkUogEobHmiC0Ias16i4lN+FpNNz/hiuPjeYpnRgVosVHQEuLZVz4BILFDV+k2ZNmNEuKjA0BbdFHjsrQKq9F2ryp2kkCHZdAVGqzjJH4dyyIQCcpfpozxFYQcCWzRYE8/I3SrblAztNR+vSJpj8wotjw874AL5RD+ejTs/qb+US+9nhXvmFIW2VU3rzDhl9BL1RX0o/RoLjOs3yLwarfMt2WQqs6RMCs4w3Y4QzUppqzld1YfaPDxVlQyU/EgtE4AzAVs0qK5vDwkK0+6ig7++xNo/429TyO459//gUbcpParlGzXjGGGE8LAXCdamcYS/6Stca9+r72KAJ/ZOaFPCNYLzcLih4ohlYWOJA5Y/ZgYKr1msz7cd6L5uJpfE9Gigf2bNMHXsHXFvoKDtwxdeeg5vrrr3f2L8AWgU1wCI9vLNYr/uMr64477vDfN954o/uK1FrOugR4BTsZ8Iq/WetOO+00u+eeezw9QO9qrbZozY0PrMXSW9MhgQRoTYcUUxpJAgtMAlkL+CyoxQLXBLDqNlypNEP/lsv+XR1hEABoRROgqPgpHH1WIYygUxbQiqCWTIfEvoqbcjZPUVGNjklJX46gF1iTpeokCcwZCWRZAZNRYvQuY1jmh1lAKzKx5LtHLBLmAkAnxjnXBH5p/kFIUrp5Tk5wYWHxvHyP8D7AmOYWsarERlEUWZli8Td5wabCPxYR4DD14MSa8nJfQJpOu1W2eGotcI40UB7Il7LJhCfOkXOmwQ+gIAnQOgChTdMrCsCiqIT0efopa/ry5QfbxRddZABbXBdYwm+ifAJkEeUQ5/D0T64LyNJYnMx4n6YqzalkxgK0kK9kqvlIrCyBBgLGmSt0MCdgXmbWAojioUE8uBOTS8/PdHtoPhNALwBuocxdc6qztShMvVbzfiYwFN+NmAhi6g6Qde+997o5MQ7d8fHIuqd1DLAKQIs54vvf/76byzPOaUsCNNGWAFfyJ8l12F6Y6MNa9nxHzPBbyWkisH2uyzaVb+5KIAFac7dtUsmSBGZNAq1cOkZQy1kNHlx+5JPLjZ7I8K4rKyO3WzE1pAzyXAS6xgK0uC7WBOkJyIqAVmRasKiijJI+p9As2MpLG/RZE27KOElggUtgvE1ruxtamd1E8zqNfV0Tc0SmezLNYX4hH8Y9yl98TgAV35hdcRLtQHy16s/zLnOHosLplJs8BHDRfHI0LwVVIJnMD+WAXiaIUi7IDxCND+8qb77F3BAoL39/KoOisc60gjrd3TWZHE63RCefHn1MUQ7FFAI4Peecs+3gZcvMfWmNAFr0baJ9NqMlDvjhVT5fGGUciqFFv/SDrnqTtZ0++0tAIL3MrpF7NB3UPMW35gLd1x5I+xjtfeKeSb8jiB9BrXbn3qm2WzQrj3NztqxTzSe931oC7MF1mEz7Y/p+zTXXODhFxNK7777bQSgALsyK8anF2scBDMDXP/7jP/qhDOsPYJh8O8Lm4sAGdpYOijFVJCIvzwKKO0Bbq/1R4KW4Zi12k+TUbzsjgQRodUauKdUkgXkvgfFYWr4BtsZ+IFH08/BHG5d6E93CV2QeNpdvlPe9z12d6jj7qrrPz44Wv8jYIi0t2NGkMVL2RbvnWmRpSdGc9w2UKpAkME8lMJ5iFcdzVMayPljifKC5QD62BIYx7qMJlPv2GzEf5CQa0EoBKtiIi2Ulx+6kKzM/PSen7JF9GhlkUjR5nrmMjb58+gFmAaLBUI0mkpF5IdYM9RWjQ0ptNFWap00/Wuw4rydlZ+Zbkz4p32zkTn89/fTT7cgjj7ChwUHL53MO4NLfH330UV/riYq2cuUhbnIICUPglQCMdtjPMwWqzLxEx89RgDUylalgBHs0h2jvJHaq9i7xQC9GlMy+x9+RraU5RMD6TIMJAvK1P5zvYPxc61etylPI50cPXFjTiNyLySHjGIYWzuHx10ggFPxkPfnkkw5SrV692s0Mf/aznznDGBYW11ivALvWr1+/nw9I0uC5Bx980OcCwC33N1mrzQcxpTIuMAkkQGuBNWiqTpLAdEig0Trq7n6sK9noZ4Es96kFY4vw341ck61lDcsTfbBRN7hd3aWiA1r5glmOxddyxhLYsLzl8kQfq1sh1/QB0IpWn90URQaGfOFIAZa/LYUbjhvA6ZBVSiNJIElgfwm0YuDEaxMBWnJsHE109L6iEyoNKdMyQ5Z5DoqjWFdR8dZ8oDkjguC8g5LPM2Jaka/yBIRicy+FVPOQFEgBU6QNWCYAKiqZArfEtJDCJ1aG5juBb5rPSBtwjHLNtFI63f3bWbkj/hXjfOwMvBA0YLrzTek1JSBWIMou6yLfMDWOOuqoEZZi2b9pJxxHf/LJJ6PBEZqAbtGBYpnnkmYWpG0l6+yh1GJqD+ou5nhkmEfH7shDY1sAlOaa+LfmM4H/cS4kDbHVua85VACZ2FudlH1s5+j3MHso0ckyLPa0aQOZzRP84dxzz3WTwEsvvdT9YhH0hAOWI4880plaYh/fcMMN7jT+/fff9/sET+Hwh+iHvPPUU0+NzgVETGRNeuGFFxzsBsyKIPl8X6cWex+ab/VPgNZ8a7FU3iSBDktAYFbWb5YwLpkS+sa4RVl4r5Z3/pUrLUQ7LObNasNDVra6lXN16ynlLW81q9ar1t3ba3sGh61RKluxZ6nt3tNv3V29ZvV9qcskQhtBFl9tzOPmSQyNaFYkloU2jh0WX0o+ScCVEvXL8U6k04avdWcRAMRdFDH5xNOY5xuFW6CVWJdS5MTKkqKXNU2W3LPsz6hQtipZq+dTd5+8BPDxwkcmWChKmLXwcSBwxNRt8imnN9qRQGQUMmaIbnbyySd71EMUUoHDn332mSvBXIPBJSfyE+Uh0FisJKUn30/RjHiitObjfQFNDtDWai5P5iqBUvwt9mgr8H+qddb8KfkLWNf8OdG6E8uU9UGoA0z5FJSvL56LppSaSyOgNdV6pffbkwDzKkCTDknkg5GIhjC0MDlkzj311FPdl5ZAbcY5wPTtt9/uzCvmA/4DZtGOjz32mB8Sqa2vvPJKj/S7fft2+/DDDx34ShYQ7bVRemr6JZAAremXaUoxSWB+SyAHGDVDRqloAAAgAElEQVSGoum7lImr18jlnXbsbIJ61erD/dZbzll+uM968lW79rIL7bqrr7BlBx9sv7hji2197lX7erBufbWiFbuXNvMINDEBWlpIWwFaceOkDZwUXAFdE23kJq5ZeiJJYGIJjAVoZRkKqT+OMc+MmM1wlw1y9C0jZU3KoZ4Ro0mmfJG1EM1dIntBuUfQcTwFczEzTCbu9e0/gdk5kbFWrVrlChJK0TvvvONAsJtkJR9M7QvzAJ4UQwt5A0igmPKRmSvrJ8otzA0ARpRaTJJoG7EVBY7EbxVFIAhjNEbyXCyHSgK0JFMBWopayv3oO6sTZngqgyLBxrluonUnzoH6rXlXQJa+BdSJpRrBUq7pMCEeBkyU/wF06fRKkICARTEoBWxiPkgUwzvvvNMBL5y8EwFx27ZtzrCCrQV4hVN4xv+JJ55omzZtcnALP1sA3Jghnnfeec7eAiB74oknHNBi3aV/YzIvNmBqlCSBmZRAArRmUtoprySBRSEBmFV53xwXS0Wr14bNagPWW6xaqdpn11x8lv3n//yHtv13r1qlWrOTvn2m/dt//4/23Ovv2+5al9UL3b4Jym56BGqJRi8l1zG24Che9yXqCIaljdSi6ICzXslWgFZkbMn0IvXHsQEtZBOVKSnOArLYUIsxEmUbfWYpDQHhUrrc5C1EYmoFaLVqmwRoTc/Q6unudsUJ1g8ypR1/85vfuJLvH5wtpk9HJcA40kEPfnPEohLYQiQ0BUzANw7KKyBGZD9GkCSut6RLuwqM5t5i8qEUAS39FhiILCRHmRNOd0Nr3hQDUuD+geaj9xWRUX1HQEk8XNA8LVPu6M9L99K6d6At0d57YgXS/jEKLwyqNWvW2Mcff+z+rvCLBaBNtEPmYMwLcSC/c+dOvwYAxjs7duxwkAoQDLYXz/DN3/jhIi36t4Bs7W/aK216KklgeiSQAK3pkWNKJUkgSWBUAjkrWMHwA1/Fn5bVbEl3zip9n9vBpYr9P//n/2R7Pn7Prrvqcrvz9jus1LPCDj3uW/af/av/0b4cKlmh52CrNar7yVMbqqySKwVTCmu2EbSZ0ntpI5W66UxIIAtoRcBFvi0oR+qP7bWGxq8YH1LU2KzLnwzXULblMFnKk2QvZUxO3icLaI31fHs1SE9FCRx6yCFu6iI2HW23ZcuWJjsLc8QEaHW0wygAgvr0CSec4EwNzI1QUrdu3ermoDAzUGhpF0yUuC9mTlx7I1AhACfLyNHfC93cUPO6mEqSRzSbjmBPtqGnCj4pPc2V0+EMXuysGJxCoEX0G6i8dcAo8zT1j4526pT4vh34iP8sgdQy24/+ZQGwGNt8017yocX4V59hfga4knmsfFvSHwSWyZeuLCQEbKXmSBKYaQkkQGumJZ7ySxJYSBJocZCOI/hCI2/1Rs4q1rBGrm7dXTmr9H8xAmj9G9u96x1rDO61rmLZarkeW3Lo8fbf/Ov/3fY2eq1e6rFKHUBrn21jZEZkWRsRrIqOnrPMrAQeLKSON3/qkgWzEqA1cdtFZTgCf3JwzKaZzTay1Kada2zGYZWwcdcnmsAI1MqeIGcZWvHdWNpsuSauSXqilQQOXrbMNm/e7OCV2gczGNrOWVoJ0Opox5EpEuMAhgZmhSiuMieUkiuFl3HFc3EdzgJaMQpfZEDGgC2LlbmheSqCXDLFi9ciMDiVDiDfSQIbtEc6EGApy86i3DKdVHr8HYEzMf+iGWIEu+J8O5V6pndbS0AAZAyGovGpsck8C0AtxmWM7Et/Ybwz7sXC++qrr3yO0PoaGZ3a08jksBnFPH2SBGZWAgnQmll5p9ySBOaNBLJYVdZ11niREAuNnNXqDcuVu61Sx/l7xbpLDSvW+uyqi8+2/+pf/DPb9uKzHvlww8Zz7D/85Ha77e6HrWfFUbZnsGpW2D/3rMIZN89SeLUx1OIaAa0s7X3eNEIq6IKQQOybVCiZHI7frBE4ioyFyNBqRlsr+H9tyqNfF43/CIArXcCw7LwRFS4BYmq3BdEJ51AlCCtPtC2d9DOfP/LIIw5EOuuuSBTc9OmkBGL0PI0hMTVkssTfYjTSRvyWQqw1WP565CuLdwQ2C4CmnQUmK+1O1m0upZ1l61I2AQ6t5qbpYGgJYBKjZrJAfLbMtBlzbNZPluSsduZvPav5NdsWMe251E4LqSxjHfrSt9QntGYqEmJcT2USS6COvXv3umk4ABfjmufEpI1saPqGGJ6LgYW5kPrLQqlLArQWSkumeiQJTKMExvJgEkGtsaIh5vGgVTer1upW6F5ilUbDhqoV6+4qWaPSb935ql16wSb75z/6cxvYs9vuuec+e+Q3T1qh+yAbgFhRKFttxH+OqpQ90ctu+rKAV2RjRXp/9jR0GkWWkkoSGFcCEdRKgNbEnWUsZS+rPHEaLAAKHyCcJCvKWiszwSxDrhVoJVO4LKszMlQmrkF6YiwJ4BT++uuvd8UeGaNcPf/88+502Nsu+DdLUuyMBKSMoqDCvIiMISm5KLOML+4DNArcokRZQEtmwLQnjC/ux2uddoLeGSlNf6pZZlsnGFoC/iNTbjJ7n+zcK4BD5pMCMQVayaSNv/WsgLvEjJ/+PjRRimonjVeNdY1x3gek4sO4lE80sSn1N2MeRhbtDVsLgEuHQWJ0qV8J7BYrbKIypvtJAtMtgQRoTbdEU3pJAgtAAlMBtHg3h6mh5axaN8sVipYbCVNdyJsVc2alfMNyjbqVCwXf9LLQlrq6bHC46o7iS6VyM5VGY9TMIYJY2iTpvjZuYmVEJTWeLmojnjZZC6CTzuEqtOqrEdCK/XcOV2PWihblp9+SGWOdTTMbbRRnvrnHtZNPPtk++OADd1LLe/GkODtnZFkLEaySTz4pAHJ2OxmlcNaENx8ybjTshhtuGHUCz+n/22+/bb/73e+a60GKctjRVoxjSuAvGYqBIzaGTMtQYhlLrcwKxbjiHZmdSUmWyVtcg2Wq1NEKzqHEWx3GRcZ4JwAtmRyqvTQXxv3ReCLKAlq0P21KOvSJGBhAc68iT8vfUqxXnGsp02I1PZ2pbol8ZZbPb+bU2AYesKlYHAWnxLgSUMm3AjooMikAGJFOMUMWeBUBMdITeyu170y1dMonSiABWqk/JAkkCfyRBCYCtHyjlM81Q/WWSr44EuYXyvHg4IDDWSiaw0MVy+cLVsdDvKFgFkC4mr5TUEzzeevqKtnw8KB1lYtWGR60JUt6rFqpWbnU5XRnmRXFQvI+G2gW0BhGnGeiIsvCKqq83o+ni6npkwSSBOamBCJYHZVtrvOfqGucIOvehg0b7PDDD/drL730koNanChzsszzWb8vvCcFjw29wo0rXzGHspHIpKhJqdOJdHwvq8TOTQnPbKniIQIMrWuvvXYUiOQeUbVoN2cTJEBrZhunRW4R4I1tx3UUWvnSYRzwm/U4a5KmsSOAZc+ePa5cy38PfwtQE8i2UNZnyayVc/ZovhcP7aaz0cWaioywyQDysVy0t1irAjZjwB3qSPtzj+eiD8PprFNKK0kgSSBJYCwJJEAr9Y0kgSSBSUuADUupXHLTEEWyYTMDoDWMU9+8NRXEXM5ZWLkaABWOnKtW7l7iTCwrFK132TLb29dnBy0jksqQWaNqtWrFSoWSDfYP+iaJNNn4sjnmdEgnhdEpZdxssZGL4JXKFzfoSeGcdJOnF5IEZlQCkSUg0CoC1swHKFKcHC9fvtxOO+00V6iYH5gvvvzyS//NqbJMKbguxVnXZJ4RT6eltAvwij6FANGZl3QtMk7EPkjzy/hdhQMTAC0xBZDzp59+6maHLsNkcjijY21MBWHEJDTep29HMIOxwBgUE2TlypX+uBgegF2Ay37ANeK7Tv64du7c6fsHAV+kHU2I54QQDqAQkWHaCtCS032B89M9XwjAj5EVxZqZbF48n2W5ZxnI/C1AS6alByC29EqSQJJAksABSyABWgcsuvRiksDilQAbJTZl0QxBFGb8ZVkhb8ViwXpKBWsMD1mVKErdRLDCpBBn8T1WyxWs0NVtOajKlSHr7i5bo16xQj5npXzRGrX66EZXDmfZlAGUsYEmf8qhDXZkYynKikyH4mljp05EF29vSDVPEuisBKT4ydyQv1GOmQeYG9avX29HHnmkgyKHHXbYKAuEuUFmUABcmLUxb/CJJojR8XUEtsT+lE8gmFwywRAQRlpZcGuySmNnpTfzqWcZPX9UgkbDrrvuOgdBBCzi++yZZ57xdskGIJn5GizuHLNgcrY94xoqJ9O045o1a+yMM87w8cdYkdkTIAf+7WBLat/wySefOCMPv2kaS2IuxUOp+dgSEfDJmv+J+ak5rRP7kVaA1mTAs1h+/c5GLoztQtq0NX1Bzv/nY7ulMicJJAnMXwkkQGv+tl0qeZLArElA1HKZHbDZkU+bQqlouWKh6UerWrWCNaxodavXqlbM4zOrbEOVug0MV6xrSa8VSl3uBN5PAus1LBmtMjxky5cd7Jtfj3pVKPiGSQoqihBKJhtngVYShk4UpbROZiM3awJNGScJJAmMKQGNYRRdAedStGBwXnnllQ5wPfnkk25miPIskxvmJf4Dfm3fvt0+/PBDnzPE8BJbRHNJVsHkbzk6lm8RN5kOProioBX9iyzWJhUAMiawlwG0kBPz+RNPPNE8xMiNZfS+WCU6s/VuBWjFNhWYzJiRnyyt07AlBfwed9xxdswxx9jWrVt9jL7zzjv27rvvjh5EwZ7ErYCYetRyofhYkrx06Bf9fEYwqxMtK0BL0Q4jgN9OfppbI2ivOVN+BbP3lBfPJZPDdqScnkkSSBKYTgkkQGs6pZnSShJYKBKYwImWNmcoj2xg+OY/LAj+/mb3N86UOOboo+3dd7bbN19/adVqxcrFvB137HG+4fnmm93W3dNrxVKXNXJ5++LLr90hPMpnqZi3pUubkZfYKGMqhLnhoYce6mZEnOoK3NIzfLPJij5t4kauEyehC6W5Uz2SBOayBDR2FeGQOYbxL8X6zDPPdLOmN99806+jaAugYq5ZtmyZnXXWWT6PwAKSWVN0lkvapCc/M3wz16CoAYbt3r3blW/mJ80rcrocmUYJ0Bq7J42CImb7MbR4A9k/+uijo/4V53J/XOhlawXqxjozNuQEnOv8ZiwoIiJ7AcwJzz33XB8/b7zxhv/G6T++0tgbMF4ZTxxasXbLbYAYlfNdxhEA1JwSD9ci660TdZXvUQGOMY928s6Wn/dlHqq9luY/HQ6IrZf1O9iJ+qU0kwSSBJIE9luXjlx1ZGJ3pz6RJJAkMCqBxgSH47lG8xQVJe+kk06yo1evtiOOOMI3sDAg3EH87t1WKnfZ5ssut7vvv98+2LHDupd02yErl9tll2y297a/ae9t327r16y1zRdfYr/85Z22e3efDVdqbm5SLBfszDM3+mb3vffecyWTTTMmDZzkw7KgDJ9//vloFEQ2U/LfEE8Y428qudjNgVJXTxKYTxIYyx+NxjqKF4o0CvHBBx/sVeO3WB/6Pv300525xdxBmswtKGg7duwYnRPkB4j3FfmJ9JjTANbJ56ijjvJ3pIBnzXMEts0nGc9EWfczWzOza665Zj9n/SjBDz74YLMoiaE1E03SVh77tdtIu7D2ymcS9+VjCbB31apVzsbasmWLnXjiiR684bHHHrOrr77aTX6/+OILu/HGG+3Xv/61M7bcH+fI+I0HUm0Vbo4+FOeEuOfIAkmtDtmm4+BNcpSJtgA1laUdQItns6CWzA5ldh0BrWgOnqLczdGOmYqVJLCAJZAYWgu4cVPVkgQORAICtLJIt3AuAC3AI0x9Tjj+eGdmsWnl9BWw6cR16+3kdevs2eeet1M3nml3P/CQ7fjkEyt2lW3dujV27tln2pOPPWIrli6xTWdssE92fWRr1663u++6z/r6Bq2C8/eDe23Dxg3OxEIBRflhk3T00Ufb73//e2droVBiysBJr8wPUVLlW0ubqsiiQB5ilx2IbNI7SQJJAp2XQCuTFyl68rnEOI9OxSkVTCyFDmd+QOnWB0UbBZtr+PJhDuP7t7/97QiG0pzhBF7xLXNE0urt7TWZUPEO7BKuR1OiBJa31zca9bpdddVVDiTKwT5tef/99zcZtskpfHuCnIGnIqihscfaD6jBWNNhk1g6gMq33HKLPf744w4ws1ZzKLVx40Z77bXXfLycc8459tBDD7nPOz6kpTVcDOsZqFrHshgL0IogkX5n54zpArRkEi2Tx8g8bafi2YNAmYLSzmJqqT8IxF8o5qLtyCc9kySQJDC3JJAArbnVHqk0SQKzL4GcjemU11W+RnMDCrh0/PHHu0Jy8skn++nr+++/b/VazVYddpjt3rvXLrzoYrvn/vtt50cf2+GrDreLL77Idu/+xt5/Z7tdeslm2/7mWw5YHXboYbbhjI32zLPP2ZdffWkbz9zoyiObp7feesuOPfZYe+CBB9zhLAAWyibRlJ5++mnfVKNccsorqjubwghosTmLf7d7Qjn7jZFKkCSw+CQgxUjKXRy/SEM++xTBVCaEKMMAT8wJ8unS19fnSjfXDz/8cH8XEB7zZfJ55JFHfO7gI398zGkCxigD+eB0fu3atW5yiDNrnJgDiEkhldlhUur2MTuQaSuQjzaAxSOmr/zy3Hffffsx4xZfz5+7NY6+oCil/GQp6rBYQYyzyy67zA+jGEOs45iSEtUS00PGEWMT1hbrdnQiDutbvrjmriQmLlkrVlscBzI9jOMjyyqfOJexnxDANBVQS0B9dt+k4Du0m9KP+SWG6lRaLr2bJJAkcKASSIDWgUouvZcksIglwGYWNgSmhmxYAbdefvllV1AwyXn22Wcd6Lrwwgvtjjvu8M3vunXr7Pzzz/fnMB3E3w1mivjd4j7gGCe3d911l2+EAa9wGgtI9p3vfMc3xaeccoo/z3WU1w8++MB925DXQvPBsYi7V6r6BBLIKkftCkzvzXdANwJdjrGPBJWIfmMUuTDrUw8ZMGcRGREQnjlIkdeYh1CopaiRrhT3U0891QExnFoz70iWkbFAWcQIbaW0tttOC/U59TuU3ksuucRlCwAi81HM0OZ731wIbUcbRECDvg7oq2jDAq/4VtvxPO3Jc/jL4gPgyx4BJjUmh6z9gF2wsz7++GNfuwUkxzwlw8hWGgsQyoKmWXbUdLaHypD9pj9rvLfDsOo0k7MVQywytaJfrcjA00Fgtn5ZGTJHxk8as9PZy1JaSQJJAgcigQRoHYjU0jtJAotcAvJRgw8tQCoUvVdeecXZVpzActKKCSK+Mu69915XEi+99FI/kWXzgxKJPxs2Vtu2bXMnsZgmsMmV2SBOnMkH4Ov66693RgTvsIEmP5w7Y8Igp7Lyf5Mcki7yzrkIqh+VkFaKxVgK00IEtKRIRjaC2FncUwRC5ho5n968ebPB3GIewg8f14nOxhwDOM78pbmKtJh3ANgByV544QU3j4rMLJngqF2SWXPrQRj7LaxeDjnEskPud955537RIxfBUJ6zVYyMIfqzIozGfi/n4FSC8aVxx4EV4BbjiIOv5557zm644QbfE3DghckuYBbjSAwggdGkpT4hoGgigGWmhKhyANrJhI+8xTCM8hivTDMJaEXwP5ZZABfl1G/Nl1mGVwQYeYZ9Wbw2U/JP+SQJJAkkCYwlgQRopb6RJJAkMGkJsDFCAcRsBxYWG1M2sPhA4cQdHxvch9WAwgjwhIIIw4rN0quvvuqnuGwAZQqEQ3mcxAJqAW5dcMEFzsTiGoAWTC0AM0598b/y4osvum8ObYplNkSand4wTlpg6YUkgWmUQAQGWjEXxuv/nWQwTGMV20pKdcmaFzMXyak7yjGKtoAvfjNnMcfghFwAOMA4QDlzGko37C3MplD2mLcAtZhv/vCHP+xXNpkpymGygPVWDK0IvrVVwQX2kPot4AVyhpHLAYWAAMw/E9tj9hs9gln8VnTRLPtQAImYPdxnHebbfWyecIIDWhxKnXfeeX54BWgMmMUzkd0VGWECiDS2kEgEY8brI+0wpA5UwhHQioCQxr7KPZf2H60OP5ArbRrNSCV/MU4FYkY/WXGuQ4ZprB5oT0rvJQkkCUy3BBKgNd0STeklCSwCCbAZwuErztpx0o4JD/6sYGdx8g7IhK8rTmqffPJJ++STT/zahg0bXNEEvOIdnsVHFiY8bG6JgATAhZ+aTZs2+eYYpRJzRIAt3iE/TvZvv/12f55ywADTBkyOmhdBM6QqLlIJROUusq6kYIynaCwkQEvNH4Ei6gfbB+AqMg2YI5h7MIFi/oChBdtK8pBPQFglvEcazFv853neB5gHZJez+Shv3hFTS+HrW3XPTircc304RAYbsvr2t7/toAdzP+Zou3bt8rmfe+kzuxKIbRXZWVyXGW80tQPAYv1nfPEMAPHq1at9zDGGjjnmGG9fDrYYP7Qx17mmNVvzGu9GQDhKohUoPFNzWgSqIqAlQC/LKJvdFtw/97gm8FtAlWQeAS21sRh3PCOgK4KMc6l+qSxJAkkCi1sCCdBa3O2fat9CAjO1OZrPwkdGMBxOO+00j1QE2+ruu+/2jS6AFOAVjpcvvvhi94nF3ygtmPqwwUV5Of30030ji6kimyU2wvwH3OLknlNc/GUBanH9iSeecMeynOzjIJ77/Jc/LTZf5MNmOZ0czufelco+kQQiU2KsZxfTGMiyEJgDBCpFJZnrzCUA7SjUgO3MY0Q/xOwZkIv55KOPPvJr3GNuYm7BXAoTRbEbkHsEp2SuI7ZRK4ZW9p2J2nmh3Vc7KTolchVDCxCDaLkAHrRd+syuBNRWArM056gPZ0Em1n0ALP7ze8+ePf7NOKONAbwUeRSWNdcYZzt27Bj1WyeGkxyOZ1lZAlPidZUjy1TtlPQE7ggQivKYK2D1WOVoxdbSs5KfglvIhFTtnvUV2Cn5pnSTBJIEkgQORAIJ0DoQqaV3FqwEItthwVZyGirGJojNKuYEbHzwo4XjVwAmmAyAUKtWrbLLL7/ctmzZ4mwtmFT43GJj+/rrrzughRkPJoYCwtjI4m8DxVOnnTfffLM/D0uLTTAmC/zGjAGmFyaN2gBLUZIJ0jRUNSWRJDBnJdAKtIpmQHO24B0uGPMHc5BYU3JmTbZcBzAHQJEplZQ12J+wRpAhz8E4Ya5hzoGdxXORfRWVQQFYylN/zxUlt8Mibyt59Vfah8OHyACRaWhiZ7Ulyo4+lGVnRSfiZCzmo8zWBOIyZhSghTHE4RVrttiS/OYaH96lrRmHfHgewEsRSvk7gkbkKdO+sQ4dZ2L/prxbMWPnytzb7pwTQfd4SCL2Ge0WmVtR/h3tgCnxJIEkgSSBSUogAVqTFFh6fGFIoNWCP1MnfAtBgjopZVNKKHvMdQhljwmgTte5RiQxgCeYVpjyHHvssb6hxR8WwBamPGyaAMFoExgQ+Mli4ySFknS4zzXYYGx6MV+AAcazMLq08ZJSlACthdDLUh3GkkCcvzRvtZq/FhNLS7KizpitySxKIJT+RqmGeSXzZ54HFH/jjTdG/fow9/AccxbAvRzEI+PIAm3FeKAcWSfR7SqYC73Hx/6ILDVP8816wDyvQ4mFLov5UL8sS0f9WACVgCwBOfoWizECympr0lCABqWna4AnCuIg+UTgSIdcrPMRQM4+22nZZufaOA/MB4Z/nI8ieBnBSuoRgUwBimPNeZ2WeUo/SSBJIElgPAkkQCv1j0UpgVaLcgK02u8KbG4ApgCXAJaQnUxHtPFBEWTji3kBz3Ef1paiGJIbiifPcJ9vADEUGwFmci6rv+V/Q1HJ+FtMC22KxdZqvzbpySSB+SWBqEBGFoNqwVjjs9gALSm5AFaaBwRkcS/KCsYoADtO3jGPYo5hHtK8JlaX5jOYJ5gkygwxshukICr9CGhJCZ9fPawzpVV/5Jv1AUavgCwxQZCz+m9nSpFSbUcCzDFZ31kaQ9nAK2JTCRBRO+tgKoI8rNe0vdZtxiftrbQFhmXBT9JWOjyvPUEcX5oX26nfuIpRLjfu3DnWvDpXGFqxbu2UNZZbQTKyDDnSkaxbHaJMVebp/SSBJIEkgalIIAFaU5FeenfOSkAbHyka2VM+/a3NVDxZFN1aJ8UoRjqxZ4MnRUkbMPluUijnxaBIjnVCqc2TWFqLTaGeswMiFWxBSCDLBJDCGeccsRyiiU6cByfDIIjzaBRgVnGM4I7eiUpSJxgMykfmT4pkyPwMyE6eUrzFNojmTLoXyyZQnPkLtpCYJIAsMrcROwV5iF2q6G5ZeUkBlJNrykZaPEf68iskX1ICxJSv3qdcAtgE/s/nDp0OlDrfenF8kFv0haSxmfXFp/6niMECkbJjf6J1XeCk5oUI+HIvmpXGvUQrICbONUqPNARoCTyOeSkdgTK6F/d58Zm4P+x8y6QckgSSBJIEkgSmWwIJ0Jpuiab05qQEshsWNmyctnNSiGIhkzVR5Dmll0IjBZGK8R6bMe7zrBQk7slfxJwUwDQXqtUGsNWJ6jRnm5JLEljUEohjTFE9mbuygJYUOIFaUv70XHTw3EqgrQ4C4qm8QCS9GwGtVkpwVlEdS4mdTONGhV2y4H3NzzpgoGywRDEf5B3kBTMIdqjYQLwj31hiIvCsfPkBIvFRdDb+5n0YovIjiFk16wl5kRb5kRbPyoyKb/5GfqQV2SqUl79ZR+Rfimeom9IQgDnf/Uypf8X2zh6STKYvpGf3lwD9S+CUTP30dxaMEuijg7ws4H0gY7XVgZfAJL4jC6hV22WB4QiO87wAsyxLS3XLAmlxfowgl2SjOSsBW2kkJQkkCSQJzE8JJEBrfrZbKvUEEmi1YY6KFsoGp+NRSUNp0MYJsEvKhU77tSHkOdKPjssxWZFjYTkjXoyNNB6olRSWxdgjUp2nUwLZ8RUjkEk5yzIaskyGLBil8o03PrMMr7HSiIphNAWKTBAp21ORC+WJLDAdK30AACAASURBVJAIaCkqYWSb6NACIIj7gFCARmI7iZGiegqA4nkp+lLCBUQJtGLu5z3WFJ4H6OJb64TSpgxcF7AmUArzKR2wUC5FgmP9kflVZKRMBBhORa6z/W4CFKanBeQ3rhUwJEAomo9lIxlmgZ7JlioLiEdASb/HA8rGKnecq+JcGAF1AdJibkUwLDIDx9qrjLV3nKwM0vNJAkkCSQJJAjMngQRozZysU04zKIHspkSbFyknhG6/8sorXbkRkCUzuc8++8xefPFFd2SO8kL49lNPPXWUnaU0dPpOVCwcovM89zhhn+8n6J1squwJcCfzSmknCSwkCbQCtCITSfNeVqHMMhkEzkRwpJWCKeUwKoJZwCwqqFnlsRXTa7oUxjiP8Fvzt0zFxbiSY2vylZNjDix0IMFcLYBOkddk3gf4JCYu98TIVR6kKZN02oG/FbWNdYBrAGd8SJNoiZRVjDCxwOJ6IdPGbGQ5yU0+wRZSv451SevD1Ft2rDEW90ERAKdPKWJhdlwdSGmyAHgEnNpNb7zDscg6i3OY5iLGUxzXsU4qi/ZxkbkWQbB2y5meSxJIEkgSSBKYfQkkQGv22yCVoAMSmAjQIhw7zn1RajAbUShpgC42PwBUH3/8sZ/kn3HGGXbcccfZtm3b/Lnzzz/ffvOb3/hvnJyzuXrhhRfsm2++caUFhWYik54OVHlGk4wKbquMk1Iyo82RMlskEsgCSwJrormclDopepH1ovdbOXWWCLNMrWiuqDSjyY8incV70XdVq/JEBshUm05zfWSBwZIiEiomgHy4hymgTMtldqioqQLu5N9KzqxPPvlkn9eJpkqasKmY3/nNN/O/DjBgYPFbJlXR5xVloI04/Dj88MP9XbHAeF5MMX4jG6UD+4v8xWpTW4zHbpmqPNP7C0MCWeAmsp4E4EaGuliOYgNOpY+1ArInI9W4f2vFHI3lz94XyCxgmPutfIVFQIuyRfPsCKZNptzp2SSBJIEkgSSB2ZFAArRmR+4p1w5LYKwTyqjcAV794Ac/sDvvvNPef/99dyR84YUX+sbmySef9NN2zBLXrFljp512mgNfbJJWr17tigm/UZhQOB599FE/fZfSs9ABrYmarx3zpYnSSPeTBJIE9pdAFkiOgJaAo3bA5PEA6awiK8W4FetCSmMEtSIwFs0CI/A03YCWwDTlzUHEKaec4oDTihUrHDASqAQoRYTD7du3+0EEDCrmfq4deuiho2boAFInnHCCz+v43FJ0VuZ8IiPCALnkkktGfWXBxiId1gPaBVCKd0mXdwHF3n77bVu7dq2vJ3IIj+xggsm3lsy/ANso32uvvebv84zWlemUXxpjC08C0UQ1siZjTbPjnHfowwLHp1MqWSB+PMAoC4apHOMxOwVIa64S0yr6EotlEJsyMsfiPDeddU9pJQkkCSQJJAl0XgIJ0Oq8jFMOMy2BnFkj5JlrNMM9S+HjG6Wkd2mv3XzzzbblV1tc8UAZOeuss+zrr792xeOrr7+yYqHojKw1a9Y6gDU0NGhHHXWUff7551av1zzNL774wp5/7jk3OfTNoJ/2xRLMtABSfkkCSQILUQJRKeO3WBVZ87TpqnvWVCcyOjSfCtSKTK4soN8+44F5szlXT+aTNU8CTGI+Z54H2Hr55Zf9gEIA26ZNm5yx9eabbxrAEeDS8ccf74cXPCeFmLmegwzYVwBfy5cvd5YWQBPvS2EGhCLPa6+91u6++24H0mB3PfbYY6PMD/LG1BHQjDRIl/S++93v2m233Wbr1q2zww47bPQwBQCL51mbVD/e4yPzysnIKD27eCSQBbU1NrMsrMj4y4LjU5FWK/BpPEBKebUC2gVW8YzAuSzrVM9Ev33RpFLMR9JABjLbjc/H+k6FnTYVuaV3kwSSBJIEkgQOTAIJ0DowuaW35rAEGuhDmG4ALdUblodybjlXk1xZqdfN8jn79re/bSg2r7zyijXqZsVCwdatXWv40Prsi89tz949tmvXx3boIYfakiW9tn7dOvvss0/tk48/suOPP84qw4O2e/fX1rd3j33+6ad+Ys//XKFodctbw/JzWErTX7SsUtkqhyywOP2lSCkmCSxcCWQBLcYTYEoEtLLKbCvlrBULKyu1VqY8UiqzyqkAIP9uNKxYKjmQM6pU8mKj4fNv09E5M3L2s+8QoOF32we2snOPRwfM5QwWLocWP//5z/2ggucAuQCe3njjDWc/wdZAhpQLUAnz8ueff95Bp3PPPdeBrFdffdXBp4suusgeeOABwxSQ+7C/os/EW2+91Rm/5H/FFVfY7bffPhoZkeflTwtzd0A0ACsALdKkrPx/7vnnR4E3Dktgh8kEMUZjXLi9PNVsqhKQOavmBQE39CNF36Q/xgicArQE+k6lDFmWlcZnK8AqC2bFOSb6/hMYFcHyyKpSHZV3LIPmnQiIjQWeTaXe6d0kgSSBJIEkgdmRQAK0ZkfuKdcOSgBAqwaYlctZrt6wQj7vgFZtxPlvqVy2Qqlox59wgjt8d0fAw1UHtPKNnJXLJVt97NH289t+YTv+sMsOO+xw++6N37WhwSFXkkqlgn36yUe2Y+cHVq9V7KOPdlnf7t1+Ys+GsVY3q+Vgai0uQKuDTZqSThJIEggSYM6SmV+WpSUlr5XyNl1ClA8bOVTmm/LAJjrmuGNt5cpD7KOPPnLWKj6jALC6SuURZmvdGvWa9ff3+dzLfUAlDhLyIxjWEUcdbUNDw86ekqP2aB4k0E7+ceI9L9MIiwnzPoCln/70pw4mATTx/4YbbnAm1K5duxzIQrkHYOI/YBfmiLC3Lr74YmfgvvXWW3bddde5X0XALQUAAQAD5GridQ2f/xVRUYAg5SH9X/ziF75GACiQFgcpgGy33HKL/dM//ZMde+yx/h9w68KLLnI2Cr4aAb0k76jsT1dbLtZ0aBcAQgEf8qnENdqRtpIJnh9UsZ8YYXpH/2dq+zgmYn8UEBOBG7EFBfgCqIoZGPt2lomkMmrs8z79mfKpD/PN34CmmKpSD/o1PuVgIHKd93fs2OGArkAv3CUwRuifSl9lUdTErK++sfqO5oNWJn/RR1crk+SYpxy7x37fDtNrsfbp+VDvdkzi50M9UhmTBJIE5pYEEqA1t9ojlWYaJACg1ZBmVKsbJocAUWyE2Dj2LFliB69YbsOVim9QOaVc0tNjXaUu2/PNbisVC/b9W26y2277hVUqdTvyiNV2/PEn2JLepa5YoOzU6hVbvmK5bdh4hj3z7LP21ltvuwkJpoZNenvN802fJIEkgSSB6ZZA1keO/C4JYIoASFSkpRhOtTwouOTJh/lTir8U2O//4BZ76KGHXTnu7u6y9WvXOUiA7yk+b7/9ljOPDlra64E3iDgLePPuu+/a0UcfbZsvudR27NjpTCmek29C8owRGrOKrsCDeq3mij7RaTds2GAPP/ywK/ysAQK08HsIMEWZZaLIHI7ST374VcTXFT6x8Jm4cuVKB6B4B5YX35T9sssusy1btvjvSy+91B588EF/lncBpwAQrr76ajdFBPCD6XX22Wd7WZ5++mmD1YXJIYxhygFz7PIrrnDgDNNGPpIrdUDWyYfW1HpwkyVYGE1EAJQAG+RMW2gcCWwS+JMFrJSQQC+918o0Ts8qr5iH9ihxzGaZRur/9ONWvusUdZM68Ax9EXNa2H/cUwACxubWrVtHozwDfvE83/QxgXjR3xRlFbgV65ydVyKQpf4bW2wiUEP5iPkZ00+A1tT6fno7SSBJIElgIUogAVoLsVUXeZ1kcujAUq02anbI32zYlvT22uVXXmHdPT2WK+Stu6vLBvr6rVapWr1Wt1dfeckuveRCu/2222x4qGonn/ItW7XqSKwXbXBo2E1Sdn600waGBq2PyFnlsv3+gz/Yxx9/Yrv37LVyqWilXN3y2DGmT5JAkkCSwDRLQAqhgA2xtGR+GP3HZJXv6fAPI580YliIkUHADMCec845x/1HMd9ecMEFDg7xDgrqIYcc4qAPzJGucsmWLz/Y/U1RTlhLq1cfbWeetckZTTBLYI0AJJEHyjjpi1mTVfwFaMHK5V18Im7cuNHzwqcW7wNUyEk8DtsxCwQ0g8klloqcuvM3Mm0eVtT9PYAAAC4YXrx/zTXX2C9/+UsHz2DBAG5hikh6999/v78PoEV9SId6wAymzr/97W+drcVzAHmUGVlde911niYAoGSrCLoCGKa5Sy2q5KK5WXYsaXzQzjIRdeZ1rTZyWFUfZWplQZrYHyOjKwKQkbknUzgB1Pwt9mU27VhO+gCAldJVdE76J+/zn/uArKeffrqPOQBYPowD7pEnfQ2WosAr+Zbim7TIU+wxscoku1i+7LUI0mXZnBqjMieMTFKBX5pfBGxF1inPtCrDourAc7yyY4GOrcw853hVUvGSBJIE5okEEqA1TxoqFbN9CQBo4ccFpQYUCvMTjFB8kcX0pbvbunq6m8+UmlR/niuXStbb3WOHHLLSVh+1yl588UXD3VaxULbTTjvDLJe35557zn5w65/Ynb+60zadc7YNV6r2h1277PMvvrQ339pu3d1LHNBqDPdbvtF0Gp8+SQJJAkkCnZBAVOwiqJUFrbIK4VTLIoVZDpZJD6UYQIfIgKeeeoq9s327mzXhhwpAqlAsWrVac4X6nnvucSbI+eef5wwmsY4oN47R9+7t8/QAogCOfv/73zuQxQdQCAU+1j3WjzL1Llniyj7vKDogf5MeZed9TAO/973vOfCGKaGAMsrD5/rrr/dnMJ2kTI888oiDGmLIYAoICIVZIs8AGsB4ATjgN0AXwUMEigFa6W/YMjC77r33Xi/DT37yEzvjjDMcgABIgEUM6AegghzEimnFvJtqWy7G9wFpAHUiuIQcBFpFszcBMFFOkTUlgEXvjAW2ROBG7ahv+XCLZsSkyzut2JgKDiCQln6tutC31fe5BqDM34Cn9FfGJ8+TJ9+wAEmP/k+f1lgUuMa3ZMU7AljH6jc8TxpiV8lMUmM0AmOt5Ch56/kYdCIBWfNjtI4FXCVAa360XyplksB8lEACtOZjq6UyjysBNzkciWglQKuQyzejTTXqlicSYc4MX1p9A/1Nh8DVmp24fr1defkVVq0M2zPPPuPK2BFHHGWnn36G/f69D2znro/s7HM22eGrVtn9999n/YP9duRRq+3Y44+3x7Y+Yf0DQzZcqVmtWrFyrpYArdRPkwSSBDoigagIZsEcFEgUSinEUrhVkInMfdotsNIBcCFPd8Sez9v69evs3HPOtqeeespBKwJvvPTSS54sxwtnnbXJ7rvvPmdFYQ41Ck7lcv485uGAOijrKLMAWABi3GMO5zq/s8qtZAJgdczRR7uJFWV0JtiInyHkwjX8daGk//CHP7Sf/exntnPnTn+Ge7CrMIEkMmITXNvryj5lffzxx0ejDpIfAMF5553nBx2sI/jbIm1ALMA9mD2UBxlgcsg96kC6AH2ADABa+NDC5JA8qPu7773npu1ihck8bTrYde2270J+ToCsgCTqKmaUnPwDZgJu0s7eL/N5/y12VNbhusCnCNzEMaffuh/9R8XfSlcsRJlGCmxTX8D3HKxAQE/8vfEt02OZD1IH+hn9lz5K38b8kH7K+KAszz777CjQK6aW5CHGFmMllkumza3qF8FAfotRqDErxldksI01ljV3ZUGtNA7m9ujUXDy3S5lKlySQJLCQJJAArYXUmqku+ySQb0Y2dJNDMyvmC755q+Lbio1pzqxSrY4ytLqKResql/25FStX2qdEl9rTZ4cfvsrNEPv39rnCc8jKFVapDNvXX39pg0MD1tXd5ZvFwaGKffXV11YqNR20FnLE6EpOtFKXTBJIEph+CbRiNsRrAm5QPAVsRSVjOpkOYiwBBPDZtOksO3vTWfb+e+/aK6++ZpghosSifL/88iseZfZ3v3vDIwUC4DAPl0d898gcigAdw0NDPpcCKMEcgb0ECMaHvLKn/aofdV67Zo2dcsopni+KtBxd8y4AFwAZ/2FXwZLiN76tMCf/1re+5b68Xn/9dbv88svtww8/dLOs9evXO0gFc/eDDz5wBR9gCkBLLC/kLmBPcufv73znOw5aAQzI/xigF+Xi3l133eUAA7LCbxj+Hakr4FYEJ1DkBWhMf69aPCnK3A35K9IfbSeTVGQMGMQ1MZJiIAYkJRBK/Z/7EZhS+2eZW+q3rXxoCQASKy+CtDEdrtNf8Q/HGHrvvfecxUjf5h57EpnpYnJIsAF8s+EPDnNgfLnBFjzppJMczN22bZuDp/KLJ5M/AUp8SxZih8XeEueTOM8I+BIgRRr0e8ZzK+aWQK7IlIsAWXSGv3h668KoqUDI2LcWRs1SLZIEkgTmggQSoDUXWiGVoSMS8M3lSOh4gCo+dTgCRORq1N0EhrBaMKoqOEQtl62nq9v9YBXxqzWIv5QeVyCKuYJH5SI6V1dXyYYG+23p0l7bvedrNy/Zs3uvA189Pb2uoDUNHdMnSSBJIEmgcxKQkpAFqKQs6nu6GQ1SSgSYyck2oAyA1tIl3fbOO+9YoVgaZVoBBhG1ELPDN996y3bu3GWrVq2yK6660q919yxpRpYr4v9n2KMi4igeRVxAQWSrSKpR0ZdCjPk4/q3ECpFfId4R8wtlHjAAU0KU7M2bN7vS/vbbb/t/6nT++ec78EY0OEA0QC1MuH73u985swXg4E/+5E+czUsavENbyIQLUIE8uIZvLVg0AG3c5zfvEyXxoYcecjAN0A4gDfYwzyAPAAfAFfkTEsOlc71q4adMewCOAGjJiTr+ywARFS2QtsB8lD6EzHmO53mXv9XvogN0nuF5gVvxGfllo48B6KgM9G2ly7uKoEg/5R2elaN20pPDeloJQJV+zPuArpjOAlrRV+m35AWLEH9t3If1R/+l/JgannnmmZ42IGo0Z+W3H8yx9xmpu8olE8gIUMTflEusTdVf45Lr/AfkFVgW5y49N9Y1mTG2AtUWfq+dfzWMhw5iMPJNH0ifJIEkgSSB6ZRAArSmU5oprTkjgVq9aqViCRuXpvnhiA8t3LRjcli3ugNP+WLeKsND1l0u+/+9u/e4o+J8vukMdWCQDSZMq5x1lbusUOTkdsB6eroc4Orqaioe+VzeioWSg1q5fMGqjUYCteZMb0gFSRJYXBJgzhOII5bEdIJaYhmRNmALeQEIAPjgg3DFwQfZM888Y6uOONIBJNgjF154oQNUZ5yxwT748EOPDItiW+oqWz5fcH+EDpA1iDpYsqGBQb8v80ABAFlAJ4IGtDJpoNBTLt4B2JIpFddR4olAyDXKSNl47qijjnIwAX9Y7seqp8cZWgBKAFhisABCKcohdb7qqqvcz5fACJl76nlkA4gAE4yywQoTOKJySfETcCefRYAZAA84hxf4Mp3tuLhGxb7a0g9kikr7HHrooQ48ArjCXsLUcOOGDc7Ug8lEewB2AQ7Rn9XP+JaiTnvDJuQ50hfYK1YRfZm+SNoCKT3C8pIlbgrIB1PAL7/6yq8BANMHeZZykZ58f3m05p4e73OAwgBW9DtAK9halANADtCU5wBmKQemv1xXfxOIFVlqGs/kx7OUBZCMcSjwT37pBHiRtwJSCKDTNZlAkz/lg/EoH1uSTQQ71L8FDkvGfAvQSoDI3B65WVai2ldrUQIk53b7pdIlCcxHCSRAaz62Wirz+BLI7TP1a/7Mmb7r+NeCqdWoWb6Qd4aWmwZyIkm46nzBuoo5qwzssaW9PTY0XLW65S1fKNtwteYREr/46kv/9k0hCfPl/1DGmn5i6jlSTSyt1FWTBJIEZl4CkRkhRVjKRJb9kGV36d3xSs07flCQz/t/KSwovzBXL7vkYvcZdcqp33IwgGhql1xyifuMOuGENdY/MOggkZetjKlXpenLsF4f8WWE2XYzXZR2OUenTKQn06ixyhjNWuRXCOVbSjagAukCaki5iuZiKM48AxggNpVYJ6ov6QJciDUjH18yTaMu3Af84hr3FV2ONHRNwIeYKzGCo3xo8W42Et3M96qp5xgZhRGYm04T2HZKiVzpC7QPDCf+Pvvssx3chFW3YvlyN/+EmQdABaAEqAMj6qabbhqNAEi/xPQPJhfgD8AjoNGRRx5pa9eu9WsAUtQPEAjgTNfIk+e5j18r+VQDUIVFDsAKePbWW285SwugjTLLt5fqSTqkiw826sPzAEcCf3ACv2bNGn8fwIxxqA99LzpvjwxIfgOmch/mJd/0Qca4zCzHG3+RpaVxjRyoC6AbkUIB+WRWS7p6TnOQyibga6b7STt9KT0ztgQisKV1SGbgvKV1JJqptrP+JJknCSQJJAlkJZAArdQnFp4EWgBa7jSLBdSBpoblCzmr1qoOatVweJozK+Ryhi+toT1f2IqumjUqNTMsFfNlG64XrJYvWaNQtFypy9kEeOdqglbNOIr8A+NqfuCCpU+SQJJAksDsSkCgUzSDGi9aXjsKRfYZ0uOD0t7T021XXH6ZO4VHUYctgikUUf12ffSxs7juu+9+Z6ughAP49A8OWLmsyIUNa9Sa/nwwm8LkEBNAOb1WXuNJNQJ6gABS1KUQCzxTWgLkpGShZFMXMUkAoqR0RfOq6BgcBV7mZ8g8ssJkZiMQUAwsgKqovCs/PafyCEDg2YXgQysry5kGKiRfmFH4lKKtYSAh/xNPPNFe37bNwRZAFkDNRx991O8DVOHz7I477nBgCCALYBZQi3u0K/6oAMOIWskYgMFHxEp8WQGYKSgAfQy2kny8UQYcvQM8rVm71oE1wC8FGyBIgSJ/AnRRh8h0AnQCuOIdxgt54Q4BQIs64Die8kXzRnxrwe6COQlrUeWnjAKbAHZ5Tv2O8jAWZZbIO/qvMSB2JH/zm/6LrGG4wYQDeAPQAuhWujzLdQf02Kc1GqMmvNF0TWNidmfVlPtkJKDxJhYffV9gltozzqszPR9Mpi7p2SSBJIG5KYEEaM3NdkmlmooExgK0HMwChALQytvg0KB1d3dZrTLsuFURthbmLrU+++7mM+xPbr7e6vmy/fS2X9kjjz9rw1aySr5kg+BcXd1WbeBcHqfL0L5gE+Qdx2rmUktO4afShundJIEkgWmTgIAQmSFmAa3JnpBnAS0pJyikKMIXnH+ePfvsM6MKN9e/9a1v2xtvvuUAl5ghKMvyq8MzcgZNxQXEwaICOOBb1yZSeMTQ4pt05fNIjA/Sj2ZOMT0p0gLBBHrFv+VHSIpa1sQmsrSUl76j7OTjS3kKaFN7iL0VO0Jkn01bB5nmhMZjX0UwKzK2JmrT6SwicqdfACBhCgurCvPSBx54wBlYv374YXe4jj8zAC4ALT4ASPhMu/POOx0kAiwCmCX6JUAtH9hHgFuwpvAjR/q//vWvHQDDhxX+1riGOSNAL2AYebz66qsO4Kxbt87dIVBGQCACEGCyes899/jzgGzqA+qTMhMEeALUYgzC1KKMMMUoE4CWghbwHsAWjDOep/wEQ+DDc9QJZhpsKsArRQnlPuNVDMksKKE2jONUYCzXKA9jHn9xAFvkwTX1e9LGNx3jPdsfqHPsL9PZH1JanZdAXIN0QKA2jutP50uSckgSSBJYiBJIgNZCbNVFXqdGK5PDESZVE9AyA3vC8TC+Wuq1ShPQyuWsNjxkN15+vv2rv7rFtr3wtAF1fWvjufY3f/eP9usnn7PP9gxa74rDrL9SsyomhmJoNXLuRyvnRAV4W03+VvokCSQJJAnMtASighCVzKxfLZ+t9tFKvZjtMLRUn6yCKTO8RqPu7CqUb5QXFHUU2b17+9zESGZ1+CB0jmuuyaB1B9weWa7gABbX5UBapoERLBlLrlL4qZvqLDaVFCvVPauUc12sEfnxicwomUXFe1K2Y1oqWyt2icqXVezGYykobYFoM92nJpPfRH2oldP0iczYJpP/RM/SpwBrAJOuv/56ZwXRnpQBptJ7777rgBcmeviyevrpp/1ZwB9AI5hFcvwfwTFYXGJdXXrppQ5G4eOKdABuSIPnGRcAu9yH4UW6MLoIUACja8tI1EveJaomkTRhNAG8RbBTYKsAYgArxtlZZ501GpyAcpIHZeAewBWgGW1EfQH1AMoAsUgPAIsxyjXYkTDG+JAHcuMdMQw1X6j/q/+qXHIkjyx5B+BNJrvkC9NMTEaYmswZgG/jgZsT9a2J2j7dnx0J6ABB7NVWa8/slCzlmiSQJLAQJJAArYXQiqkO+0kgAlq+4Wo0PVyJOwXMBEOrXq9Zo1Ezq1WtmB+xLmw07O/+r//Fvtr+tH3/1pvsrl/eZda1zJYfeYL99b/87+zroYZVi13WKHY5B6vJzspZvsH7/G5YDv8yDqolQCt1zSSBJIGZl0BkwUSQRcwJFEwpo1nFoh2FMQsqCdxR+h4Zrcb82rB6rebKM0oyH76bzKkSLgxdgeaDMi6wplZvOONVSjeKsfxfteMQWv6wKJfYaHJgHVlqEWyK9Y6KeQQQxKRqxZyKrUx5BaDFPPQ+3zyTZYxl8xqrfDPfo6YvR2QrM1DJXCy9aAI6fTn+cUryX4aZHoAVYAqADiAXZauMgK6Y7+E/C6DKAxiUSs6uAuDiecwCFQURQAoQCLCL90499VR75ZVXPIolzC/MEPnIVI8xiA8tABxMcwUKwez6w44d7tsLAIo0MB3EhxfMJUVjhGElv1YKRKB+h/8tWFA8i986xhiAEgDSpk2bPC98d2ECCNAGk4zywpjiN5E4aZMnnnhi1MeczGkVECKCTlkgd3Qcj4x95gP5waLc8osnoKs5HzQd9fM7MsAS8NHJkTBzaUfQU+vFzOWeckoSSBJY6BJIgNZCb+FFWL9WgJaYVCM+4h1qKuQ5oYSd1bBCo24Noh5a3X78N/+H9X34kg3v/dKKSw62Rtcyq3cts//6v/831uheZn3VhtWJaOhgWTPlAs6M/e8miFVLTuEXYc9LVU4SmBsSiICWX0pLlwAAIABJREFUFMIIjsiZudgSU1Ua92NUAF7hl7BQcDaGA0j5vA309zsg0AQvKg50caiwj9XVsOGhQauPUGgBtHgeRUi+eXxurTXfGe8TWUwqm5zCyxwwykMAlQAnKV8xj8hGk3IvQKYVyy3LViGtCAQK4IvO3uPvyMjKMmBmks10ID1a/a+V/LhG/1P/iL6YZgrQUrtRDhhX1157rYM5AhiXHXSQA6/0s61bt7pPKkAqTAnxuYVPLPy/AVIBOAFkwayCTQVIhSkigBKMqs2bNzvz6uabbzb8YAEgkT8sqdtuu81BNK4RfROADFNEwGDyAmjD7BDTQMAlygiLCVAo9mPGicBb6sRvADfKrCieGvM4n+d9InNeeeWVDtbBxALQot1gjSETwC9MJclHbSSWTTQNjv069nm1r/qAWJlc5zdpSMY8EwMm6J3xmFoH0i/TO7MrgTiHzm5JUu5JAkkCC00CCdBaaC2a6jPi/13sqH0RDgVmSXlrnuLXrFwoOEsLX1q5es1uvuYS+y/+8vv2/NNbrWvpClt7yhn2//3DL+yehx+3PRWzYs9SqxDNEDYW/rgwa+E/pob1ujuer+by3EmtkSSQJJAkMOsSiIqEwJ5RsIn5b5KfLGCRBYAAAgicUXHQqm7lUsHn1hJT7fCgHyZ41L+aWamr22p1c3OkYqFoPUt6PKLswMCgl0omh7HcE7G0GvWag2nmpow5yxUAx5ogSpP1VfW0I8DEWYSDSH49PxKjFqbYHwsnAlrOAONggwc5GCH6Y6E4ajYVgSkx2FDk+S9TMbFSdC1GXIxKfSugbZJNNycel3Po6BA8RnfsdCGRsyJYYu6HeSCgDvKlv3315Zd+H5AHNhYmibwD24q2AbjiG5NAzAgBoQDFHnroIQdqYFRt3LjRr8O0AhjiPiwrTP+oP4AVvqvIFzPAa665xv7hH/7BQa16o+GAF2wt2FvPP/+8A1MAUQI9ZSIp5qHYWgJ7BRYBdvFbrEwYZgJ3YWjhDwzzR/x0UR8YWuSLLPAdJgfv9EOBVOqTY31HH3NqS71L+QGvANsA88TOkwnnRGO7030jpd9ZCbQCuzubY0o9SSBJYDFIIAFai6GVF1sd0StGzP3c1HDU8i+nYIe+GXWTQ5hVKD6NuiswJU4Ph/rsmssusD//sz+13X0D9sBDv7Yt99xvZYCses6qdXzAE4WnKViUGYevYGUR7SuHb/gWWtBia4dU3ySBJIFZk0AEQsTEErgi0yQBCxOZ0LVTCbFeAPkB9nP5ojXKPe7gOtcYtm4btCX1vVao7rW8z5N566uXbaBWsqFG2azQ7XPxIJH/CjkrFIuuQKPoyhE15UTBlnLeqlw5qzvjlom/ZnmrEeG2ULRiqcvyhUITcMo1HFSjrIAHAGocROQLJS93vd6MtGiNquVzdX/e4+OOAF785Wl5Ns3DDHww5hpNAK+eLzSZZiO+h8T8EogoP0UyxRLAAMgXWXOqn9pS9+Y6Q6sdJgZ1F/giMEbKbqeZOfQfwBRYSABLV1xxhTOTBLbAbqKNBCbBtAKAwVyPayo37SXzScz7AKNgPolxhT8tAC8AMACrhx9+eBRIg7nF36SFiR+gE2wvOWyHScUHMAsWFTKSv64skMRzsY9IjqRNPQHCSJ+y4COM9sGc8YUXXvAykycsMBhnXJdTeMwVAeE0T9C3GY+tGJL7g8PNzi9n7wLXHOgeMT12s+RqdbTcuq55RH0/+3cCRNqZjefmM1lwfm6WMpUqSSBJYD5KIAFa87HVFkGZx9u0tLuhyW6qdeotZS76OYlh0XFojGLFgXt8FgCLU37f0I1Q/P30f4QFsM9cAj8ZTb8xOqmUc1SdSHd6w74IukiqYpJAksAUJRBN2QSWaN460KQB94v1GrCSVctLrApDK1+x0tAXtrpn0C7acKIdvmKpffblXnv6tQ9s1zc167de6x/Gd07Tj1Y9X/dDiexcL0AuKs/ZcmI2XmhU/UihmitYrZG3Wq6A40QrFEtWLBashLl5ddhBqq7ubtvb1+9MMeP5Oop42aoo3o2q9faUbXBgr5VKI8o4hyH4Zcy7kXmT4Yu5er3pj5GFowb7d8RkUqwryhwBCfwFCbDTNyZmchTPNyAJ77C2RPCLvwFS5JcIGYxlDnag7djJ92hHAVr8lj+xdtf2qZZNewG+iTAIuIQpH/kjdwGMgDuY+hGdkHuY//GR3AGITj75ZG8fQCPYXIA0XJdZnfrsrbfeap9//vl+QQp+9atfOXgEoIYZoyIe0u7kiakj5VJ/j+2tNo/ATwRA6XewzTTG5YweB/PU77nnnvNvrpMuecokGFYZ71Ifyh8jkWqf004bjAVsjoLfI/RHZK5+r7ZpJ/30zOxIIMv4pRTRbHt2SpVyTRJIEljMEkiA1mJu/XlY93ZOfqlWPOmVU+DIUiAdXdfvfaffTWUIYGsfKNU8cSwUmqeKNRgGI0oE15obNOXrJfD0tdBnTUjGU8jmYbOkIicJJAnMIwlkAXXNR/oGbJB5XFSSs0p0qyoDaHXl8zZcqdlAI2/dPV1WG/jaykNf2J9etcn+5X/65/bFxzvtpW1v2ovbP7FfPvS0We8qG7ay9Q8MGQ7hi2WYVM35U3kKGHCGFazaMT5NhljzQKGRbzK0nDGLGWEhb4Vc3hlXvUu6rb9vj9WrVcNn0tDQ4Eh0Q/z5VB2gwHQRf2D4NCqWita7dJmDX909S/ybub9ULFploN8O6u213p5u6yNKHJHgqiPmluWygzesG3KCzW+Zj8E4A3zw/BoNN/9auXKl1xHzNAAPlH3eBWAh2h3Ag4AugRaKPCefR3O9O6p/ib0W1+NOH/iQvg6XYCbh7wpZ6yNQCxM8TP1gSHFNgA99i984lcc8jzaAjYUzdtpIz6pNMeODtQWgJafomDricB6/WJgo4oeL9ACXuAazSlEBY5u2s3egv4lJpcM6+hyMtLPPPtsjG+LrCxAryl9tAhuNPonJIf1MH8rBdb7H+6j9ssCHxrCcgmf3aRON7bnepxdL+QSSUl+1pa51euwuFhmneiYJJAlMTgIJ0JqcvNLTsyyBdjZzFFEbpezz2rzFU0BtstgE8nylMuxKCo6Lm9R6fK7UXcHQs5jD7L9wNwGyphkiClfz7xhhS6ercuA6y6JM2ScJJAkkCewngaiIikET5z2BS+OJDUCpOjhgBy9fYd8MYC44ZF2NITtqWd5u3ny6Xb95k+396nPb9elXtmOP2X+47T4bKCxzs8OhStW6untsYKDfAa2sYhzn9nEV6lEfWsBr5maFo14VMQ20hi0/aKkV8g2rV4etYHWrV4atXh2yIqAXhxT5JlurkS9YtZG3asOsxqFFDrCt6durWq1ZuVS2WrXioNi6tevsjTffcFCLeR5Agm9AKUzbAAdYY4hWx3Wcb7/11lujQBasLa4TeU9R8EgDAEFMIEAR/kdzrXhoozVqrnftViyPmVKKxXBDhoA6yBfTOgE6lAPgBrCKNmHtFmAo/2libGGCCIhFe/GffiHQRywtQEruiYFHP8DUD3CSfEmfdqafkD73xRKTnzUBUwKTxgMOdEgnB+ySNYAW/roA8QDp5K9KeegbYA6TS8wn1Wd14Keoju32L+25JAvqJ4BOAFa7+7p280zPdVYCrcDodtaGzpYqpZ4kkCSwmCWQAK3F3PrzuO4TnQJFQKvVs9o4a+OnyFkR0BoeHrJyuWvkBLPJCpDigHIkxUGbsXy+6XCY5wDFBJCJqaXNIxvbue4DZR53jVT0JIEkgTYlEE/aBRbxLVNr+QeSiVB7ydatURu2cs8S66vgbcqs1Biyg4sVO/eko+yCM060Q5cvs2/6h+yJV7bb4y++aX2NbqsVu5vgU71h9UrVfVhlT//bYejiCwv/VT4XQ8wCzBI4NuLakDm4OjxkXaW8laxmPcWGNYb6bWl3wfKNJrgwXKtbuWeZ9Q03rHzQCvu6b8h6D1puu/fstaVLD3KfSt1dZV8HBoeGnf1y6WVX2AMPPGC5XMN6ursdDAAQ4Vmi4+3cudOdhG/ZssXwkQTIBUsHOXPvmWee8TrDGMIhOf6TAEgAOjB3A3zZsWOH58nzX331lZeVD2lwPRuBrr02m9mn1J/i2jzToAbrdHQOL6BKssTUD1ZV1kWBQB/ah3biI0aWfEXxt4IZcJ93WP8Btt58801ng4ntxH1FJhTAI9ZdHJNxzzLR/iEepJGvGI3kg58s7gOoUR7u0Xcwd6SP0acUifH9998fZZqrhyjtyfQYObBXtFKx45RGq4PHyaSfnp1ZCdBeAlbVtgnQmtk2SLklCSQJ7C+BBGilHjEnJSBAKhZOm1+ZC4xX8Fan1AKbtJHlWyeF2vRp49lVLo340miytuImjr9lcvjHG86mKYyzvEqlUbMGKWbRDHFOCj4VKkkgSWDBSyCad0VFJM6xUlrkEFogxIQKbQ5/T2b9Q8PWKPZ4xL9CvWKlar8ds7xkZ5661lYctMT2Dlbs0WdesS8G6lYt9lg1h5ljzqr4KGzkrVFrgjOaO9tVmAC0atY0iSpYzXIe8ANqVdMRvc/Ptar1dHdZdylv5UbV6v1f2ZJ8za7cfK7d9J1rrVDI25Z777d7H37cCr0rbE+laPVCtzUKZfezVS4Vbf3adXbSiets9949tvKQQ+2jTz+zI1cfbV9//Y3hx6tCFMdKxYEnvk844QQHozA1Y93BrBAztV27dtkll1xi999/v0fTg+2zdu1aB7sAtGBrYfrG2sQ7+FYCFCOiHuwu2kX+tGSaOBk/R7PZ2VsxqSc6rJrO8iIvwBv5NiNt9W/AKclVIJaAF76vv/56f1YHXYBFXAfAVARF9hUARJgt8q20eQYACRaU/GvyLmloTxJBnmj+2w5gGYFqpa9xBCgq5/faS3GPqIqAXfQvzB+pA+XLgsjtgNuRWRnroTLIlFLszzjG2x3n09kPUlqTlwD9NB4Iq93a6R+Tzy29kSSQJJAkML4EEqCVesi8kkBUuCYquACruOhGQEmbOe4rFLY2WJidNE+e9jnflbLgG8SRxTx70ix6vaj+WuRFsxdgNpEPionqlu4nCSQJJAl0QgJiiWiulelhuwEtmh6rKlaDGVU+yPqGqm7CfVBXyWp7v7CuXNVZULlC0fpqOWuUesyKZRsYGrRSoWHd5S6rVYgyuL+z8HaBrXoOh+xNtlLeqlZoeKxDj0ZomI1b3grlLveZ1VUwy1X6bfWKHrvsvI32o1tvsrdef9nNzc8853z7d//+P9qjv33ZKqWDra+Ss0otZz09vVarVGzl8mUeARHzwiJ+srp77NobbrQ77rjTHcQXcjlnZsH0wcQL0zSAEwAuwAzkCTAFgAXg8dprr3mZMfc6+uijHbwCAGO94R3qD7BFNL6zzjrLHnnkEb9OOgJVWMdg90zE4OlEvznQNCPgMVNgloA0ZCrTUMAk5S+gKuuaIAJal1122ajsAagwJ1TkRNoTsJK2F4PFWYFE/BwBrthPAOzQF3hGTtu1z5CJH/di39f4HEvesYxycxDHrvZF5COgjOfOPPNM9+WFmSHMLQUhkKwki3YAi+wzEQxXXSmTwDvVb6ZZegfaZxf7e9FUNB4et9M3FrvsUv2TBJIEOiOBBGh1Rq4p1SlKIC6M8RQ3e1o4VjbZjbEWXTZlcnjMBlKgVjxRdFCqVhs1CcCUhA+bT367Gcng4CiNX6eu2oDyPptkTjc5DeU/G12ZI7RzwjpF8aXXkwSSBJIExpTARCBCnH/5HVlaEykt8KOKjQrcKKsWllg1V7Y6jCtAnuqwg0gwmHC2nuvqtqo76M571MGiVawByFDusUadQBvNSIdS6sXYGk/xjYBWwQDPmqAWLC3u1R3mapqAdZVytrTYsPzg1/Z3//f/Zrve/Z19/6br7P777rG9Q1Vbc+om+9G/+C8d0Cr0rLChCmUtWlexYIVc3a6/9kpbechKGxiuWKXesHLvQU0H7oWCDezd66DGtm3bHJyCdUVd8F0EG4b1AiAE5g4AFveeffZZvw87CybXCy+84KaHyJ/7MGheffVVdyzON+uKAJPIJpopYGiqQ6zd9Xyq+Yz3ftZ/lA6jIqAjkz0xn+g7tBkgEO1Ne+BkHVCSNpUfLYGLcmlA2oroSFoCmtgbAHiJtZXt3xoHPK8AA+PVKQJ2pBXLr74h8z/uU/7zzz/f9y1bt27dz/+n2OsqezugU3aO0BhWtESVSUCsykud5kvf7WSfnOtpxz15du8c23Ku1yOVL0kgSWDhSCABWgunLRdUTSIVXRXTSbRML8arsE4/AZV0EskJKooF/kg4+eb0lA1W0/H7Pp9YfvqUyzkQxUaTU3E2mwBZOIkF2Ppm927fmMpHCnnoo9Mr7mMuQkQh/KTgAFYKmTaYC6rRUmWSBJIE5pUEovIoZT3OY/odQa2JougBGRVr+BAsWV8lb1ZawhUHqnow5R4c8CiDpDNYrVqpTACOISvmG9ZTyvm8nCt1uWlfPCQAuJFj6fGU3kYOPlbBAawmO6vJCOMDdwwH75gO5goFawCi1QdteZfZv/2f/7V9/dHvLVcbsEIhZ4WuJdZ18BH23/4P/6v1W4/XZcnS5TY0MGhD/bvtmCNXWTFXByYz8hzG91eh6GaN9eEhO/igZb5WsEYAfgBGwa6ClfXUU0/Zpk2b3CE4fpjefvttNzeUs3BALBzGP/fcc3baaaf5+oMjedqBNYj6P/HEE6PX+Jt1TM7E50MnjGBWth92uvwCsZTvvoAwFZexwCZFOxTwIsYT7cEHeQMG0c6AV/KlRboyWdR+gL/ZU7Ankb8zuT/geuzrAo/IQ9eVt/5uNU6jHLOMqmgeybuUQXKg7IBz5IGZK2UlLdVJB38yX5yofSLIIXmSP/KRL9G451I9fYyOmHFOlEe6P3sSyAKQamMBl2l/O3ttk3JOElisEkiA1mJt+XlQ7yxLi80UG0lYUpwmnnjiiV4LKTk6UWUTxqYMZYDTUjacUOhRKjZs2OC+IbhHaGxt0LRJZLPJ78rwsKdNXuedd56nwTsXXHCB+5foHxjwk3NO0FFGdMJK+RThiE0pTlZvueUWdxT83nvv7WcOknXmK3PIdMI1DzpnKmKSwByWQASnpGRQ3Kh4tFt8KafMiyjBYgtlFWoBFABapXrVco2cs7NqmP8ZkQHzhsFf058VXtvN6jl3A2+YKY7wpppzOpEErenvqtUHIGEsE0R3Cm95d0bvgJazs+qeDAytWq7gZcK3V2V4wLoLDcsP77UffOcq+8v/5BZ75fnfWrlcsjPOOsf+3//4C7vtnoctv+QQr0u+ULYhotH1dluuNmzfOmm9bdp0pn35zTdW7Oo2K5ZscJioiWaHrjzE7rjjDmdgAU5hcojT9xtuuMHXEEwL5TMJphVrEWaERDAkouERRxxh77zzjkelo64AfTgUv/TSS+2NN94wHHbj2DsCjGIXTaRQpjWm3d6/jzEUx5RY1lHOY4GsYlfpfb7laF5md9EkUPsYSphNsx12FO/5HqZSGWWAkb7AN5k0sk/Rnop9CsAp/ZA+2mmXCGKHtRrDiaHVft8c60mBqOoHPCcGpywKBIALzFV/k/x5TkxDAbpcY/+sCKti2tGn1Je03sR5Sftr+pyCJSh6psqlMquPq5/6vD1iGswcyME0aXMYwG/pAHxTF/Up8pQJNvmyh49g8tSlnFJIEkgSmEsSSIDWXGqNVJZRCcRTunjCxyLFgsqiyGKG/xE29TzDAgkAtXnzZnv55ZcdQCKakBZAnv3TP/1T91fiLIARZ+9a+LSAAlB9/tnnvjCuX7/OrrzySnv88cdd0TjjjDN8MX3xpZfcjwkf8kJBYUE+9rhjfOHsKnePgmUXXXSR0/jjBhMwi3JTDq5nfXa0u3FNXSZJIEkgSSArgciQmKp0IqAVTQ/HThcoagRAclCK/zkHmJoO2psfjxQLqMUffrEJbDU/hebNMT4y24oKsR4F0AI2423ArDzO4MnN88pbPQczrG69Sw+yvXt2W2932brzVasP7rFrL99s/+yHf2Z7dn9jW+653x587CnLdy/z/19+vdcKpbIRQrGUq1u5mLN1xx9rq1cfZdtef936Bgcd1IKZhiJ17tnnuINt1iEcwgNMsXYw57NWccjCB1PE119/3ZUxTBTxt4W5IcwtnL5zEPPwww/7usaawXrGAYn8M7FWiIWMchgZMGPJT0CMwJb4XNZcbKr9ZyG9r3VZoECsW3bMRQAsglkChnWApTTEwIomggcqO4FmYmnR78QeI1+AK8wb2UuxZ4K1DhMdJjmg6Uz4YGs1hqdz3jpQ2S2E92Tiyjf7UVks8FvgkkAp9Q2xcAUeqZ/AHlRfZd/NvCOGoc/UMF05oAiAktJgjsOPIICS/MdpfuGbuQxgKkb15BCa9BWUIAJkYkMKWBMoxjPxMFl7en0jB9Jsd35cCH0g1SFJYLFJIAFai63F50l9RXGPzkK1aOpU8/TTT/dTxXvuucfBJu5j3ve9733PN/yYFbKgsegBZl1xxRXu9JQFFECJhZpvFnsWVjZ1pP2rX/3KvvryK+sqd9l5559nK1Ys94hSpPXtb3/bFY6tjz/u7/MeZWTB3rlrhx199Gq75JJLfdEv5InalfcyiQ3GAs9CjXkJPlBw6svfLMaUhbRYtEkvfZIEkgSSBA5EAq2YHVMBKsTokdm3GBxZJhhlxQivkQePahgELOClfKPJzNoHaDVBpzqHCg5A8TwQVPOdfCPvDK/xPvIdJSBgFNDiB2ZjyrOZ+gg3jPzy1sgXrFKtWbFQsOrwkJXydVu+tMcKjapVhwetq1Ryv1jlJQdZtVG0/uGalbp7LJcvuMlhVylvvd1dduLaNXbsMUfbe++/Z/0Dg1YolvwZ5ML6JLNAQCnWDQ5YAKUArzAdxAQe5haAFusUgBbPUjeeY/0455xznDWD3y3MFTFbxFcT4INAMa2XMmGbiKElhVS+ydS+0QzwQPrdYn8nAletfgtMkPksz2THUiuQ8UDkKsaLwA0ABfngAsTCTxv7F/YfXAdI4DCPwzn6Ryc/MqmUT61sndOB3tSkT/vRns2pcP8+5nP0SKAB7aXlMkP+2diPsmcFjNI9+hF9RUCkACzSFzimtMXoIh31dfmulZsP5jt9FBGcfS95KAqm9ub0D0BY7smUl3QUaIG0AMUEYGk+1BgkfZ7RGJiadNPbSQJJAnNRAgnQmoutksrki3A8XWHhFaOKbxY2TrwxzdiyZYuDVFznlPGHP/yh3X777e6kVY7cN27caGeffbbde++9rgiw+AFuAR4BhpHXjTfeaE8//bSfqPf39dvGDWfamWdutHffe9c+/fQTX9yh5rMRHBxZQNkQsvA//sRW95FVrxNmvul7QiytP/uzP7PbbrvNQS7KzUaDhRhlRCCWTsBUR/n1Sl0hSSBJIElgshLImkJFgOtAgK0IeEQFiXykkEsprefMqsUmSAU7yt2wOzOL/82TfFhbDnG5eaBzt0YZW/lGzvL1nPE91kcKkxTiOH8232nm04TImr/8ewQ8w88VihEHHfVa1YYG+21pb4+V8nmr1apWLpUs5w7kczYwOGylLnx6NZ24AwYMeMCPHjtx7VoHmpjLmzLKW7VW87S5jgkhIBb+s2BcEUGOg5CrrrpqP1NBKZKvvPKKrz8ocly76aab/O/169c7wIUpPb63YNfADMb0EDOayJCQ2eF4fWYsQKspoqYz/tn8TARozFb5IoOoFQNLgJXkqGc0fnSdbzlb5x0xouIeJz6rtpgMg0kyjGwdrrGP4SBQ/rzYv7AnwjQW0IDr0SdoJ/pBdvxm6zVb7duJus5GmvQt9rb4RWNuQt7sOWVypzmcQ1/mJ/VPAV3cZ89MPwBs13xBWqTD/lYuM1Q/gaCai5mHbr31VvvpT386GjhBB9TkJx9uzJNYTdAPuYZbEPbKAPfMt2J7iW3IvCifddSPOZP05HqE52CzMm9ilq2ya2xFRtlstE3KM0kgSaAzEkiAVmfkmlKdogQiQ4sFTYCWNjooIqeccoqfZrOxZyPG4stm7Tvf+Y7deeedrgCwqLOg4XOLDRsKgEz8WAy5x4IIOwtFBbq9+9tafbRddeXVvrl7553t9vkXn9uqVYf7KQ8L/cO//rUvwESkWnpQrw0PN09/AKx6epb4BnXvnuaJEowxQDfKLqeoArS0YLuKl8/74i3zkSmKML2eJJAksEglIKBJm/do3tNKUW5HTFmlXIcOzKECQRzUyuesUgBAwil7E9DKjUQZBGFqcrWaZoj7YBOBVzyQswLMrgkYWgIFNJ/vAw/qHtSDj0Azvvd9GlarVtxPlhQhlKRyV7fXo1KpWqPesGKhaKVS0YG4Wr3qqTXBh7ozsYh26OtG71J3zj48wjggzZ4lS3wtYl1ijYCJBUMLBhZzP+sKhzCsOfJlRPmQJeACabDGsb5x4MI6wnXakevkK4aWFEMxECjjRAwtKYcuo1kGr1r1vbkEaLWSj/YjUdYqc/yO4yLWM/oXkqKt8ZUFuOJ77QJa2f1T9C0kX6Lvvvuu8V+gcIye2GkfWqpzq3lJ99qZk9IzY0uAw1bcXdAX2AdH82xkDDP0scce8/2v1gSeZW7BqgAwXftqACaZqD766KMOcmm/yzuyKBD4xJwM6PXXf/3X9uMf/9j34pqvxZaSLy0Okjkk/sUvfuEA1l/91V+5dQVzKh/5pKWvsH/ftWuXp006f/EXf2E///nP3eKBv6kzeQOk4d8WQIt+LRcjzJ2AYRPNL6lfJQkkCcw/CSRAa/612aIosU4VtYET2CNnqixcnMJw6s2GXwspGzGc6bLZZ4NPGHT8mCgsOuYbAFGEUsfZO+/xG5AKZQOWFZT7k048yU468WRXDFiMX3vtVcsX8N/Vbddee609tnVrkwE21KR1A2iRx3XXXWcHHbTMNxGlYtnf51SMRVV+ArQB4LQeME7DooMSAAAgAElEQVT0atVNPg8WRUOnSiYJJAl0RAIO0pSbcxBzi8B0zTMHkmlWuWe+VR6jLKk87CsAKSCrfX6xmiaG3Gv+dyXK2VtNn1vuH775psHy2h+E2r+08jmoesmnUVMZro0CWk1zxiYbrJmfl8LKpYIN9vdZo16z7p4lNlytWa5QsoNXHmKVSs26yj020N9nw4N7bUl32Qo5DhqGfB4frlYtVyhbvZGzUqnLga3B/gHPoVwsNplX1ozIKKYt32JxiTHA+iQn+yhtUtxkJi9ZA345UDjyn3YECCN9gWECF12CbQBUrRhDei/eO5A+stDeiSCSFGGBiJGl1Uruke0W5ar+KmYW6QlwkJPsqchRgJbSj2AVbhPYP8FgYe/E+AVIEDg3E4CS5CKzYTGDplLn9O4+CcjkkHaGHUp/IMAEe0tAKuT/l3/5lx7oiOtqB4BzDoovv/xyB4/YD/MsfYQ02D+/9NJLDhDRfwDl5ZtN/YhSsNdl3iKPv/mbvxnNUywuHdrSL/kP6xTgH1+DAGrs2dVHdGDCO/J/CwDGPp6ASw8++KAD/phwE6iJwwP21BpTlBXQjnLLj63WqtRnkgSSBBaOBBKgtXDackHVhMVTp8zaKCqyEIsyCzULGIsoC58cV+q0HqXimmuusZ/85Ce+6PIuC/vVV1/tDt5ha+GMl7QAtDg9P/fcc51JxclQuVT2EylMGikHiyGnQLC0OPXa9dFH9uZbb9ru3d9Yo1H3csgvCmYnQ0PDViqW/OSJdFlgf/n/t/emwZZc5ZXoyjzjnerWQFVpRLNAKg1IWEJYEpJ4gBkECGzi4YHGbSIwDmxDtJ9N94uOeN3RPxzd0bij2/Gin5/tto2NDcETgw1IskBIwgaBBiRZA6WxqjSWaro13OEMmfli7Tzr1lebPPecO597a5+KinPuOTt37r32l5n7W3t93/7qV2dX3umIcBJJp0Y5YETaKSRxXQ1o6ExAICCwYgjo/qmcOX6Iz2IaYokPS5rNhprEscv0HncIrZymUr4skj3cwTAnmNwuhJ2QROXZojCr7XJrdW+lVLtsi3bYEtngyAKnD6PYS/sqHifQSGi1G9MYGx124YbMpQXufMiWxGVHVDEkcuOGMWTtBtLWDGrVGFnazjfvKFUcMddKeAaGwnNPQxJ4zBUGR5K1khZGx0Zx7FjuPDqFTJa5cHSNzdjoqHMM8zC1PASNThqdM6kqeCxDguicKbci3/mM0G6TSnjsdsdLkzxPTJy3qdsrEFpzXwGWiHJj20mBoJBCKbRsLZbQsvja73W8FuA4D2DdnM9oowDWvRQ5rFgvbUNqTV4n/I47NZNwoBqdShipt6yKayUULD6p5efCW8w96mQ/VuGsHFMuwJKYYh4+3ltoDyS1fvd3f9fNd6li4liQJGf43/XXX+/uIUy/4e7RpZL7jmou3Ws4p2VeWeZc43EkpLhhklWLsk7aNOfAnIPT1jlP5ztt7x/+4R/ykO80dfNjhhpee+21rp2cT9NeRUCJmOUCMPvEcizDnc4Z1k0Sju1jW7kATaKLpBhJOS5wM1et9Q1Wwr5PdhsM/Q8IrDQCgdBaacTD+eaFgCaGmvxwMs8VHKmd+HDmw5cPUq368OFHgooPWYYe8mHO3Foks7hKzh0H6RAwDJETybvvvtu9kwAjacU8JXwo8kHNnQxZN5VedCxIcjH/BMkw5uPat/81l1eL9bGNrJ8P1aH6sNuWnTsk8iHMXauoGnvooYdc3XwYawKnpJnsi1b0+1llnxeQoXBAICBw0iBgw5ikolKYk1RNc4HRTVniO/BFCi0X5pjmuxVKdZUnfHdBeycor3LFFBPBH890pQTxc2Vx4j1T90pLaPG+mTs/udJLebNsu3muUilGYyYnhVzOqSRFxHZzd8SIecH4fYxSHCFL2iiXYrdwoVCaNvsXkYji93ntGetgP7mrYpbkhBMiNFttxCWSTak7D1+VUq5MSJME5bjk8naxte12C41WczbvC58rdAL5vOBzg5+1W1hcykkrPStaSTtXBnfUPjn24bUUCNgQ3rmcYSm2rALEV3jJ0deGMpzLcHGOTj3nGPxdOaz8ecB8HHGWVRJs2jiJBPaD6hteIyQyqEoXOad2ibxbCty61eHP62zoYZj7LB55zYdZ00c/+lGnwuLck0SW0nB88pOfdOGAnLOyvHJQca7MNBmHJyZmVaNcDGaonzYP4PyaEQZUaWnXQ9ox71eam7Psb//2b+Pzn//8LKlKgos2SFtkSDbn6IyyuO2229x3JNy4YMx6VK9SiXA+/dd//deuDzfccIMrQ8XYfffd58InScAxfPFvvvhFfOADH3Dfs08f/vCHnUqMds02qb+LRznUEBAICAwSAoHQGqTRCG2ZRYAPHq2oaCWaEx1O/PgA5IOQD2EbD88HKR9gVFzxnas2t99+uwv5IzHF1Rxuf654e64IUZ783e9+1z3kKFe+6aab8M1vftOV4YOXD1fWRckyCSk6FDzmV37lV1xdXOF8/etf7xwJrgKxjLbBZi4vhi+yfp6bBBol3kx2SXm1Vp2Ur0KTYK2UBnMICAQEAgJLgYCcVN5beF/jvVXkj02obhUkJ5BAIqQ6YW9yrOXos94TFFKd8kUO+FI4rDavoiUPFDoj0kd9UEgT77V+0nTbRrZN4VrCTMdYRYmOsY75cRKRObxyoinNuKMYHJmVU1lxToR1dnMsRTEq5VKHMMvDQlvtZq5o65CCVqlsyRFHZplBorDshHatY0JLIXs2V5h9nvayMTtuhNBeAxZDqxS3pFava1I2JFUU5yb6zAUwq8Di93S6OVehU2/Vh5wnWDWXrs9e/RNpoOTdUlLyuuD8iekRSGxwnsMdMy2Olszu1c/F/i4C0F0rnfyhGsfF1n0yH09cFdHAuSoXaalYUugpx/6zn/0s/vAP/9DNb/m3cKei6cMf+pAjwEQ0kkDijq2yRc6VSRg98cQTs/YqG2J9tGku/pI0+/M//3M3ByeZpV0KZZ9UaHGBmCouLhDT/n/91399dpGZaUGYI4s5vTg3/9M//VM3ByeRxToYosgFY+7++rd/+7fufFywvvLNb3Y5tKga40IAVVxskxaSrb2fzHYS+h4QWE8IBEJrPY3mOuyLle7zYcoHIhVaNj+JVob4HckkruDwQcYHKhNYcmWH5NbOnTud9JmKLT4UWYbvfFDzGE7yKKXmahYf1DwXH5xsA4korp7SueGElPWRVKNkmw9TPvgpeeaDl//5IGa8P+XTbBcf5nxw83u2Q8nnSaTxd+eceM7iOhzO0KWAQEBglRBQjhzrFPO+ZfPXWAdTzZSDL0fXOtNa9ZbSyb+HFTneS+EwW6LBnkMkHe+pPiFkSQvbNx3vk0WOfuokWOd9X7jpWPWVf1tSjKGSaamjEaOQKwXSNlVbGagdc/0nFeUS5kcox1QO5GGHSZbm+c6aVFvlZX3c2Y6uhAaZNMfQrGM2qzMuIhBdGKgL28xJwPnYV1HZIrw1DiK1iohae1mLJPDtUXMRpjLgb1JNkVBQmJhyqTH1AYkIJm7n9aXcWvPJgce5Eecewoh1nHnmmU7RwvNzwY1EB519npe/c97DY1byZcdSJMpKnn+9nYu2RPKGLyZm59yViia+OLaco3KuzDkqbYQRCPzMF7/fvm3bbG5E2oV28yYBxbky74dM20EVFW2HdXJeTuWWFFVcbGZieRK1nHdzPs7ybgONZtPVQRuU3dPuqNqiOoykFNvMSAiGDTLCgXNuLSJzcZjlSc6SkOXcnedheRJY73jnOx2JpY04SAwrHFLX3Hob89CfgMDJjkAgtE52CxjQ/iukRCt3dvVfk0olxVXCSqq3rrrqKjdh48OOD0VtB0wZNVeJ+FBlAnhOmqi0IrlF6TQf0sqBxYczH4osS9KLD16u9vChzN/4cGd9O3bscA9QPuSZD4C/cxWJvzPnFiX9fHjzwc72sD4+9BX/T2KLD2M+uNknrR4pb8CADk1oVkAgILAGELDOuq8kskmoLaHVrVtWtWLLSMUkQssniizpI+JnPoRDt/bYhQ6W8Rc+FIYo4kskEPuq73wljtrHslIrWCLDJwR1XkviOce8FKERZ3noYjtDiVxWq+0IrTapLMYCOuIpA4MG+TGOc+LKJcPPgJmphtvlMeKPHaJGfSwz6XwndNHHp9s4rQFznVcT2U+NMZ+btGepm0QOzVXhXESWjpOd2HxZsvdehJaOVQ4rKWNoQ3Tat2zZ4k5DUoAvpiag4oULXOwPHXQurHFewpc2jlE9/ZyfZbRYxnPSuSeRwXkP5yoksxhGxnNyziJywS4WzmtQ5lnYJ8ZFavH7lSbU5tn0gS/O+xztiGPJvFhuM4tm05FVnAdLwUq7uPHGG/F3f/d3Tq3HUD3a5lC97spx3kobph3yWKX1IAD8npsKMFxQ99VPf/rTbj6rsHYeL8KK75w3U0lFm1OOLNbLaAlussT8box4oF3y/MobyHkz28o5NReROc+mjVx22WXuurngggvcPYCLzbSjaofI1X2C8/xvfOMbP5OXd+AHMjQwIBAQ6BuBQGj1DVUouJIIiNBSCIlWyKUoULJjtYnf8+HJFVAliGdonx7eKs8HHlcn9aBmyCAfknIWrCyZkzwSVnxxlZSTSv6ucAH+zocvv9e2xKybq0GcqPK/dnFRuAEnGZxQ8sFOsosTAk4WNAFWSJAmoiuJeThXQCAgsH4QKCJs2Ds55fzsE07qfTfSSeVtyIYWGKyCyYbJLQeilsAqUlbx/lmk0vL75yudRGApXEfldT6FH6qvVs0z26ZSjKYjqiJU20ApjzlEghStKEU7plKLm55EqDCvSycpvEsa3yG0WtMkwI4TdZY0EzlXlCPrZCG0OD58zvNFx5b4KEecfUZ3s70iFZa9HoSj3VTBJ2Dmsmu2Twttcuh13XH+QIUWFdtMrM05ClUpd9xxh1PRMFUB5wbcvIaKFoUNag5kQ2y7tYFtFflFgoLzFJICfHGuwvmM1DWao9hQv16E2VJc0/a69e9VnFOF18IRoO2RNOI8l/NLXiscX9oaCSSRlySMGKbHzZNocyxP+9xx8cXOXngs7zfaHVH3PZZh1AI3seA8mOVo55/73OfwF3/xF44w5UvElvJq8Vy33nqrmxsrfJFzcub5+qM/+iM3N7/55ptdzqsrr7zStYEpOxg5wYXqr3zlK7ORE7QZqrYYGskwSUZasC085j3vfa/L70WyjfZNW/d381w4uuHIgEBAYBARCITWII5KaJNDwK7YKc+UiB+7+4lWh/jA4oOTD1FOiKic4oPM7t7DhzlfWqESYcZ6+ZDm5JgPb+Xv4sOWdWmlVA6NQhuUE4DHczLKBytXl3hOKrKkvmK7lPSSEw2uNllnyTpg1uEMphAQCAgEBBaCgHVKLXHlk1X9OK+9iBI5OiKyLOFT1I5+ztmrz90IBvWP91RtvKGydiFEoU0+qWXJMp/kUL+08CACzBJOTIDPYELueFhPSWjl4YXtKEWzlKJVytBKE0dkVaO8HF/MsdV2EYMR0kaCpJ2Hg1KhZfHS5o/u3Yss7DVOvTBdK7/zWcoXn9kcU42zcrlpTtCtP/MhtBSqJFvoByPVr1A/XRfaRIHzASq8ORegSvtXf/VXXXoEOuScQ1A1LhKApIHmBJxjsIySxs/VP9km1StM6k0SgXMT/tf8h+dQLlJiKHJrJRfUrG1rwbJX//oZg5O5DO3uE5/4hLsuOA8lWcUXVXpU5nHMmXuKi7kf//jHHQlFzBUa+NnPfMaptliOZJjCFWkfrJO7HpJoIjEqO+X3v/mbv4kvfelLjjTVtcjvpbSiguvP/uzPHBEmm6ZCjOfg5kxUk5Gk+vKXv+y+I5FFYpeRF+wTQ3BZH7/ntUSFFok12vjXvvY199sv//Iv45lnn3X1MEqDIbWsi3N41qGdFk9m+wh9DwisRwQCobUeR3Wd9EmElh58dtJqHQg9OK0Do8S/nPxplZOwcIWKRJfqEkGlbdAVIqCklXwQk9DSjlpaHdcKvl3p4m+sX/kG2G4SYvzOriAr3IcTCK3eamLOcr46YJ0MZ+hGQCAgsMIIFBEc3dRXappP6Oj+a4+zag4dp3PZ8grT8xUYiyW09Gxw9I9JWC8n3hFETMTe+a/7Pe+zUthqMcOSXnqu2AUUS2SofhFbUs2cOKxMohWhjAiVJN/FkYm0qMxqlDIkjDNkmGEKlJM8JBFZHm7YLsUuBjFpp2i7BPHtn1HU5ZTX8ZdVap0shBYXkkgG2fQDXNDic9ruYuaTldZWi9R5+k7vrF/PZt8Oel3KUklxTDiHYD10vJlQm5+V40jqcs4FSCjQ4damOCQMSHgp/KpfoonHK1cQHXuGGjKEkWQWX9oFj/VpPrJaKQ9ks7we7RyuF77h97kRYCSADRtkaeJLAoq2SVKJOaioCKQiSou5nL/+q499bDZdhu6lHCepBan4446DvNb4n/NkXnu/8Ru/4fJcMUpBYY48l0IgP/axj83urKjFhU996lNuN3LaOUMJmZJD83EtXCusmClEmCReqT1o1yTseJ1Q7XjLLbc4Bddf/OVfOrXXu9/9bvzjP/6jy1vLa5ntZ79ZJrwCAgGB9YVAILTW13ium95IiSUHw+ZAkZPEh7OcL+U94d+S+uthqGTyypOlnBhSRWmFVyuxIpR4nBwb7bRoVw4lw+ZDki9NIDVR5QRBYRCaYNodG5V3RhM5u5rbbSK+bgY4dCQgEBBYMQT88J657i9FhJYliuSg2Mbb+kUyidjySa2l6LQltKR+8ZPAW3JCyg+WtTsyagFB4Ynqp+7bcyl9bP9OyLOEyCWCd4QVqacsQRpljtBqlYGsFIEkVCnJUE34TkIrRsKcR2W+U3hF5z5f8OiW3r1IqcUwR+eAMhHXOn7R4aVTymctF6yovOaGK3yGM/RICi5LQgkOa99F5K5Vb/GzCC1bthchSxvTDsyaD9D22E6qs/kbbYvhgMzpKRUMFTPMJSTiinbLvpLoYruldOl1fvWbdknVC1Mx0Oln/WyP5hpaUFOqBX2/3PMPH3fdU0Ro9dO/dWzei+4abU2ht7wWpErSnJY2wTLc2IhRBNzZm9cTCTCG7P3Wpz7lFFwcByn3aEu0Rc53uRHSV7/6VbdjN22Sc13aPEMKpV7ldUmySWGHPDfr/pM/+RNHgvEYEk4kx77whS+4PrNuqru0uRMXhHkcd2okYUUbZl+4azjz2/JvkmfMn8swXr6Yz/bQxIQ7L3c3Z14uhiX+8Ic/dNcd2xBCWhdtYqGCgMDAIRAIrYEbktAgIsCHkVYO+Vkr4SK4RHiprH7nhEjqLDklth5O5vjQttJ6lZOKSiotPsy1G4tyevFvPnQ5GeDDnXVrJZYTCK1KiQgT0aaktXzXJFKTOOsYqX/BCgICAYGAwFIgYJ1TETZ+Hp5+Hcgi4soSR75aSmTWUpNaReSC+qTffLWWVGU2/Ev3ZyUUl2pAjpzNw1VEjrCcVL6zqi5ySgwlJLnEkEFHT6VOgcWE8dzZEM02qmmMWkIlVwlZFKPF5N9Rhhb4vGParRNDJklS6Vkx21djIHmu+ZOD0NJiksaLDi2dV44xFSJWQWjtv+hacASgG6fju0rqO5/Q6vd61FyCx2vhTMSYdo1jHk22+aWXXnIEAcMMr7vuOhcmxbAwHqvQLM0btPgmG+7WHs1XeG6GMFIZRlKMuytLGc55DMtpbiJVmOZL/fZ1IeW0QGnnc1ah1at/CznnyXSMvU8LVyVoJw4kUUkKkQziBkYkkWSzvLY+8pGPOHtUiCFthQSVcnGRCKPyicnWpZKkXSlHFutlWc61FZJIW2RoLQkn1sXzkZTiQjOJMSllNU4sz9xaJID37NnjdmLktUMyirbK46Uw5C6IJLQYtsu6teDB9l9yySUuUoIhkiKOda8+mWwi9DUgsN4RCITWeh/h0L8lRcA6bEtacagsIBAQCAgMCAK+41/UrCIVRzdiTESMFh6sQysiYSm73kthItJLoYN0prQYIgWLQhL9HROt6pYOm0LdRAgMj42imbacSooqK7fV/cy0Iw/KpTLiJEMtKyFupRir1JG0Ekw2mqiNjWKiNYPacB1x1kaWJo7QcI5mpYxyZzHEhqTzc7WTR6oxPePycrkQtuHh2VB5KZWVJHw58F7KsVP7uo2hHG9iz7Aq/k11FlUddM6ZDFoqPDq/JI6kiFIKARGRWqCiWoSfbfoCS1RagsUqvNRva/da4OKCF8/Hl+pmPfyOOa2uvvpql9+H4VAM+/rBD37gyjKc6qmnnnIhWHT2Wbd2l5PTb8+nz/6152yjWnX/mYOIeHFHOBIM/YYuLvW4FtWna5HXh8i2bn1aifasp3P4NlF0Xy9SttJOFa5NPGT/WoRdbkJIi9I8txafRcypDbpPFPXRLmroHq/+2MXw9TTWoS8BgZMdgUBonewWEPo/bwSsOmDeB4cDAgIBgYDASYiAVaJah8gqqQhLLzKqH+h61SFCTecWoSUHSkoYfe87giQolAeJRIGcKzpfoxtGc5VVuYxW0nahNdVqDe1mGyP1IaSNNiqIUS2VMXFoAiTAKkNDOHjsKCpjJKKmUW0nyJotRz6kyDDNHXaTXLFVHxqa3ejEkVtArhKLYlTKZeeI7j9wwCkbFAYvp06kXS98+sF4OcvM9YyVQ0v8iQ8JG+bdIc5UcXA8pLAjmUUcmBeIvyutgOrgeHGnY4ZdiTQiVsRJjrSwK+qvr1jU3yI37YY0/I45f5gMnju2Pfnkk47M4jEf/vCH3Y5sbDvLULnFPjz++ON47LHH3LhLlaIQr7naoxQH7C/Dy6hgY/9J+A3q2Bfl0OpGkC+n7a2nuvshtHx7sGGnIm99wna5x8USUnbjB4WOF5HK6od+89vOv4uOW0/jHfoSEDiZEQiE1sk8+qHvAYGAQEAgIBAQmCcCRQ5N0eq/dTJE+kgdYwku32GaZ3PmXdwSJlIjaGdb5dmi8yQHyrZPeWhIepBMUQi5drZ9/dmvx/O7n3OqrGarjeGRUbcb4Uh9GK3JaffemJ7GsalJVIeHMDq+Aa87dTv2vPQiDh+dQNps49TxLZicOIKoFGOm0WDOeCRUsCRtp74iUUOCggqu1/budSqwkaFh7Lj4YkfO7Nq92xEybBv7pfZLPeSHnM4bwAE4gH0mYccxYAgViR6SRNzNT4mfmcOH4VEkidh3lrdYMBzv7//+711uKZGpIsNEaIlIsl229lNk9yKgVE65M5kzi2FWDP1jO5lLiP1gMmuGSzH8kP1hnh8mc+ffVJwp5FDt1yY1apNPSujaIuFHdRbtgGQW+/Laa68NTFJsSzCIZNR1NwAmti6aYO3dt2HZvB0H3hvs/W45yKtedYpU0zXI8lLM6p7sD45/Hc5FNq+H+9+6MM7QiYDAEiIQCK0lBDNUFRAICAQEAgIBgfWMgHV++lUAFDn9yr2i/FrWOe/l8CwWX0tI6LN1pG3ITZGihQ4RiYiDBw864ojECEkIEigXXnA+pqcmwR25slIJh48cxXnnnY/hag3bNr0O4xvGcPf378VzL+7GxNQRXLTjjbjqyitx+ze+gZlDh1ErV7F1+xnYsGmzIzdIaJVrVTy/excOHDyIar2Gt7/97U6FxWTHY6OjzgFtN1v4yC/9ksvBxHLa3Vd5mIiZkm77hMhi8VzJ49lXhdKR1OPfJKwuu+wyp3C6//77XXNIFpHQoUKLOXS2bt2KRx99dDbkjmPFpNRMiM2cVRxn7UbI44kRiSSfEJBzXWSj9jsl5laeKl03bA/bpnBHqscYgsi8Qwwx5HiReGI59k+EpIhUjaOPuU9C0J4Z1kg7pQqN4Y0cf5tLaSXHrehcVkUjBQ3fteGP/Y7HL/d9YbXxWI7zz0VoCV+e14YVqh32PjnXd0vdbuWA83cYVdigNn3o1x6sOksh40vd5lBfQCAgsLoIBEJrdfEPZw8IBAQCAgGBgMDAIjBXiNJcDoWvuvJVAErozfci0mA5AREpYZ1k69xZR9rmXuFx/K+cTCQjqAzid5deeine8pa3YPeuXSglKc444wy8sPdV7D94CKedehqee/oZTB46jImJQ2hECUpDFURDJdQqMd5+1dX4yffuwdDRGQzVR7H1okuw6YwzHWmFOMKpZ5yOf7zzTux+8QUMjQy7nFFHjh51uZa2b9vmzs1k8yPDw46YmTh82JE+jzzyiCtDAoXOoYgsmzR9OXFe6roV/ieiiX1V+CiVSCSumHvq5Zdfnt1IhuNDBRedYJKMVD2RzOL/d73rXbj11lsdoaUNAEgAKTTT3xFT9iIVSzeyQDmqeDwJJIVGKjcQ20TiivWQtGIf+K7+8G+SWzxOxzjSst12x2hn5W74shzDGqnyYsJvEnk8jnZAlZjCZJd6fBZan48j20osRDL7apuFnicc97MIyJaVM44l/E0VLCG0EhjyfLpfyTasSkvXV7dnU9GChcrqfrES/QjnCAgEBFYOgUBorRzW4UwBgYBAQCAgEBAYeASKFFVFjS4q5zsTPM53SLUVPB1+EVq2zFwk2lKApzZaks2vV2Vsbh9LaJCU4PEMHWOOIqqEuKPW/n37sO+ll/He992M2+76LrZs24bN4xvx+KOP4dBr+4EoQ318CKgAH/noL6LSbOCULAZeeBXnpHU89PiTeGnrFhwZHsJ9P/4RxjZswDvf/Qu4+957MNNq4pzzz3Nqo3aSuFC50ZERd+6fPvEk3nb99Y68aDSbuPHGG/G1r33NkTUkMOTIKZxnKXBc7jp8W9KmArM7SnYcX5JBp512Gs466yyXHJ6klRRJJPaYaJ0kJJOic8yIB3cWpILp61//uhtD7VjMciSheO5u+bO6KYuEB+2aO6pxXBgeqrBFElG0fZJrtB+q6H70ox85olF5r1yetHp9dqdn5QRjfVRraVdCe11ZMpbfEwOSntpB7pVXXn7Q8BgAACAASURBVHFkGFVfPOegKvQsCS4i2eZNWm57OxnrF4lq78XC3JL5wqZfVdRisOQ5pM7yiSiFUav+omeFzV1nydK57veLaW84NiAQEFh9BAKhtfpjEFowgAgUSa0HsJmhSQGBgEBAYMkR8Cf+fjiTTiglhXV25rp3SuHkE1pyzrspXpa8g50Ku7VV7VS7bP4WYiOHSQnESVyQUKEqiyGAJK5OOeVU/MvOJ1Gp13HuWWfjx/f9CBvHNiAqRTg4eQgTRw4gbU7j/I0b8YGLLsWz3/ou3jK6FVNZjJfPOwsvj9Rx78MPIhoZwjvf817cdc/dSJMUF118Mc4860wXirhv32s4dPAgNm0Yd+GHN7//A460YbuYO+rb3/62C4u0ebRWwiFdjvFSbjORMdbRpZNLB5jjwCToLEuVFgk/quiuu+46l1uMuauIBQmjc8891xGRDzzwALgjIYks1snPPuFTtMuhtVW7UxzLXnDBBU4BJpUJ66Y6ii/aPoktnodllfSdCjMe88wzz7gQQb4scSclDcm2U089dRZiqybUlwp/JVH38MMPu3boePZ/EAgtX8FpbUa/iVCx78thWydbnSKx1G9dW7I3e7+TWmsl7xtsh00GL3KZ7SIZbHfptAou3bdp39qd1r+Xn2xjHfobEDhZEAiE1sky0qGf80JgpR2reTUuFA4IBAQCAiuAgHUWeDr97eeYmiskyFdxKXTE7iLnE1or0DXXF6vUsu20ChyRGVJq0Zmy6h2FlHFnOjp/VORUyzW8uGcPquUysjTBVoZ5zUxjfOvrcGTqGJ58ZidefP5ZjDQbuGzjJtxy3hvw9Ff/AVfWNmBoeAyvbN2G58fq+NYrz+LgWB3v+NCH8f1/ug/7n38ZGzeMY8eVl2Lvvlfx2muv4pwzz8TWsY149dW9uOjKN2HnM89gZnLK5dTas2ePI7S0a2NRnpyVwHopzqEQVSW7Z51UX2knSqmpSGC96U1vcg4xSSTuFPj+97/fqZakwpJKTbbI8L8777wTe/fudXX6yhSrIrS2Ibv1VS4kp9iO3bt3uzBHElpsJ9vId56DyisSa1LOMVk8/+ZvdNpJbFFdR/si+cU2UVVG0tQnF3yVCutkHSSzeKzUXyzHc9DZX+2XT2jZe4j/m58QfCXJldXGaSHnn0uJZIlg3Q8UbmhxlRJKZK29Xy6kTUWEZbd62B5eB7peeG6F3io0V88j3YuVi1H3dNq47NwnpBfb/nB8QCAgMHgIBEJr8MYktCggEBAICAQEAgIDgYCfvF0kAB0jOud0Gnwn31c+FZFa/M53XNjhQc1xYvtAZ4+OFZU2JElElmzevBlbt27D6NgGPPXkTxG3Wjjz1FNRr1Xw6BOP4w1XXI59Rybw9PPPoXHoELamGX7+1NOxI8kw/uLLOD8B2tMt7B8awwtbN+Lrx17Cvq0bcd3Nt+Cu734fB595EVvGxnH1DT+Pw1OH8cijD+LKSy7FRWeei/0HDqJVq2Cq2cTWzVvQnJ7Bd77zndkE5MK2myptIIyt0wjrkOuz3fGsV1sZnvfGN77R2dILL7zgCCWRsLJf5eGiso6KKiaHlxMsjGxeIalCpGLRToYkjKiIIkHF70g6sU4meeeuizb8SUop7YypBNUKJaTCjP9JhrFOEXIME2QbSWbxPAohVD02PEuKGh5z+PDh2RxdVn0zyISQJZlFWuieQJyUR6wb6byQsLIics0S2SJNLIEpGywKeeuFr38/7GXP/u9F57RlfOK6aMGBhJHdwdPaNesSoSWy1oYs9+pfP/2xqkb/nqS22e/5Wc8bEdJFRJzOzfuzrg9d84P8fOkHs1AmIBAQ6I5AILSCdQQEAgIBgYBAQCAgUIiAnDk5DyIGWFiqJYUzKfypmwPmO4509u1KvBzYQR0KOYZ8J2lCwoBOFnMTMayNxMLW7dtQKlfxwp7dmDlyFFs2juPYkcN47IkncM0NN+DpXc/j0SeeQHtyEq/fMI53X3EFtk9NId29C6OHDmG0Wkcyuhn7xkdx6ws7cWDDMN77S7+Mf7r7h9j31G6UALz95ndh18u78cKLu3DRBRdgy9AGtNspHnlqJ5pJguve+lZMHDzkwukYdqYxk/pHzusg42ydctqNzfHTq90cH4bvMQE6k7zLcdf4yZlmrq0LL7zQhfDdcccdjvhiWb4rIbwIW+XvUpitrgtLUtEWqLQiKcXk9K+99prDXmF+1kEvIgpE8LLdJEdpV3zpe9ob20zlna41qVd0bbF9Uq7pupR6TWq2QQg57GcMfUJLyjntgmjVQ73qm+v3boSWj3HRdaMyNiyyW7lubZiLoCoij/Rdt+MsqWfLqq0KhbWLB7relIhfebQ0Bta+loLQKiLZRDhp0wO/DMddO7WyD5bIVd/Ud4UmyvYtgdaLEFyMLYVjAwIBgdVBIBBaq4N7OGtAICAQEAgIBAQGHgE5CDbkS44yG2+TNuuz7yCqk/73VqFlncdBBoXtlDpLqgGGcVFVw930JqenMDo+7oik3c88g8su2YGZqSk8ufOneNObfw4HJo7g0ccex7HDh3Hq+DhueftNOPT0TjReeRGnDddQyYA0qiHdsgW3Pf8kjg4P4b0f/Aju/c69mH71IMbHRnHhFTswvnUjJo4cQrVUwuG9B/D6M8/CT5/bhZlmAzfe8Db87d980SUAp2NnnVWO3aATWj6xKZXgfNrN8WCeLJJVUlfRAZZqg+cg6cSdAInJgw8+6JKoc2x5LHHj9zaXj9RPvoKMxzA0kOTZjh073Ps999wzSzrxdyV6l9POukRqSUGi+vnOOkiMnX766e4z7YlhiFRn8Vx+iJV1/hUWy3r1n+ddK9dYt+tf9w+fdLFqLV/tU1RXNzLFllU9uteRBJQt+ESaHxI51zmtbXe7T/a6/xURWtYm/X749akfsgnZJOsgtrRX/54tPLqdp1eb/d/9enQt8BrX5gn6Ts8ZkVn8m33QYojIRGHLv/0cWrL9QVUAzxe/UD4gEBA4EYFAaAWLCAgEBAICAYGAQEDgBAT8lX3+bR0hq6CxDh2dDks8dHMe5azY0Jd+HM1BGCb2UYmHqdQiNkzCzjCxfQf2o1KrY2R0BIcO7MeFF5yP++77oSMkLrnschw5Mon77rsf9Wod27dsxq995Bfx9S/9DbaMDeGS88/G/ldfRdJIMLZ9Ox54aQ/atTquu/Ym3HX7d7CxPIRLdlyE8VNfh2deeA47n9mJd77jHfjut+9EtVLDe2/+IA4fOYKHHnoQzz/3rMufxbaSoCFZw3eRAYOA41xtsMQEbY22Z3PhzHWs7I/Ej5RWVGzRUeY40GFnXcTj+uuvxyOPPOJybfF3qrNEZDGUlCopliV+/C9yTHbOkEMqqkg+Mck8ySfifv/998+SWCqrUCm23Sq9RCzwPGwvrwOpUUiE8T/Pw/9ShInQ0rH22lEdVrUi0sKGXw2iDdh+WBJFZIUlmuxufJaAWawCx7/3sW4RWjaHm70Higziez85ynSOIlLLki7qi33vlhNKddnwQOFmFbY+yakyUvBpE4mlUGL1sjFrj7J/2bhsVgSVrj2pNaW+smPP+qTOEhm51GRcrz6F3wMCAYGVRyAQWiuPeThjQCAgEBAICAQEBhYBqxzhZxuu4TtG+l2kllXAyNmWw2Q7rHP4oWRLpQBYTnDpIJHcIElCJ5DEyPve9z7cdddduOANF6JcruCRRx/F1u2vw9VXX4VvffubODY5iauvugYHD0xg93MvoN1q481XXInx8TH86Ef/hCxr4dprr8au55/F1vGNOOf8C7B/cgpRuYoztp+Br33pVqDRxNlnn4UnntuJqF7C9tNPxcUX78Ddd34P5559Hi6++BJEUYwDB/bhgQfud+QNcy6RpJGaTGqn5cRnsXXb8CY5tSJT+1Hg6PxSdHB8mNeKai0STkyW/q53vcuFjTLxOneI5DvrJjlFYorv/J3Y0cEn2aXE1Pxbidr5meW1cyFzZ+m/FGE8jnbC+m0uLxEL/jUmFZ1ILx5DJ511KFxsLox1LqvQsuTWShAVC7EBS0SJrFC7LTlhCQqpc6R46/f+UURaCS9fgaVx071K+Pr3NbVfYardMPDrVx91vxQh65NZlrjpVre9PoSFrnm239qfvT9bElXHzUUoLmR8i44pIrREyKq8cttZwsvaik8KsrzsYlBtfanwC/UEBAICOQKB0AqWEBAICAQEAgIBgYDALALWESpyhBXq4au0bEiIdZZ8x0+/0dlQKGO/6puVGKZeTjGdJTpdDOlzebO2bnVkw8UXX4zzzjsfT+98Grt278KOy3YgrpTw/X++F+0kwbXXXo/Dh47gJ/c/jLPOOAsf/MAHcPttt+GUU7dh+ylbMTY+gm/f/i2ccvopSNIMzzzzHGrlGi676FK8+PxuTBw4iKmZSZSHKqiPDuODv/ghPPTQT/CWn3sL9u09gJ889LCD56KL3oBzzz0H9913Hx577DHXTraZBI3dJWwlsFzIOXxHmjZi8+X0U6dUKiLyaJtUUTFZ/P79+52Kio4v1U+sf9OmTe6/8ktxPJmUnXmriB3VWsSPZan8EgHAa4H4cqfEl19+eTYJv3XKpeazZKJ1uGX7+o7nkNKERBY/8zxKjG/DfHVtWSJDhIl+85VEq+3kd7u+dK8RsWRxscotS+xYdagN4+xlI0WEllRvytGl+5PINeVR66UAK/rdfud/FqFpiU3bR7XVJ3q73WNF/snerJrPr0uY2zBOXwFmsZ8PodxrDOzvsgld6/qNY8FrgL/zGuD1qn5bO2Kf7fOn1xjNp22hbEAgIDD4CARCa/DHKLQwIBAQCAgEBAICK4aAdRSs46cGaKVcjrecIu2M5R/jO9CWsFBdCg0bBEekyHm24MuJpiqHBBGdQSbxZr6jaqWKwwcO45VXX8XYpjEkSDDdmsHk1CS2bz8V5biCg/sOol6uY/vrtuHAgQPYsGEM207Zhl17nseho4eR1RliV8axA0dQzmKMj4xiZnoarXYLaZYAUYYtW7dgaGQYk1PTGKqPYGpyGseOTqMxM4PNm8cxNjbqyBgSLVLNUW3EtsopXDGDWsSJRCpoV0I563NVSVuiE8yX+kpFHW2N43TJJZfMqq1YRooY1q1dBCcmJtxnEa5y+Nke1m/JLRJf/E98SXbx3Gwvj7Hht/zbJ690fpu4Xg68iAhhwHeNpVX1+NeX6pLCyydHVvsa8+8vljRnW62ajX8XkTCW3NHY+MqnfsxOWIj8IXZS+PB4qyAV0aZ6u+E4X8JQRJbGqygHms4tgtaOv/0svCyZ5ZN3sg+W1b1MZCrrsiGP/WA43zJsT5FKjfXI5vVsUegtv7fqRGHfi5Cbb9tC+YBAQGBtIhAIrbU5bqHVAYGAQEAgIBAQWBYErKNW5MQpx5BCWOQY0RG0Drd1pP3PcuJsGMlyrf7PFyS///7xaicJDBIm7LcIl1JcQpwxxCxFkrXRTluYbk6jUq3QM0ej0USMEsZGxlAtVXCMKq9SGRGTdicJpttNJLUSojhCqZ1hqFpDu52glbTQztoolWNUy2U0Zkhk1THTaKFeG8bBQ4exYWy8k+MpwcaN4045xPFQbij2Qyqt+WKykuVFeBBnGy4lO+tFGPB4OcRKDi1iQvnPrr76akc+kZDkODLkkCSWVHdS+1jiRLaqXQt5HtZHTBmCKCKAtqA8SmwHCSqqS3gellFOLZG47JdP6simlCBbRJ4l9CwOliTSZ1+ZJbJj0AktkZFWqSWVlL1H6B5id+Trx04tYa3PdtML5ZKSHfW7K2QvItzHXf3T2IvQ8gk/9V3j59uLbztqr3/v1nF2QcEqs/z69bdPiPW6/nqNwVyElq5x2j374SsZNSYWM12raq8NCbXPndW2+164hN8DAgGBhSMQCK2FYxeODAgEBAICAYGAwEmHgBwuhUApL4vdKr0XKNZJ4mebcN53oKyjNSikl+3fiY5ShKSVEypxHCFDgna72VFXpcicCoEhdFXwjyxJ3X8kKWJEqNRqmErayCKgnGYUYyGJM6QR31NSH6iQ6Mng/gM8R+z+w/1nzrO2e1/rL0tmiSyig6vPvuPfr8MqlZXUU1KBqL5exIRsUCoTS7ZYssEPDdR4iMiyhIaIBZ6bzvxiXpZwkAJHSfVJlNmQssWcZ6HH2vPbUDHhb0MmF3qOuY6TyolldA+z5FlRDq3u1/vxX+x9yz+/Tz7O9XsRaekTeTq+iFzy7VP3T5UVqaq8bP7v/V5HyzE2rFMLJv5GECKxdI2J7LKEpkjwoj70uq6Xqz+h3oBAQGD5EQiE1vJjHM4QEAgIBAQCAgGBdYOAVYDYvDLKYdLPCr5VCfhhh0VhZb0cwtUE1zpPGQmmKEaURY5qSpmgOGGS4sSprqJSjFaaIC6XkM4m3I8AkldphnKpDLJXOj4jJRbnpFYSudpduZIIrSw/H38huUUiK+LbOiC0RDzZcFRivVhCS3VYkqwoXK2bHVvlkxxwq5LRbmxyru27yAP7bo+VAmUx9ix7ZDvl7EtN6W/asJjzLPRYn8hjmyyJtdyEilUIWULLH5Nu/fNzTKlcN8LE74/9WzZm3/0caL3qLyLHLPnj2zF/0716IWGaCx33+RxXFF6o4/0FD5849vH2y/fzfJpPW0PZgEBAYPURCITW6o9BaEFAICAQEAgIBATWJAJy1uXY95PjyHa0SO3l79Lmlx9EoOREZVGEqFxGRjFVO3GEVtZug1/EpRhROUYzbSGNgWbSBotxV0TyTyl3sctKqKYMWyRRlZNYIrP4t3O601ydxTIkvnKhFt87vztCa+2/aFt20wA56YsltHxkLBFhyY5ujq9sXL9LBcV6bRttDix7zm5KnrkUPvMZTZ/QUi4vkjdF4VjzqXupygpnhYRaLFeCcBCp6e+yml9K+QXUjVjTPcuWLSrv19OtPr+/RQTUfHG3bdSxsk3twmjJLLvAsBL4z9UfLXDY3HYiQdVOn6SyOcBo4/1cb/PFNJQPCAQEBheBQGgN7tiElgUEAgIBgYBAQGAgEfBVBnI05ttYOV4iLvjuO1rWIZtv/StdnqGCKJWQdRRXzIuVkdhKUkSdqMA0SpEgnSW0SuWKo6JSKrSyGLWECi8KtRhqmDliy9WbsVSuxDr+L/+Lv+nfSvd5qc9nndblILQsISZSwjrxvUgfS2jRfm2+LZFwRWSHJbt8AkQO+1xESr84W/yUD0q7x1nlTr/1LUc5tpFtY9ibwkh5Hps4fznOK3x9stQSOt3GRmNUlNDcquws+TLXuM6S4O66zl9S6PnjZOvsNyTTJ32kZLI5p6z9L7cyrt/xZLuLFFpSxtkFD9VpMdGmCoPSn377HcoFBAICC0cgEFoLxy4cGRAICAQEAgIBgZMWgSIVwHzBUB1yYpTM2zqVS3Ge+bZroeUd8WTC/bIkc+QW/5N3ishUkdiKgGa7hTbVBCTAmCuLhFZUQoUbGdK5d7mz8jBDmzOrzZPErCR/8bdcp5UhozTMMWdr92UJGV+tIVuQwy+nfSGEqrU92VsvWxPhoPJSZ0nxY3eQ6zUCy6WEYRtEWojQohKJJIG9rnq1b7l+11hpV1Rhx/PNV+G5kDb66iwbQsrzKym96mZ7bZ40KYdkg1IH6d3mSLMJ3X3sfULLEjA+QcZzKrx7Prauemzy9yJCl23rpUxbCNYLOYZtpq1qow17bXZTx6n97INI0iLibiHtCccEBAICg49AILQGf4xCCwMCAYGAQEAgIDCQCCyFE2RVWkoObx0661gOJAgnNIqJ3POQl4QqK0czxYiYV8vxUEzoniGmQqXdRkL1llOmpGgzMXyclyOR1XZMVeaSw5fSCGVmhkeEJre9j2OXKJ5EVon1ZSS+UpeXKye01m7coXXYLaFlia6lILSsXVlFTDeiqYiAsO0Q6SC1iMpb0s2SGvY8tu7FEl1sh/JSiXBTrqhBuH6UlJyhb0Vqp5Voo0IN/QT1JEG0Q6Vth1Va+Tm07L3KknPdxr2bcsi3B4uNJbREqKl9fn3Wli3pJoWWT8hZMms+ZNlyjRP7bTccsQSodgj1zy3FHd+LksXbPi5Xu0O9AYGAwOoh0IPQOp5k1CVtcE/izspflO/Wk7/yidPswmTnQyebQ6eM3XGnU37tb8KzeiMXzhwQCAgEBAICAYFVRGCxZJYfEkNHca5kwKvY1b5PnSdtJ6HF/Q0jpHSwSDB1VB7cyTBKEpSZyD3t7HCICO12glY7390wLWE2dxbrI6FFMov/syxGO46QlHJCi+fJCa3UkVvOgZ1NEN93swemIPsvp9Qp0+LY5Rhzyj3X3RQlt5lj3leSd26HR76b0K1eHZqLNOpWj75vNBqueqlvbK6sohCzfggM17V5tH+u/rE9ypMkMkDqnpVQQPXCnu0jhmyj8LLk31Lh0K0dNoxVuPOcdqfJufrQbRdCHeMTn35dPtFpf+9ml8JJxE0RiTXX+S2xJbv127lYIrXXuPf7u0hBS+LxO9qLbMbvq1R0uhZtTq1+zxvKBQQCAmsXgTkILeZk4KyhTBEwEE/nMvqslk+WomaemTQrdbaKtiC4bBCdL/g7Jx35BM9p7V29fO/syONKdtitTtLT/LfwCggEBAICAYGAQEBg0BGwoSD9tlVOmpwPEVo27NBXLSzkPP22ZynKUV1Foiqf98QuNDAnmTqEBUkLKq5KpTwnVsaIQypq8nxCCUMGOT1i+c58qCPUckng+SJJxo8uoxaT0LuM8nnIYf5au/MnR+hFsdsVMs4SlOIIpXLVYVRy5F0btaiFOKWyjWRhBa24ijQq5ynG+nj5NmQJBtpgtxxFKienWs6zDVnrh4zxieBuSp4+ulJYRIQWf7SkG8/jJ8xe6DkWcxzbMTMz48gJEW1ql82ht5hzzHVstZrbk8baKnqoALKkZFE9vca7SHnnrspOsvmiOovspujepzGdi9Dy6y9qj98WW99qE1sitIizyEe2ifdH/u+Grw0LtSo14aHvVrt/y2XXod6AwMmMQFdCK08yyglCJSejSkfzyVI6kk+Z4pmctOLvna2iBaSb0IEEVl5HPrFrdUguTuI6JJgjtvL8EHkZMxnrc2JyMg9e6HtAICAQEAgIBAQGDQGpQixxMJcqwW+/dUwsaWDrtcf4Sq+14LD4TrGvQChS+sgpFg6DukvZYuyRZF3C8Ewq09BGlrQQxWWU4xjVUoahqIVK8wiqjuUrYzotI6lvxExaQhqR8soXSlmDTyL0QzbxGNmtVQ/xO+ItZ/v4fHd1yENrA2qX+qccSQrXZFv90L7FjNFij7W77C0HySBsurVTKlARWlJmKTzThhT2Ip/Wwr1mseO1nMcXEWnEVBsF1Go1R2pJnVWkjtM1O59nzFx9Knpu2Xuv3cTA2q9swd+l1+9jv/eh5cQ91B0QWG8I9FBokXgiIZUA8VTe92zIEVVZREKLq4sdQitqO8JKj/Z8UkHyir9z4tE8Tmg5ouv4Tj357zyeRXnOfEJiE6uuN+BDfwICAYGAQEAgIBAQ+FkErJMoUsEmRC7CrJcTO0g4yyHylQY2SfZchJZVEPlqkrXuLLkQzThfCC2lDURpi2yMU2bV0cA52zbgmovPwulbN+PA4WP43o8ewcF0BJPRENLyMGaaCUpMpO/JteZDPFhCS3Yjx9U6u/Opc7nszypR/LFn+6R2FOk1CG3WLnR+mywxvVx4sV7t+Kjk+crl1e+1s1TEyXL2cZDrttdQt3ZaQov5tHhvVF64Ivz1XT9198LGXv9F9Vo78csq/5c9R7921atd4feAQECgOwI9cmh1QgOpxIrynAGO0HI77JCgIkeV75qS/60ww84Jqc7Kqp3feXxiCCt+3SG9Zgkv1l/NQxIdwRVkWsF4AwIBgYBAQCAgsJYRWKiCyjoCUpvQudHLd2xWyiFe7Fh0c7qs09aNeOhF3PX6fbFtX+7jGW7YSOFCDStooRKnLvSwkjUwkk3jHVdfgv/0e5/E3j3P4+HHforHd+/Dl+96AO2R7WiURtFIMlQ5hXRhnyfmpVosmVOkJlluPOZTv70efFLO/20+9S51WebP8gnCbmFkS31uEcDafEIkspQ//Vw/S0GaLHW/1lJ91ha7jTvHg4Qjw0N5z1eyfoWH+osey0EadXueaPx1TpuTjO1key3RvJbGJrQ1ILBWESgmtFzoXycHhNRSDDsk0ZTVEDnCSX9XOyGIjeMqK/cN06EyGUIt560cIcY6Owosx1VRwdUJSYw7hFk61EnwqRDFtQptaHdAICAQEAgIBAROPgR8h8+G1/WblFqOpRwDS2j5xITvIC2Hc7OUo6iQMLbT7oinXcjmaj/7TmdcuChciu3jb6p7Kdu7knVRodWOSm4XyChpoMppYruJcjqD4WQav/b+t+GzH/sgDry0yxFaDz/zCm5/6DlMYAyT8ShQriFOWy5Jvk9oLaYfg0RmKVSuiKQSYdONwOqHsFkMTv0cawktlV9JQks7HPKcRarIQb9/9IPxWikzF2kkQssq6Xi/8xcydO9Tn5dq/PxrxaphfULNf8bZMODFEulrZSxDOwMCq4lAF0KLEwGqskRqdZqYxYgYQujCAslIlYC0mqfKYk4thQ26LAYivKyCq5NXyx3AOkRoMQkqQxhJgNVdwvisE8K4muCEcwcEAgIBgYBAQCAgMD8Eiggtm6+mnwm+dcxFgmnXK207b0mvIsd4fq1eudLEwu6oJnKqW1iYr7ap1zlPyl+sR6E4K9eD5TvTbA4tR2i1UI7ZxxYqaROjIKF1E37xxitQbk/jxZf34pHnXsFX7/0X7J2pYDIeQVSpA+2GSyAvG1qMcm+QiCxr4yI/fSfb5n+yKpF+rrnlG9UTay4itFbi3MJA1w+vNz+MLaivln8kLCGrMdE9Xr/xexsayt8ZGmoJLb+li7nOu/Xakmc2n6NUWfaere9oU1qs0O+qP9jX8ttXOMPJicAcsN6CtwAAFtFJREFUCi3lsFIYYZQrs2Z3JyRgypGVIosbyHA8D1YMhg6StOKrs8shSSr+d9vz6HfumMjvqfA6npMr3xMovAICAYGAQEAgIBAQWEsI2Ek7P4uIkgPZy7n2CRzfqaBCyTry1qnoVfcg4Mj+WELLzZK4E2In71ORAs2SM1SYyLnisUpmLed8LWDQ1YFkUnj+SEIrTZztZFEJ5YgJ4Zt451svx1vfeCZGKykmDh/FrlcP4Uu3/xOi0a1IK6NoJhka08dQ6jjEFifhPB8b6DYmcznAK4G/8j4ptxzbo13hlJS6yKYGwaGei9BazvZpXIaHh9215pPBIiF6JYWfy36Ws/3zsdtBLmsJLWEtparUWLJnJfCXmk5j1q1/S6lA9MlsS2jxHsxz6T4udaz/XLIbDsz3XjLIYxjaFhAYNAS65NDKE7bnRBR3MuRfnX2kZ3ci5M8kuLgOliKLmu6dhFeUlRFl9TzkULmwFKbokstTiTWchxs6FRgJrWbnXDxv3NmpZnV2jxm0QQrtCQgEBAICAYGAwFpCQI6FcqEorwhJl8W+6OTIee9FBi32XAs5vlfIi/LA2Lw9+s4/n61LCoCc78nDC61DuD4ILSCKO1EAWYp2yhlinjetjARnb9+Iq95wJs7YtgkTExO494f3YzKrY5q7ckdlTE7NoFyKTsDHqv0WMp79HrNSDivPIxWIyGIRKVL/+USBVa+sBOE2F2YzM4zIODG/mcovJyGkfg8NcXOrnAiW6mcpzr9S49+vPQ5qOY6D7n3KiSjllSOwDbmvUHOpcnkcCdFu9rMcfbbjqnuJFhVEguqe7O5THbJLpKm1sdW+9pYDn1BnQGAQECgktLjhcb47IQmrfOfCnFpiGGK+m6EStjsdFfmpzoeskyPLbZkctRBFnd0R09H8mNKxXKGVjnUSxpPMYr4tG+bIDZup/gqE1iAYSWhDQCAgEBAICAQE5oNAEaHF4zm57/XyV9mtM04nQTlwtIObdW6WcoW+Vzu7/d6L0OJxdOD4kqPmhyBaB1ufbZiL+mwVAUuhMFlon5fqOCfgz1LEcYRSBEdoJXHNqbTY/2qUYpgLqM3pXJkWlZCVhzA100KMFPV6zRFiFpf5tm0hpIqv5pjvOedTnn3TdSTH2qoU2Raf0LJ/r7ZTPT097brrKzHtdTwfPPotq37XajWHjxSjwnIxxOdKjn+//R3UciKsFFIo9ZXs1oZk8zdbjmV8hd9SE4m+Xaq9doxFJFvlrBYl7I68Pmm61nMcDqpNhXYFBLoSWqV4CK0WiaYY9VoVM9NTSLMWRseqmJo66h5EpQqZ9BRRXMX0NMmnGq5401V4bf9evPTSU6hUGyhVjqHV5BLbFpRKVbSS/agP1ZA0h1CKqmi1p7BhwyiOHjmKSqWMcgXuZhWXOrsdhjEKCAQEAgIBgYBAQGBNIWBDSOR02/CLuTrTj8Mth0IkzyA5lJYQsWScdeK1eq9cSPytyKEWjuynwm94TLPZdKSY33856oNsLL5jyDarP9VaFWmaIE3bGKlV0Wi1MZPEiKtDQFxBrVJGNWqj3ZhBfXgIR45OolwdRpYm7vtSDMTlKhqNpnOEaXusm7ulkbhYDNE1KJjKdkQAWFJLxJbUe9YZ7+e6Ws4+6vwktKTEsUoznrvfTSN6tdMnwVle1woVWvb6Uxt0Dfaq25azeFtCzldP6jq2Y1BEfPcaI6tu8u8t9v7STx9Wq0wRoSV8bCifwmpFatnniFRPup7t80afl6t/uu/KnuxCQ7dxts+EojLWptgnG97o2/Jcz45+FnTmIuz7Ob4brhpX+0ySjYtQ72exZ7nGLdS7vhEoJrQ6wijuelwu1dCcaWJsdBjT08eQpA3U6lVEcdlNDtpcIUuG8Af/5r/iumvfh2uuGXHCqh8/uBu/9wcfx+NP/gBvuGAHrnvL/45tW8/AAw/eiXu/fyfqtSHMzExhaLiMqcljqFaGUOPkpXnMIR5F5U5I4/oegNC7gEBAICAQEAgIrDcE7ETWTviV32ex/dWkX6vha2nl26pD7M6G1nHxyS2RM3TqOPeSQ+c7D2sBB/aZiblpIww/4/tsrpxSjHK5hMmjh1FmsGFcQiuLkXBOGFccMVWNM9SqVRw+Non68Bga7dQRXeW0AaRttJIMSZrXqZdCmtYDocU+WCLUkidWXeI7j4txVhd7vdrjabu6BvjZLZCXclXdUt0fRBAUYaCk8CIG7KYKvQgl9UPlfHJCJKO1Mz/HnyVcioh4n3AQUaA+6dxFhNZSjtNy1qU+isASkclrlrYg9ZzIRkvy6B5oicjlbGtR3bJX9sPagP3btxURjkX3aKv0Eibqs+qRregcNnTdEtcij+YinrrZeT/3CN9m/bqKSGnVy996tW+lxzKcb30g0IXQStBsT2JkeBTNmRiVchUJd40pAZVqjMmpaWRZCeVKDTPNJj73B/8Fv/c7v46sDezcCdSGgTPPAaabwKc+/Vv4X3/6Pxl9iGo5D1Z8flcD/+pffxA7dz6EsbGqC0WcmW65SUySNJxkvN1mgniGPIZXQCAgEBAICAQEAgJrDQHrXGsyP9fq8EL6J6JHoXs6z0LqWqljFFLj5+/x224dV36WQoGOnJxwPwyxX4d8pfpadB6pTGx+NfUpcoRWGXGWoJI1gSxFihLqo+MuR9axY8fyuSQdo3IdUaWG2vAoEu6ANn0UYCJ5EllRvpMkMaaTTJUWQ8107tXs/1KcW06tCBSRWuyf3blPjvIgOZFyiDU+6sNSXbu9FCgkRYWHkowrBLjf60cOuvriH2f/toRHL8JAv+u6tufppm5Za6oXXYOWsJEN8NrnfxdO7O3gqlBzXs+yHeVktARjv2O4mOvQErCynSJlEs+ha1Ckkwgtazs2hFG26ffDtzXVJ6xEci/3tV5k+5ZsY5995bCwDoTWYqwuHDsXAsWEVtxCtd52ku2sPYIoKyEuUdqe4fCRCWzetBVpVsGxYzM4/8ILcc/3vo/GEeA//PuXcftt9yEuJ/jPn/8I3vUeN6dAuwncdRvw7FPAtdcDl78Z2P1KgmuuOxtx3EYUJRgZGnYTjna7iZi72ziFVsihFcw3IBAQCAgEBAICaxmBIpXEYvtjybK5wg8Xe56FHG+dVt8J0W+WlJLD0430s32Vk2MdcEvSrIQztxBM7DFso9ovFRVTTdBh3bhxI7adsh1Jcwb7X3kBU5OTiKt1nH3uBagPjeDFF3ajcWzCEV2lSh3l+gh2vOnnsGvXLkwdmUAcZTh6bBIjIyOzyaXpRHF+yRdxt+TnYvuyWsdbZ1ZOs5xI9tXanRxcq+RarXarrWyfSAkpOmS7S0XQFF17IoZFSCjHkU+MLAYfn1ArIiJUf9H1asPNikK1pGqz9coe1sr1b8kdS+JpgcLah1R7Irtk5779ENOlClmda/wtKWNxF/bdiCjd3/3f2R/1u+jZ4bfFP4/IbRFavUIue5GqvWzfP76ovyLt5kPm9jpv+D0gsABCq4lSZRrNZoIytiBNYkRxA6Vy5la4JiaOoVQeRqsN/P4ffA6//28+g29+BfjMp7+OkaEzEZdSlOp7cfudN2PjZuAP/9MUbv3iw6hEG9Bq78OffeEmXHEd8Ddf/iL+7b/7P5AmJLEy1Ks1NJttjAyNzE4+wvAFBAICAYGAQEAgILB2EbCO12In09YpsBNpOaraTXE10epFaCmXmA2nmcuZLyIE5+skryYe/rmlzJIjJgeV7xy/G254GyaPHcUzP30c09MzqI2O4w0XX+LCDR/9yYNoHj2AWpkp4COcduY5+IWbP4SHH30MWdLCyPAQmi0q/ss4evSo+//000878kREw1IRJquFqVVISJ3hExpSv6isnHASiKvZfzsGVoHjk7qLwbZIQWIVbJYwsqFt3XIbFREK3TAUuWz7o3uW6ulGcut3KTF9lZZ+l7LTEoFq+1oIOfbv4Zag4Wde5ypTRHpa8selvmlTGJELIFbCtn3STNea7mdshx1/n9TRuKqcvf/JforsX33061O/Fdrai9DyyfD5Xms+WW4XlFiXyGFdW8KriJyd77lD+YBANwQKFVrcybDRPop6bQPQ2uTyaB2dfBVj4zUcPXoY1VodjWaGqFTBl7/yJVx7zfX45Mcewr88kALpFkzNHEJt7GX88f+8GeUy8ImPfxm19FKgNYaZxn5cdV0df/W1i/DgvzyA9/zCu13Sea62IY2RtsuImIq+xB2AGKAYXgGBgEBAICAQEAgIrAcElorQsiENmsDbFfxBx6poV0M5JL3CJ63TZh25taDOsE4n+2HHcXh4GBs3juPyyy/DSy++gH2v7cWOy69AdXQLKvVhjI6OYvLQfpSbR/Djf74Hp59+Ot705qvw44efQLU+jMmjR1wKi7iTj2l8fNzl6rr//vtd6CHzdcn5HHT76Ld9ck71zuN8B1lqQH5PsqCXw9vvufstZ9uoY+T8y+b7raufcj6hZfPs2XAukT827NBXV3UjFvxr0FdL2X7aOliOYzCXmkfqsSKSht9xPG3CdEuCrAVCy1/g8IkOKZb0vYgRS0or/FC/dcO/H3uZbxn/niuC1LbFEsqs3/5t7+9F9+wiUs7aS7frt18yj8dbIlzt6/d4n9DSeInEs6S1yNd+rqv5jkMoHxCwCESnbT8lAyKkHXY7yjJE4LbYEdqtGFk6jnaSIa40EMVtHD18BP/2c/8BN914C6659iy88Cqw7XXAb/3rx/GDuw+i1diE2lAbcf2n+B//90fx+BPAn/8/t6F19Bw0p6rYtKmMozP34sk9v4aoCoxv2Oyk4a3mJIaGRlDCCKYmp1GpslkJ2Bq2J+qQW/zkLj7Ti7zFUefLzE1o8lf+ueiIvEiErNNvHZOfL39FqibYzNpCwA0c/3P/bz9slXnZOr+z3M/8rvJdBl9G0TUctsfxs0jOUc43vG7n6pQ73tITrwqdavbbE+rht8JBl4w93vw+e8XpuxNuIcevtROwMf2z/XFt0H9e4+3OpVrqfL9EF13UIcNPOJ/FvOg8HZuZBc6U6Xu8C/o9V+g0TdS7usJ9Z23dbkJrVx4BTY59x1UTa5sMfOVb1/uMtt02TMQSWkWklZvVZNms0kh/u/mK5nBRtCIqhd697F5CfZPjTqKJfT/77LNx6aWX4PzzzkWr1cTzu3ejOjSGfUemXfJ3klPPP/UE3nr5G/Dd27+JN112OcrVGqLqMA4dPorhobpTZk1OTeHZZ5/F9u3bXQjjj3/841kSYBAUfIvBzh9znxjRtWFVJCJsVoPQ8okrtcvad7+O9HxwEw6WHLHEiX+9iGDuh2DzCSQ7Jpbc8OvSOWnHvipJGFhiUv31CSDW6+9yutYUWsJMJIh/L+ffuj+orAgte/8vCm1bDns6Ydbr0uJ0PMvOZ7ZDJJHtm1SnIrG6ETt2/H0772ehwuInO5/rerEh7/O5rli2Wzih6rGKLWEiEo3v/bRvvm0K5QMC0Vlbt2UpYjRK+W4wVSbUTDlpyrc+nk4zoFJGggSN6Ta+8P/+HW55z3VIGrkj1ogBprv6zO88hX++9xmk7dORpIdQrt2Pv/zC7+MHP5jBH/+Pv0cJFyHKqoizl3DuOUfwrW/fgoMTk7j6mhtwcGI/RsZTpEkDaVJGtVxDmrUdhZVGMSgsr6RNR1s149zxraSZI5wS5mKISkiiCrKIdFQbERL3mQqv/G/OAqn84ovKrwxxxtq4c07JcRruGHe+kktGXyIqS+RbBzNbYQQcmUGihGwB7VpEjP6mcTOfBsvFOak1S26R8PLJHGdAHYaTx7Ae2qH53pEW9tjU1OncjePl3WcRa1IhWiKE38n4OuTPLDFz/JzZz1IhXtttHWyBCD6dn23k9aENGAzZxA0ZiCN3c+jgmOk7EWEOuw4OLDdLIvEaKuf9dd/zmlP3Wb7zO8msmLuaZkA6DIDH2L5bu+l1MRoyzrWj1ekXx5/5+Hheg7kj0linNp7QeeMOBc7x5ndsez7e0WzZzhh0vncti4kTq+zsquVw69jKCbjPAtHhUk8co1k7cQsL4RUQWNsIWEfMXR4dMqZXDqNeDkk3p8A6jKuJnG2fr7Lgb9a5sWEZNpTEd2x9ZZtfrxxD4bya/e91bvVFzo3woHJlbGwMV155BV599VXsfW0vrrr6GhcNkGYRRkdHMHHwAE7b/jrcecdtOHL4MG56+/+G1/YfQKlUdoTYQw89hOuuuw633XYbtmzZ4gitn/zkJ2COLpu8uVcbB/l3OZS+jehvknY2QbScSR63EiGH1latGkSf9bu1WdltP857r7HR/UNklhRaPmnipigdQkKOt909stt5ehFaJKzsda3z+KFmRf1nWYVsWZJDRJmOyXMOt2fVeGuJ0Coir4Q1+yHSWYSgtQndP4WRwjOtbfWyj6X43Y6lmwLG+VxS16DsiO3jfc0muu/Hxvspo374+PQ6lr+L0NI9cT6Y2PHzn/HCgH3mvUbXilVBBkJrPmiHsv0iEJ29bVvWbGdo1YaQcuvk1gxqUQnlrIYkynAsnkJUq6DZAN728+/GN778v3B4L/Af/90U7r73KWw8rYrP//HF2Pk08O//z/+OocrZaLUPYtspe/C97/1f+Ku/2o//9t/+PzRapyNLy6hWJvDJT7wHn/30xryNMXDXPS/gU79zC44eeznnFagIQwkZt2uOItSrZWTTh1AuxWiXa2i1U5RabQzXa5hsNFGqDqOZ5o51rZZhevoYKtUaknYT5VKCdrOF0ZHNbkKDjLkVYrS5VTCJMBJ5XAlAy7m3bedUx4gT7qvzs7tTCFi7QmBvYnrY2Amtbhh2EuvfiOyDSzcL3TD9B5WVmxZNatUeK9fVDVerZfaG4t8MuzkL/RoVy7HPdltbPdCLzl9UL8sVtZ9l7cqjHY/ZyUlMqqeJKIqRJRWk5GXiFLHbaKCG1O2CxG3PZ1Cp1JG0U0eglssVJORYYm4fnY99u91CtVpxN/9mawb1OuX6NFLaCQvlBCktKOuQWlmWolzhpISkSsn1w04uWX+a5qRZFCfuXFnKc5JMYT6AprPRnNzovLsdP4+TXqVyhFab212niEs5KeeaNRvCkRdnX7OEKyIlVNgoZEi4g6izbra7Q0TNEnKsq3MuR2jliXSR1lxbMkfy5A5Zs9lCtTLsztlsHUNUyscsRgVZmp8LcaNDLnYudkcskVymg9JAGh1CHEcoReNIE2LIyUzphJwIrIffa3y1EmbthgS8o+zc5DRFqZSg0ZhBKebEMkaaRE4B6sYkSpGkM26SkSQRmo0mhoaraPImx2u/VHb3itGxYcw0jiJNUgzXN6DRyEmrCgn+hDkbiOkQZmamkcW0twilmMQckGbTxwlTR2idOH6uT54UK6ewpBDNCfvwCgisRwTsCi7vH75KabETXk6kraOzFM+0pR4H3+mQQyaHSPdyPTNVniEcvfDx5wVL3fbF1sfnqcKu6JjL2SMGmzZtwrXXXot9+/Zhz549uPHGG/Hiiy+670kUPPXUU7jyyitxxx13uBDCt771rRgaGnIhWJs3b8b+/fuxbds29/t5553nnlWPPvooJicn3XlEAiy2D2vleDmuuiZ4rfWyn4X2zRJJsmOeX8oazUO7hUwt9Lz+cbYdtDPNvYvmjt3mn8JN9w5fleITGLzmiHE/hKGuT3udWnLS5siandd6qiCfzFwq7FaiHp/Qsvao54Hu37r/CQeN7XK2s9f90z5PRJqyvSJvpKBjOdkE29vPc0jYLGf/WLeuy6JFFNsGm69MJG2vMRApyb7r2hOhZe+/verphoHvsy43VqH+tYHA/w+4TGp6mPoL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内容占位符 8"/>
          <p:cNvPicPr>
            <a:picLocks noGrp="1" noChangeAspect="1"/>
          </p:cNvPicPr>
          <p:nvPr>
            <p:ph sz="half" idx="2"/>
          </p:nvPr>
        </p:nvPicPr>
        <p:blipFill>
          <a:blip r:embed="rId2" cstate="print"/>
          <a:stretch>
            <a:fillRect/>
          </a:stretch>
        </p:blipFill>
        <p:spPr>
          <a:xfrm>
            <a:off x="5372432" y="1049271"/>
            <a:ext cx="6791054" cy="4365677"/>
          </a:xfrm>
          <a:prstGeom prst="rect">
            <a:avLst/>
          </a:prstGeom>
        </p:spPr>
      </p:pic>
    </p:spTree>
    <p:extLst>
      <p:ext uri="{BB962C8B-B14F-4D97-AF65-F5344CB8AC3E}">
        <p14:creationId xmlns:p14="http://schemas.microsoft.com/office/powerpoint/2010/main" val="203306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朝阳西路</a:t>
            </a:r>
            <a:r>
              <a:rPr lang="zh-CN" altLang="en-US" dirty="0" smtClean="0"/>
              <a:t>营业部</a:t>
            </a:r>
            <a:r>
              <a:rPr lang="zh-CN" altLang="en-US" dirty="0" smtClean="0">
                <a:solidFill>
                  <a:schemeClr val="accent4"/>
                </a:solidFill>
              </a:rPr>
              <a:t>淮南地区</a:t>
            </a:r>
            <a:r>
              <a:rPr lang="zh-CN" altLang="en-US" dirty="0" smtClean="0"/>
              <a:t>客户</a:t>
            </a:r>
            <a:r>
              <a:rPr lang="zh-CN" altLang="en-US" dirty="0" smtClean="0"/>
              <a:t>分布</a:t>
            </a:r>
            <a:r>
              <a:rPr lang="zh-CN" altLang="en-US" dirty="0" smtClean="0"/>
              <a:t>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六月份，朝阳中路营业部固定终端活跃登录</a:t>
            </a:r>
            <a:r>
              <a:rPr lang="en-US" altLang="zh-CN" dirty="0" smtClean="0"/>
              <a:t>IP</a:t>
            </a:r>
            <a:r>
              <a:rPr lang="zh-CN" altLang="en-US" dirty="0" smtClean="0"/>
              <a:t>共</a:t>
            </a:r>
            <a:r>
              <a:rPr lang="en-US" altLang="zh-CN" dirty="0" smtClean="0"/>
              <a:t>7124</a:t>
            </a:r>
            <a:r>
              <a:rPr lang="zh-CN" altLang="en-US" dirty="0" smtClean="0"/>
              <a:t>个，客户共</a:t>
            </a:r>
            <a:r>
              <a:rPr lang="en-US" altLang="zh-CN" dirty="0" smtClean="0"/>
              <a:t>798</a:t>
            </a:r>
            <a:r>
              <a:rPr lang="zh-CN" altLang="en-US" dirty="0" smtClean="0"/>
              <a:t>名，客户分布如图所示：</a:t>
            </a:r>
            <a:endParaRPr lang="en-US" altLang="zh-CN" dirty="0" smtClean="0"/>
          </a:p>
          <a:p>
            <a:r>
              <a:rPr lang="zh-CN" altLang="en-US" dirty="0" smtClean="0"/>
              <a:t>登录客户主要集中在田家庵市区。</a:t>
            </a:r>
            <a:endParaRPr lang="en-US" altLang="zh-CN" dirty="0" smtClean="0"/>
          </a:p>
          <a:p>
            <a:r>
              <a:rPr lang="zh-CN" altLang="en-US" dirty="0" smtClean="0"/>
              <a:t>潘集区，大通区活跃</a:t>
            </a:r>
            <a:r>
              <a:rPr lang="zh-CN" altLang="en-US" dirty="0" smtClean="0"/>
              <a:t>客户</a:t>
            </a:r>
            <a:r>
              <a:rPr lang="zh-CN" altLang="en-US" dirty="0" smtClean="0"/>
              <a:t>较多</a:t>
            </a:r>
            <a:r>
              <a:rPr lang="zh-CN" altLang="en-US" dirty="0" smtClean="0"/>
              <a:t>，分布较为分散</a:t>
            </a:r>
            <a:r>
              <a:rPr lang="zh-CN" altLang="en-US" dirty="0" smtClean="0"/>
              <a:t>。</a:t>
            </a:r>
            <a:endParaRPr lang="en-US" altLang="zh-CN" dirty="0" smtClean="0"/>
          </a:p>
          <a:p>
            <a:r>
              <a:rPr lang="zh-CN" altLang="en-US" dirty="0" smtClean="0"/>
              <a:t>谢家集区有少量活跃客户。</a:t>
            </a:r>
            <a:endParaRPr lang="en-US" altLang="zh-CN" dirty="0" smtClean="0"/>
          </a:p>
          <a:p>
            <a:pPr marL="45720" indent="0">
              <a:buNone/>
            </a:pPr>
            <a:endParaRPr lang="zh-CN" dirty="0"/>
          </a:p>
        </p:txBody>
      </p:sp>
      <p:pic>
        <p:nvPicPr>
          <p:cNvPr id="6" name="内容占位符 5"/>
          <p:cNvPicPr>
            <a:picLocks noGrp="1" noChangeAspect="1"/>
          </p:cNvPicPr>
          <p:nvPr>
            <p:ph sz="half" idx="2"/>
          </p:nvPr>
        </p:nvPicPr>
        <p:blipFill>
          <a:blip r:embed="rId2"/>
          <a:stretch>
            <a:fillRect/>
          </a:stretch>
        </p:blipFill>
        <p:spPr>
          <a:xfrm>
            <a:off x="5607994" y="938254"/>
            <a:ext cx="6464032" cy="4513442"/>
          </a:xfrm>
          <a:prstGeom prst="rect">
            <a:avLst/>
          </a:prstGeom>
        </p:spPr>
      </p:pic>
    </p:spTree>
    <p:extLst>
      <p:ext uri="{BB962C8B-B14F-4D97-AF65-F5344CB8AC3E}">
        <p14:creationId xmlns:p14="http://schemas.microsoft.com/office/powerpoint/2010/main" val="942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朝阳西路</a:t>
            </a:r>
            <a:r>
              <a:rPr lang="zh-CN" altLang="en-US" dirty="0" smtClean="0"/>
              <a:t>营业部</a:t>
            </a:r>
            <a:r>
              <a:rPr lang="zh-CN" altLang="en-US" dirty="0" smtClean="0">
                <a:solidFill>
                  <a:schemeClr val="accent4"/>
                </a:solidFill>
              </a:rPr>
              <a:t>合肥地区</a:t>
            </a:r>
            <a:r>
              <a:rPr lang="zh-CN" altLang="en-US" dirty="0" smtClean="0"/>
              <a:t>客户分布</a:t>
            </a:r>
            <a:r>
              <a:rPr lang="zh-CN" altLang="en-US" dirty="0" smtClean="0"/>
              <a:t>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将地图下拉可见：</a:t>
            </a:r>
            <a:endParaRPr lang="en-US" altLang="zh-CN" dirty="0" smtClean="0"/>
          </a:p>
          <a:p>
            <a:r>
              <a:rPr lang="zh-CN" altLang="en-US" dirty="0" smtClean="0"/>
              <a:t>朝阳</a:t>
            </a:r>
            <a:r>
              <a:rPr lang="zh-CN" altLang="en-US" dirty="0"/>
              <a:t>西</a:t>
            </a:r>
            <a:r>
              <a:rPr lang="zh-CN" altLang="en-US" dirty="0" smtClean="0"/>
              <a:t>路营业部的活跃客户不仅局限于淮南区域，在长丰</a:t>
            </a:r>
            <a:r>
              <a:rPr lang="zh-CN" altLang="en-US" dirty="0" smtClean="0"/>
              <a:t>，合肥</a:t>
            </a:r>
            <a:r>
              <a:rPr lang="zh-CN" altLang="en-US" dirty="0" smtClean="0"/>
              <a:t>市区，</a:t>
            </a:r>
            <a:r>
              <a:rPr lang="zh-CN" altLang="en-US" dirty="0" smtClean="0"/>
              <a:t>有一定数量的活跃客户。</a:t>
            </a:r>
            <a:endParaRPr lang="en-US" altLang="zh-CN" dirty="0" smtClean="0"/>
          </a:p>
          <a:p>
            <a:r>
              <a:rPr lang="zh-CN" altLang="en-US" dirty="0" smtClean="0"/>
              <a:t>隶属合肥市的长丰县每个</a:t>
            </a:r>
            <a:r>
              <a:rPr lang="zh-CN" altLang="en-US" dirty="0" smtClean="0"/>
              <a:t>乡镇，集镇都有登录客户。</a:t>
            </a:r>
            <a:endParaRPr lang="en-US" altLang="zh-CN" dirty="0" smtClean="0"/>
          </a:p>
          <a:p>
            <a:pPr marL="45720" indent="0">
              <a:buNone/>
            </a:pPr>
            <a:r>
              <a:rPr lang="en-US" altLang="zh-CN" dirty="0"/>
              <a:t> </a:t>
            </a:r>
            <a:r>
              <a:rPr lang="en-US" altLang="zh-CN" dirty="0" smtClean="0"/>
              <a:t>   </a:t>
            </a:r>
            <a:r>
              <a:rPr lang="zh-CN" altLang="en-US" dirty="0" smtClean="0"/>
              <a:t>虽然数量不多，但是可以作为未来发      </a:t>
            </a:r>
            <a:r>
              <a:rPr lang="zh-CN" altLang="en-US" dirty="0" smtClean="0"/>
              <a:t>      </a:t>
            </a:r>
            <a:r>
              <a:rPr lang="en-US" altLang="zh-CN" dirty="0"/>
              <a:t> </a:t>
            </a:r>
            <a:r>
              <a:rPr lang="zh-CN" altLang="en-US" dirty="0" smtClean="0"/>
              <a:t>展</a:t>
            </a:r>
            <a:r>
              <a:rPr lang="zh-CN" altLang="en-US" dirty="0" smtClean="0"/>
              <a:t>的可能性区域。仅供参考。</a:t>
            </a:r>
            <a:endParaRPr lang="zh-CN" dirty="0"/>
          </a:p>
        </p:txBody>
      </p:sp>
      <p:pic>
        <p:nvPicPr>
          <p:cNvPr id="5" name="内容占位符 4"/>
          <p:cNvPicPr>
            <a:picLocks noGrp="1" noChangeAspect="1"/>
          </p:cNvPicPr>
          <p:nvPr>
            <p:ph sz="half" idx="2"/>
          </p:nvPr>
        </p:nvPicPr>
        <p:blipFill>
          <a:blip r:embed="rId2" cstate="print"/>
          <a:stretch>
            <a:fillRect/>
          </a:stretch>
        </p:blipFill>
        <p:spPr>
          <a:xfrm>
            <a:off x="5687171" y="1041623"/>
            <a:ext cx="3505468" cy="2410496"/>
          </a:xfrm>
          <a:prstGeom prst="rect">
            <a:avLst/>
          </a:prstGeom>
        </p:spPr>
      </p:pic>
      <p:pic>
        <p:nvPicPr>
          <p:cNvPr id="4" name="图片 3"/>
          <p:cNvPicPr>
            <a:picLocks noChangeAspect="1"/>
          </p:cNvPicPr>
          <p:nvPr/>
        </p:nvPicPr>
        <p:blipFill>
          <a:blip r:embed="rId3"/>
          <a:stretch>
            <a:fillRect/>
          </a:stretch>
        </p:blipFill>
        <p:spPr>
          <a:xfrm>
            <a:off x="7847458" y="3472774"/>
            <a:ext cx="3702038" cy="2447013"/>
          </a:xfrm>
          <a:prstGeom prst="rect">
            <a:avLst/>
          </a:prstGeom>
        </p:spPr>
      </p:pic>
    </p:spTree>
    <p:extLst>
      <p:ext uri="{BB962C8B-B14F-4D97-AF65-F5344CB8AC3E}">
        <p14:creationId xmlns:p14="http://schemas.microsoft.com/office/powerpoint/2010/main" val="116602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朝阳西路</a:t>
            </a:r>
            <a:r>
              <a:rPr lang="zh-CN" altLang="en-US" dirty="0" smtClean="0"/>
              <a:t>营业部</a:t>
            </a:r>
            <a:r>
              <a:rPr lang="zh-CN" altLang="en-US" dirty="0" smtClean="0">
                <a:solidFill>
                  <a:schemeClr val="accent4"/>
                </a:solidFill>
              </a:rPr>
              <a:t>皖北地区</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颍</a:t>
            </a:r>
            <a:r>
              <a:rPr lang="zh-CN" altLang="en-US" dirty="0" smtClean="0"/>
              <a:t>上</a:t>
            </a:r>
            <a:r>
              <a:rPr lang="zh-CN" altLang="en-US" dirty="0" smtClean="0"/>
              <a:t>县有</a:t>
            </a:r>
            <a:r>
              <a:rPr lang="zh-CN" altLang="en-US" dirty="0" smtClean="0"/>
              <a:t>相当数量的登陆客户存在。</a:t>
            </a:r>
            <a:endParaRPr lang="en-US" altLang="zh-CN" dirty="0" smtClean="0"/>
          </a:p>
          <a:p>
            <a:r>
              <a:rPr lang="zh-CN" altLang="en-US" dirty="0"/>
              <a:t>皖</a:t>
            </a:r>
            <a:r>
              <a:rPr lang="zh-CN" altLang="en-US" dirty="0" smtClean="0"/>
              <a:t>北部分市县也有活跃客户。</a:t>
            </a:r>
            <a:endParaRPr lang="en-US" altLang="zh-CN" dirty="0" smtClean="0"/>
          </a:p>
          <a:p>
            <a:r>
              <a:rPr lang="zh-CN" altLang="en-US" dirty="0" smtClean="0"/>
              <a:t>蚌埠辖区内的活跃客户较少，阜阳辖区内的活跃客户相比蚌埠辖区的略多。</a:t>
            </a:r>
            <a:endParaRPr lang="en-US" altLang="zh-CN" dirty="0" smtClean="0"/>
          </a:p>
        </p:txBody>
      </p:sp>
      <p:pic>
        <p:nvPicPr>
          <p:cNvPr id="5" name="内容占位符 4"/>
          <p:cNvPicPr>
            <a:picLocks noGrp="1" noChangeAspect="1"/>
          </p:cNvPicPr>
          <p:nvPr>
            <p:ph sz="half" idx="2"/>
          </p:nvPr>
        </p:nvPicPr>
        <p:blipFill>
          <a:blip r:embed="rId2" cstate="print"/>
          <a:stretch>
            <a:fillRect/>
          </a:stretch>
        </p:blipFill>
        <p:spPr>
          <a:xfrm>
            <a:off x="5351228" y="1081377"/>
            <a:ext cx="6416702" cy="4778734"/>
          </a:xfrm>
          <a:prstGeom prst="rect">
            <a:avLst/>
          </a:prstGeom>
        </p:spPr>
      </p:pic>
    </p:spTree>
    <p:extLst>
      <p:ext uri="{BB962C8B-B14F-4D97-AF65-F5344CB8AC3E}">
        <p14:creationId xmlns:p14="http://schemas.microsoft.com/office/powerpoint/2010/main" val="58534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朝阳西路</a:t>
            </a:r>
            <a:r>
              <a:rPr lang="zh-CN" altLang="en-US" dirty="0" smtClean="0"/>
              <a:t>营业部</a:t>
            </a:r>
            <a:r>
              <a:rPr lang="zh-CN" altLang="en-US" dirty="0" smtClean="0">
                <a:solidFill>
                  <a:schemeClr val="accent4"/>
                </a:solidFill>
              </a:rPr>
              <a:t>省外</a:t>
            </a:r>
            <a:r>
              <a:rPr lang="zh-CN" altLang="en-US" dirty="0" smtClean="0"/>
              <a:t>客户</a:t>
            </a:r>
            <a:r>
              <a:rPr lang="zh-CN" altLang="en-US" dirty="0" smtClean="0"/>
              <a:t>地理分布分析</a:t>
            </a:r>
            <a:endParaRPr lang="zh-CN" dirty="0"/>
          </a:p>
        </p:txBody>
      </p:sp>
      <p:sp>
        <p:nvSpPr>
          <p:cNvPr id="3" name="内容占位符 2"/>
          <p:cNvSpPr>
            <a:spLocks noGrp="1"/>
          </p:cNvSpPr>
          <p:nvPr>
            <p:ph sz="half" idx="1"/>
          </p:nvPr>
        </p:nvSpPr>
        <p:spPr>
          <a:xfrm>
            <a:off x="778565" y="1296973"/>
            <a:ext cx="4724400" cy="4117975"/>
          </a:xfrm>
        </p:spPr>
        <p:txBody>
          <a:bodyPr/>
          <a:lstStyle/>
          <a:p>
            <a:pPr marL="45720" indent="0">
              <a:buNone/>
            </a:pPr>
            <a:endParaRPr lang="en-US" altLang="zh-CN" dirty="0" smtClean="0"/>
          </a:p>
          <a:p>
            <a:r>
              <a:rPr lang="zh-CN" altLang="en-US" dirty="0" smtClean="0"/>
              <a:t>朝阳西路营业部的活跃客户还有一批分布在上海等长三角城市</a:t>
            </a:r>
            <a:endParaRPr lang="en-US" altLang="zh-CN" dirty="0" smtClean="0"/>
          </a:p>
          <a:p>
            <a:r>
              <a:rPr lang="zh-CN" altLang="en-US" dirty="0" smtClean="0"/>
              <a:t>北京的活跃客户数量也明显多余其他地方。</a:t>
            </a:r>
            <a:endParaRPr lang="en-US" altLang="zh-CN" dirty="0" smtClean="0"/>
          </a:p>
          <a:p>
            <a:r>
              <a:rPr lang="zh-CN" altLang="en-US" dirty="0" smtClean="0"/>
              <a:t>郑州，济南，重庆也都有少量活跃客户。</a:t>
            </a:r>
            <a:endParaRPr lang="zh-CN" dirty="0"/>
          </a:p>
        </p:txBody>
      </p:sp>
      <p:sp>
        <p:nvSpPr>
          <p:cNvPr id="8" name="AutoShape 2" descr="data:image/png;base64,iVBORw0KGgoAAAANSUhEUgAABLQAAAMGCAYAAADr/t1TAAAgAElEQVR4Xuy9CbhkZXX3u3aNZ+jTA9CAzN3IICAKjaAySSMCmmhMcjXe5H7R++SaxO/LoDHJTXKTfJn98sUBE0VjBozJcz/nmwhRRFGwEWRqmqmZkVEaGno6Q0279n1+7z7/6tXbOqfqnFPVZ+hTPE2dqtr73e+w1nrX+q/hjU44/oQkjmPj1Ww2jb8LpYLl83krFPJ27FHH2GmvONWOX7fejj76aDvi6KNs5ZrVNrRqxHKlolkuslqlZi+98JJZvWnbnn7OHn7oQXv8qcfs4UcesieeeMLGx8dDu/yLoii0PddXLpcL7dFWkiTWaDSsWCxaoVCwarVq/L5u3To76KCDbGxszB5//HGr1+tWqVSsVCqFe6Z78Tt95aV33cM7/3gG76eeemroB88ZGBho9YO+TExM2KOPPhp+ox2ezXycdNJJNjw8bHfccUf4TnOjd9rmHy89T3/7Ps11Hhfj/X5tpup/p/XlPuaXNYHu+ac11XovxrlRn1etWmXHH3+83XnnnYEnxB+iJfH8Yh7jfPZdMge6kUxDBnhZ4enIy4658G+2HX3mWfpH+/QFOYhMFL8cfvjhQe5IjuzcudM2b94c7kNucR3yEXrhu1qtZuvXrw90xPf8jsxClj3yyCP20ksvhWdwveaBa/R5Pten389mfrxclqzWc/26ZL/rRn71u/9zbT+7J/q9ydN3lgemkstTydx234v3/Bg8/U8nv9v1e65zsRDvl7xH50G/QA7Aq8wdewP8zGfmg/eRkZHwHXKDvYHP6CnSCZEP0ptom3b5TfqXaJp3rqUNyQLkCG0dccQRQXbw4pl60a72KNqGl7Qft9N5xHtzmfd2PNhOXs/lGYv9XtaQPePEE08Ma8IajY6O2tatW8M68rv0VL/ezKNohHe9svp0amMU2uq5S0EHW8jrL/vprLPOCrbR7t27A88hA8rlckf7aCGPrRd9Yw6g9dWrVwedac2aNWFOpOfwDOSa6HRwcNB+9KMf2d133x1o2uvXXi/L6gKz7avsFvqE/EQe89wjjzwyyHd41NvcyH/xIn9LfsuGhRf5nbaQzbLRs3oOn73d5OWo9CHNCe3xj+9pz9u0WX21G3tttnPVz/s0fs2T5F4vnunlJWsrvVwYwXTP4F6uoz+SzTORqV5/9X9rDekL3+sZ2Xnoxfhn00Z0/LrjEzEDhJ4CWkU77rh1tuHMDbbxDRfYma96la0+5BCgHWvEZrmiWQ08KDLjDWyoFJnlE7MoMUsasb24c4fddddd9r3vfS8Y1QBbCEteTPJMJne6gQnUEsMwFib3Fa94RRA+27dvtxdffDGAcTzzueeeCyATCzLdyzNqVgnmN23wMD+bggw8CRgxMc9BmdO4EZS8Xv7yl9uDDz64jyGJMJGg8gaiCEpCZrEy/2wI1N/jx91O+fS/dwJNPQ1qo+JZ3Cclfa79nc/7oaXXve519t3vfrfFa6IvNmg23uXX7GfAC3K/2WQ3dZ7QSyNaNC45126z4XleqZLScswxxwSASpvvnj17AqCOrEE5A6xCRg8NDYV9ALmFQXPsscfaIYccEu7DkEF5454f/vCHQZ7SDjwjpalXsn32q9P/O/28t1vjdgYz12Xv639P+/MEr8C0Gz/0oe+7BQraXed5R7wlRUpKsRRsbzhMtUf2khf7M7O9a1WGCy2yHvD1ihUrgu6B8QXfsg+iw+gd/QRexoCD95955hl7/vnnA8B1xhlntD5Lh0KmMP8yXvRMyRzkCToY8w7Qdd555wWZs2vXrmA8CRR72cteFmTWtm3bQt+kJ2XXsVfr144/u6XT3q3Qwm3JAx7QDXPDegF+PPbYY601F8+J36U7TWVMeZ6VriW5uFRk48Jd1b09k7105pln2m233Rb4V8YqukAn+2gxjHEufWR+mAfe0X3QgQCKoFG+RwdCB2Pe4A++e+ihh+zZZ59t69TsldzSmGiP58uJKhuGvtBXdDnsbvhQACUyW44K1poxIJ/hXfaFHTt2BBrgGjkcpCv65+pvxs692n+9HaU9R3I2qyN7YFDtTaUzzWUd+3Wv7HSv4zAm0USvdGDaYX4F/mteO7XP79qTJZtnOhdZe1u0wPfs5eqLbBHJ9vnEJ6J1x65LNHgmDoT3rNecbW9/+8/YqwCyVq+wZh1vWmK54oA1I7MqTpeC2Z4xs4mK2dqDzRoVs+EBs7yhyMZmCYBRZBPjE3b77bfbV77yFbv55puDV78X0SECjARMyIATysxka1NG2AA6oSyhoHUCO7pZeMYgAPD1r399iHSgTywu/3gJbKNvXrkUMSI0EDx4RzyBtCNWLzTmk2C6mZteXNNJudHv3sjx33WiMb9h6z4JDinjvRjHfLXBmIhQRAGVxxvewFCBr2+66ab56tqSeC6bhDb07GY93QDnqthMBWhJGVWkkAwQACgUGowRDFKUGMmlBx54wF544YUgD1F2pBwhL5FH2ggZH0oSRieyjfbkwUSe047koeakFzJ2IROKl09Z0EVKzkLu/1z7llV0s3I4Oz+aI71nI9pk1HrFOdum6JHvJb89iOUV46wM77SfzHU+Ftr9mmfpQxg6r371qwPfwsvoQvAyvM5coaMJ4MK44bqLLrrI7rvvvmCk8d0b3/hG+853vhNAbNrluwsuuKDl+YfnicJ66qmngjxgrwGc2rJlS9BziHh461vfatdee20wpBT9iQEF6PXkk08GxydglyJL281rlvZmM/fTgVeLybCazdi7uYc5IDplw4YN4XIZ9+i5GL6stYxS8ZqnOf5WhIj4WDq5nMEy1rzethCMom7mZ7Ffw9rg9EcGAFAKIFF05WIf31z7L7kpkGbt2rUBuBLdQ/s4BnD6AXShPwEMwiftImi8zOqFfBHP0B/WUPKS/iB3jzrqqKDb8Rm5qwhc2aGyj7wdhI64cuXKIO9lj/p90+/HAm/kkMhG1TJe2vZBGOJ34Q1+787qCwvdxvWAlnQZH7ncCXCaCX36SNZu9z7xs/TxmfbHg1d+nZTNhH4guZ8FtNqBlTMZ71yujU4+8eREKCvetgsvvNDe+rafspNOOsUIYooIubJGiMYyK1o9MYsjsxd3mX3qM1dbo960X/+1t9rqFWmEVrO2ywbKBWvU8xZZ0fKFfAjjIhrp+9//vn3rW98K7+0U2pkORG1IgPj0Hy2oNlYALRQmFLleCG0xHG295jWvaUXCSEDIU6UwTwFw9FXzDVEoBVJeEb5DsUS4eOWev30Y/kwJdKZzu1Cv17zPBLBqN5bs/WLapaJQQUcyWPhbdMeGBqjBJrf8mtsMKGxbgFZ2859b6+3vzgK5XOVp1xv1UnZYfxwVROYpSpa+33LLLS3QSsaGUpMUsSWPEwYpShL/aBcwHtnH7zgqFNYs2daPsS+kNqWUejCr2/51q5R02958XCdlRgqO35tEk1P1S4ptdn/z90lhVPv+Wn6bCjD1zgnuySrGBxqwxXjhafgX3Q7wGZCb7+FfQAtAKIAqeJ5ricxijyAyAf0FfQTdkDl/+OGHg6GCLsXr/PPPD848nHLcQ8THrbfeGvYX9CLkDZELyA0ANfpBmz/4wQ/C8zAGeR6fAUoU/eBTEtvx2Fz1n2VAq7PUAPDAiQGtIN+J1IN+xEMyZr08k7EqA1f8q/1Bxtl0EUBLQT52nt35vYL1IYIfIBswRvs+32N7+FTR+e3p/Dxd+w/zIcBIEVF8d9xxxwV9CjkHP1C+4d577w36lErIaP/JyqpeAVraR8WHPA/5KVtTTgdF4ALIAcxxDWtO32WnIqcPO+yw4OxAXqvEhGxq8aRPYZMNpb04a39DU+2ArnbzshgBLd9nObiVYtmL/clHvXpwsBuO4Pmsc7Y/vaQ9yXCPadC3eQW01q8/PmnUGnb+uefZu9/9HjvzrA225uDVlkRmjTpRSIlFlljcNEuiYgCzdo2bXXHl9fbDp16w0dExO/boQ+33f/snbOWQWSGpWykihKtozSZgFrVdzKKc2fh4xa7/9g32hS983jbddEOI+kr/tdRVi5K0btS+3//4EgqoykY+IUxUB8ZHDZx22mnBW0j6YTcROH5TzSrB/IaBSLQXbZ1zzjmtiBeY26ezsbgYlPKESuDJUFToL+/0VwqdV+TVXwF3B0KNGoGV3ivgjRNtuBLqMupnC5R6pXmhewe6EWjyMEmwMSbxBp516Gz5NfsZYD5Fg9q45c2bzlia60aXpc0smCV+UdQVBiQ8gacdAxbZiOGJYYpnVsCnNieUH6X7aJPG6EVh41kYqbSpHHo8gET7oSz5iLVOgPPsZ37h3DkVmNVu72gH3iyckcy8J1L4Pc1LFmu/0m9ehutJ2su83Pa0rPalLHGfjGHtsVKMeddaqA0fZj8dP8585IvjDubc6w3w/tvf/vbgTCQKCrBKEVWAFqSmw8sHH3ywHXEUdVhWB0NuaGjQKuMTlEoNNVVVY+fuu++xKJezyy67PIBhu0f3hHuJ2Lr66qutVCiGMg/sORhIyAbkzsUXX2zf/OY3w7MByjCwiBz99re/HWQK+5IUcb+umvUsYDnb1Win2B9IdNJpH2JPA/CQns06kiqK/qxoED+H4mcZsJ72fHo+9/Kv0/Nnu67L93U3A/AdQDZrKh1AKaC+hlJ3rS29q5gLX28ZekaGIaP4/g1veIPV67Ug8/hMwAYRUWl2TlrP1OtqvaZ37Y+yL1kz/ka3l/3LO9cpgIO/6S/yHkcC8p5oWpwR8CggF1GzAFs4KeI4TSmUHGY8aQbS3pJBohmuU+Q/siKrAyiDQDqlj7CWfqDnZOduIVKX76PWQjZ9u31rpmNQm17vYQ67pSPZfcoW87pqN21ItmucHgPxvMDfclao3XkFtNYdf3xyxmkb7H2/9F67+LKL0xpZ5RCTZTmLLbK6RSQSJkWrNc32VMyu+NT37YEfbrexWmQDg8NWHd9hJ61bY7/96xvt4GGgrCSkHiZJzpoxOaApPMX7+KjZzTffYv901SftB7dusjhO0/OCAmZ5y0UD1ozJy82CXfuSBJOoKCYtmlJmmFgZ9KDQMDkMTCg7TKzaDX5DFqDEYniQTNeKsKTQYSBSI4x+AG7hsUQg8Bxt4EKuhZKycdAHQkIRQFzHdx4A49l6hsK8ebaEhTcONF550DyYw3cIDYUD8je/C8iYj5Qgb3TIo58V+jJIsgqnBKYMHJTj5VfnGdCaK+cfXuC1HKHVee7aXeEFO7wEXSql2BvY3rOVNca62VAkGwSceQVBqc4yIhQGLw+iIqeQK4Sak3qKAcvvfCZNEM+s72+W3+ijIrzUBwxUHAOK8qIfKETUD1R/eecfAJdqaykSlXcBZosF8PKKgNZxMShcs6Pufe/KKjWKvtNeKVmsfcjTUyfHgo/oaue08EDXTBS5Xox7KbQh3hUfM4fvfOc77YYbbgg6CLxI6jmy4p577mkd8IDMGBgaslwhrefZqFWsVMhbzprBsVmiJujEhFVqdRtZucrecNFG2xMKvac1XThAgtp6ODEPWr0mpK8QwUm7hx56aIgSIxpLwAe6E/IJmcQexW8qS4GcoX9K5fD6jOhDDsF2fLoU1nG2Y+gko0JEzqTBK91Skdy1ej1EnxCtwYuIPviViF7p3Z2cfgJUuV+R4ny3DGjNdkX3vU96h2wDyVDxu18fOcfhLx3igg2CLaSIHnhMcrbT2vZmBAu7lXZOGb5TNP4555wdkpYUwUVUqmyrRihHkx485vWqTjzZixnxuqX2WL7T2sqOYhw4KpHJ6GnIaeQt9gF63sjICtt8551Bj5NeiX1LW3E4RGtvHWkBHKIhn13UizF10sP5XfqGaJ15l14i567vVy9oXDq+9jKBit0EzHQzLx5MYgzITkXUTUdXAsN8+qsHyHrVv27GsL+vid5w8cbkg7/2QXvLJZeYFQscVGhR0SwfmY1N7LKhoZLFVraxWi58/+cf+o798OkXrR4ldvGbLrVmI7FbNm2yZnXMDloZ2R//4f9mw2WzgSgGhTGzkuULZrV6WjyuGCK1zL51/dfs7z7xUXviiScnEb7YclawJC5YZDlLAqQ29UmEWYL0Co0WW4aUhLxCM/UOs4JOSxFXWB/GvkLj9RwfOUV7r3zlK0P6IvUkeEHMbBIIB6HQIN0oZzodSBu6QDYECHPC7ygNIloBYgLW6AvtImwUHqzxShnRuxB1hIsMX4FXMkS8h3u2BDedAinmkdLpDXoJ+ekMWu5TFJr30DNX8gj0QiDNduyL4T7mEJr0J0hBPxgxhEZj1Cy/ZjcDAngEFusUMW/QZ0ErD4R181QZBNqgBVr5NGWvsNCm+I13lBIUFmScioLKk0JdNaJLfX+zgJZoh7Z0P6AYJ17xkgzhPmQjCpEO/oDOBH5o3Nr86UMnsKOb+en3Ndn56PfzFmL7WUBLn6XEa68RqKAxdKO4Z68RnWTfl8Gs2VGG9lftl0o5VISNnGjIB+Yc/YKDQuD7VWvW2MuOPDo9sCauW9RsWJSgn3GgT91eeGG7/ej5521waIWdf8GF9vz27bZ7d1pgXjX66tVqOGGa9nD2UZuFZ23cuLFVV+v0008PRjXRIps2bQryiygHdCEZSR48zTrsvKHmZ2mZd9O9YDodCWPcpyexTqwd97DuG846q+Wo4TqcFk8//XRYQ52OOR1lej722Qaix9lR9fJdXsZ6HpdR7fUM7cG8s6ZKj0MWwI86rGF5Vn98Bvze9+N6XWLnn3deAO1ZA5yEyFVkKO/bt7/YOixtfwBa7Wwx2X/8Jj3VAyJydCvCBntLJxw2m7Ed8bKX2c6dO0JkPvofv5988snhkLfVq9eE8XlQi3HyHJ7Hc6Qb9Iu2PPgqkE4gFjLGR/sqaER1tunTXHXQAOwFfCPVhekD4++lo9YDWgE7mQS0uplT3x8P9mnsS9V+jn7/D/4gef9//TU75NCDzOo1s4FhU113ixpWbY5ZtbjKxmKzj/7t9+3xx7ZbLqraL//SZXbaySO2omR2/911u+qqr9l4rWFrjijbr/+3t9lRK81yzbrFSdFy+RTbihuxDZTyYT1G97xkH/3Yx+zqa66z57Y9b7l805JwUc6KhZI1QyemBrTEiB6s8sIjazhBbNyjKAGULYx7GBaPolJqBDqxaYtpYHQ2dRmM/A14hXHHSRIyLCE4CT8Ro7yMtCsm1+YjoEntCrwRECUABxBLaYt6hpQEecwE0gkll0Gsd5/y6D3q3TDHbK/JClrNk+bCG+BZ4zq7EXjltZOyNtv+LqX7oF+ABaXFEVmDIkMNDDbd+YjQW0rz69Ni4El5f0S3nn6zm0e39Mt9uleGHXIAg08Rl9pQWWsMQ0AnDBPWPQvo00eUWNIMOnlplFKI/BKtoATrCGt5oySP+Myc0D7AFvI2GMSTio7a63bs800rUxnF3mCY7z72+/lTAVoCy6UcZfcT7W+z7Z93iNCGB4eXqiI227ma6j6/9/I3+g4Atxxoiu6UAs7+cN111wUH3yGHrrUjjzzKSqUiVkuIzOIfaYfw+Avbt9tTTz9rBx+y1jZuvDhEfT3/wgs2NDho4+Npfa5yeSDIIe3rRGJRhwsn33/8x3+0vP4AJByqQ8ojOhh6FU5CyTefMkG7+l79zjoOvP7V6zldKu2FOZvURwVCsu7oB/zGHvLqM84IYKMMX6LsmH9F+XQzFx7Iki7dbr26aWv5mn1nAJkrm0R7q+wLGfasrZwNpBfCX6pbhyxAF1S9J9lTshcO9Pn20TceWEj3n8TWHXecHXfcsYEnuFZBCwDyd921xQrFIizW9wit7N6o/RG9TJlBogFFuqq/2awfgTT5fM7ioD+WwriQwaQfq8h8HDeNKM49e0ZDgAW0IweE7Od+A1q+/XZ2pAA98QJj8JlZc9UjpKN4gMinHPaCf7S2okVFB3bS3Xk241cJEMlezdli0cFnM4fR5s2bk1efeppZY8xsoGRJREH3xIr1nFk+Z1aKrRIVbVfD7G8+9k1rNgr2vl/ZaIetNotIE4wjDjy0HTvMPv3P19vO6kv227/1s3ZQwayUr4ci8kkub3mIHuU0TqxRrVihmLcHHthqf/9PV9l13/q2jU+MB0CrGKXF0OMktmQaQItrBOLwtxQfGVhaVCGbSoVRyB7X4bGgWCmnVWCQ4YFCmRJTcq+8UWzkIPC8C5EFsSbtkLYgNhmaEBLKgVIHaYM2+U5AmTykSjHE+FPuupgNgxSBod8UseUNCOaAZwu4EJDnFVr9LkOjG4boREztjHR/j54hpcZf7wWQ/pYiKiNewJyi5iRAfJpLpz4eyL9DKyikFNw94YQTgpecGnIoNAojPpDnZ65jhz5Fi9po2hneou8s/XezoXowS/KOZ8qooB4C64tyiowQz3GNACWlAiLrkCXINwAnLyenmgtFYUluMBaeqTRG1ZTQdeJRnkVNCYwk/eZBevH6XNdgvu6fCuyar/7sr+d6ME8OEinLHnztZn/ptH9oTMtg1uxXl70XvkM+oKvIQcacSl9gHYjWpJg7ta8kZ4YGOfAhLTBcLBRCNEJY45Ba2LAol55n/eY3Xx5q6E2MjQcwq15La/BVa3VbsWIkFIKnmDj/MCioPUM0Fs9EbhJJSvFxUg0B5ekv0Z6KREeWKHpA8sYbE7OfnQPnznY81JiMppCuy3yzr0AjOEZeccopYb2Zc4AQoveU8umLXk81izKavBPXAwPLwNbc6E88oOgL8bPALdkomn/4DL4kOhtdgehIQEo5633WhrIj5tbDpXW33/ORhbkosnPPfX2QWWQ7MH8Cf2655QcB8OknoOXtu6lmWnusQDfe6aPsSmiDv7FLlWVAyZyDDz4oAN5E4+o0O+iLa1Knw0G2Z3TUnn76mWBTyFZTwIJosJ8U4J1e0rG9ren1EtG4Mp+UcdCL/mkdpHMLfOpGv+/0fL/GApqFNfi1pZ2sPJXDWff5PXNJA1pJM2gpZtXdZoMFqzQ50bBk5cZAKORebzRCKiL1s0hHRInh+0KhabXahK0oDYd1oTYWNbJgdoKwCnHDCuWcJbnEKo2qRfnISlHRco28WTOiYbOBvH3nu9fYxz/5d3bn7fdbITdghSRvSdK0Zq4zoKWFlDI9lfGo64RYY9DDmLzLU8mpFWzkKFCPPvpoUKhU3I53iuURdg1IIMEg4sV4FPCi1ETu13NlPKomFv3AKFSaIf1W/rVqRghd5RkIGdXcEiCncGKeoc2MdlRsT3Oid0WQiOnnqlBo7O2YSQarF6S6rltP3bIh00ncTf879AT4cOqppwZ6hq6hXW0+yxFac5tf6F+gFi1lo1SgX3muulE+2vVGG4+8pwLNTznllHDKjudx+iNZpigGvlP9E9KjVUOwG+8Z9IMs8nzo6+8hO4m6wJsvAEMykPaRr1u2bGmFdvu+zlX2zG3lurvbG19ZGXegAlpernswU99rT1gM69sdFSzeq0KNpMkoc3iVekjIKH3HyGSAsTdwCjTF3eH5lx1+mBULOatVK0HZYz3jZgpm5XJ5yxUK9sSTTwXePvfcc+322261F1/cHqK5Vo2k6caNZmJDQ8Mh+opC9OhD6EmXX355KACPfOBF1BZgGqdf8w7wRRF51W2hb4xFNSAla6ZSymcraxfvSnfueXaukF/1Wu3Hot20b6CbvvL001v1WnCCoPvyEvDVKbVmWX/rvC5zuUL6v5xNrKl0EJUWUIoV1wJqowsCYnEdB1kBLPO3ole8k102xVz6uJjvze7/0gFSG5MD0+q2fv26UIMK+arABN63bn3Antu2re+Alnci7du/NM1QtqD0Qun8soOJhiViln9Ky0t1mxSwA9CS8xu+V/1dHBpDw8P26KOPBYBURehl7wlM7ef6Z4FygWk8W9FpPJ8+U9eR79hbqPmqfs61fx5IS4vlp/XAu3HodfPsLKAl+56xeEBL/fDX65RKr7t6h2QvALduxrC/r4majSRJaoST16wRVS0pF61hOStZ2SpjTRseylllomoDg2Ujtzam2Hs+snpSt3xUsoY1jbruQxzRmZBmSOTW5DDw6uVjq1glRFvlk5zlqnkr5stmrH3JbOeep+3vrvykXfXPX7SkAYJGIfqmUWyrU4RWULQm81i1yIpQwvjiO4VMa9GViqPQe50EoRpYAFd4DxWeq5Q+PI1ENqjmFt8DEAA2SUCoP4qK0KYjIEsKvyK/EBY8X/3kftqECWEO+kEEhvrw+A8ftxNPODFco5MruA6FQ88OG1RjkrGiyVDQuGFHHnFkqyZCrxhaxJpVIoPCNOkBlGGv+c8SeJax1JaEwlRCe6kyZK8EAHQJ8IHnm7WA9pQC1g2g0at+LLV2vKKuEG4BHJ7GBWYJwJXRr/dujH6vVEmmwN+cNChvucB1L/9YX2r3IcNIAfTFKqWo+n5p08vylNIcpejqHslU3lGUMUpR7OivDFF+o4iwQHsp2X6DXei04QF5v7YyHhZ6//vRP80J6ykA09N2r57pabEbXunVc5dKO9o3faoyPOkjvklDRJYATG/dujVEm3MC1mGHHhJqZhGBXyJyvB5bI06sUCoFYIt/L720w5599hk76cQT7OSTTrQVK4ZDhH2jXkv3m4Ri4uNBBlGWAaOCEg3sS1/72tdCFBbACWnMl1xySdCB0JOuv/76cI9klvQ4FSwX/Skyxa/XMogyPfV6XSqZjOxnHqWDSsahf1JDi3Vk3jEE77vvvtZx7N3oXn5P9PLBG4FLhdfmYxzMrwAr2Qf0Q4Wgfb0d2R3wOryITMCe4WCYduCXnObzMa6F9MwsDe/Vx5oB8OEUQKKb0H9kpzF3Tz31tD32+OPzCmh5u1cRScoU4jNZSch//Sa9MI2+bATAjhNucSiozqLKmJBqiIlPhBZyvB14tj/WUXa3aJ310ncClugba4Ttw4ssq6mcITPps6cN2QECDnsFaHldWTZbNhtE/dB+KBmvg5tmMqalcG3UqCTgU2aUtmrnT8gAACAASURBVMolVo1iqyR1G4wGrTJWt+FyMRSIb06kBdByg5x4aFaLquGeBvnDuQHLWWQFvh+rWKk0EI5JrDUSaw5VLC5QUDQf/ovqnIJY2luna7Bu37nxO/aRD3/KHtz6kCX18ZDp2CBVMZwj0f4lga7aWBA1yhoLDuLM7zt27GgVakPQ4OUTYaBMcQ2btRB2vuN3GF1RWtwH0+PhBMyi/hAETHpiSGNsxrZyZGW4R0AOz+U3lDWivmAm/vEsQjRJrzxozUFBCNI2RifvSmfECOQZAFinnXpaGBPCZOsDW+1Vp78qjFMRXMwOqDPPUdirgDB5XwC8iOiQ4JHROVcCziLIYiaPBLeLyBITTmcI+Tayz/GMPtcxLNX7WWPSTAAc8JBDi9CvPN3LEVozX3lvMHnw2gPV2iy1wWSNrNkY5zLiWDPkEKC7B1iQBYDcGILUOeBdQL+iu6S4SP55HmxnCIr//Di4TmOV44BZ5PkYQShJyCHVDaQ2IZ59tcG9iyWdQZGsUvg135qrblI2Z05hC+sOD6h6Q1RzorB+9Trr2OjXaHqhkParbwulXYGu8pZLX+B7OfPgRZR9/iE30Cu4fqBcNGtwgmtspcFhq1MmoplYvli2eoPqpokBiNSqVRseLBvpiaOje6yYL1ixmBYXrtXSmqUqRA2/sAfxDGQVz5Zjjj0JHYzf9E/RZL7kAHPrI8MXylwvln4oiiHI9skTB1WKQ/QCb6GXnnraaUGus24CJblf0Q+d9jG/v/j52V8yYrGsyVz6qShM5lrRlqyngGJsFX7jO4Au1hUbBL587WtfG2po6bRrRXrJKO+0vnPp92K5dyobJMjFEAFbCfNLfTJ0H+Qo87djx067a8uWvgJa3cyhdDTtAbzjvECHlIMUHldkn3h2YmLcRlassEolzVLC9pS+k85JZA8+9JDt2rW7RT8+cyjgBKRr9fGFPqsi7HIee6cppYToE/sadg/0rFIdXneebRdFG5Kfkq39sE29HsZYBWq1o0/prcqm0Pj8tbMd82K4L6pVkqQwmQHYzJvVCtS8sgA8DYM7US8BQ2SythXBU+H3UmLj1XErlwetVmtYwYpWoGpos2IRxyHW0xoLyVDTJqxutbhMhqHlyGCkjZpZYdCsFtds2/bn7eNXXGlf/MIXLNeshuKj1PKCcaZ6oQApSknXQLh4AMkPx8AiQgCwSKAUIZYwAi/Cb7meSAYAJITRhg0bwikOApD4XQTCdwLNuB/lDGEAs2vjh8FArOkDofaPPZaGZJ5//vmhP//+7/8eNhUMUjYb9YMizYBgCBpC/6+99trwGxvOz//8z7eOU/23f/s3e9vb3hYisgCxYCbG9tjjj9m649a1BNPDjzxsxx17XMvr+cSTT9jLj395q6aXNq1eEagMbs0Vn1kfXgK5ZvIsKd1iwqk2lpm0eSBei/DjNE6EOkAqig40qnTYA3FOZjvmdgqep3d+94pB1mOSpWF9nq4/4gNtaMgZvKzIPdXFQ24gDzA6FBHqNzGukwfeg/8+TbkdoMVY2BS5X+Cd+Fk1EpSWKIUZ+UUUhpRjnkGKg+SU0rF9ofnZrke/71M6qTx+WWBeHr9+92M+258K0FLashRJyXh5JrN02GkM0xlP7fhkGdDqNKN7T7mTwSKe1OEyMnb4XieawvMB+IrrNjI8aHuogYdzMl+wRjMtDV+PqbtSSg/wSYhUSKwZx1aePBCnjpNv8rNOzpMjTXqSB0pIWUb/4ho5HLW+AF7oEfRR41Bk4HRRxlOBKZ1nbeleIR6V4YVBLkBEewTGKzSAcX7I2rX7pKRSQ0tFyLuJ4PGyg1nthWNn6a7OzEcGP7AHwTcCtFSzF/uCtcR+8ICFByaUcaKTDr2+sixfU0DGA8ACQVI+SiO0KJ4OLxBAwZyLj0jL3nTTTX0FtCTj9u1XeoiQflPdUmQmjkb6iN0qOgip4ZOHByFr0SNTemra4YcdZitXjgRZLmcDz0IGUPSeUkSkHvrU16weMHOq7v4O6bSMkT4obRb7mn/0BRubrCpe7Htcxzix9aX/dv/EH7+SuZGemF2HXgDCfo15uuZagSvtbAoBbMqqyNrfvejXXOas3/dG45XRpFwatmrNLI7Mxmpmd9/1gp33mrXUiLcaxeKj2MqFFRbXc1arJDY4wJHAsVkEMgUClgJPvCX5PemJOPGKUFRrIl+1iUbZHnygZmsPLtnhh6Y1tkpREoqIlgZWhJpcH//bv7XP/ctn7UWKhxZKk7V+qKeV5i9KWWZBIGLSqTDuWEA+A14RNg/Tnn322QEKI4T+4YcfDgwMEWNsCZ1WITyYGEOfF4xLnRle3EObbO6chshzIRLAAGpAAJoR9SRjjX4SkcAJPhQ5vWjjxgBmEdZ74YUXhj5+9atftV/4hV8IjAbAAJAFkoyXBIYk3B/PCe3ffsft9tsf/O0gZOQ5RZgQrs813C+BS7RYI25YxH9EUSRAieRB5yYLuSZ2/PrjW0WsJQQ6EZefezGUXwv+ZvwylKUQebS60zOWf+/fDCgKC8UHYwEQlxREhHo7pVTrLY9O/3q28FvOepK1Mehdc6uNbCrPszfIswDBdLOgkHF5ogTKB9kW6jik0VJaT33WaTvdAGZzWQXRDzLRg16A9wGIm6whRog39bsA3pBz9FmHXECTyDQB4jK2QyrFZDSXDuXwMktjnUv/PVgoeeWVEnn/ZDhnFQEBWktVQdD8SO4zTin5SgPLzr/mL+gCk/v2XNZo+d75moHECoTJE30ZJ9ZEQYvy1oibNjg4YBPjY1bmBMSkadWJtERCoxGHaP1avRGMpsrEuOUpxjKpiEtv8PSkCHLVepFRAs/pgBwfSewV/KVCX9n9oVcrLv5VhK6AD3n405SpuHXyFzxN9AY6MnzMKW0COnGW3HbbbUGHpV0ZS57f1W+/D06lP3IN64oeIhDTR39ldUw+Z/dX7Y9yrnjHDW0rQrlX87m/2/G6ggBhpRhqfIpiZC9i/vi8bt26MKeqQyenm+iAeYFfzzjjDLvnnnvCnqx0Xy/jl+q+1pt1TPUbgB/mmtp/0ruYtyeffMoeefRRi2R/ZWzYbhw+rLUcilpD7auKjJbeJNtUNfCC3J48tAggi3Rvgjn4Ts4o6fjwIKCPytak8jaxCy+4IKQeSu+iL1xDkEahUAxF7xVw0g9akZxRTWnRLXok+wufpbdB28guxso6YIdjH+tUQ8kx2mQc2PuaH9E+v6mMRyf7WPPto/hFV3J8TudwmQkNZvcHyVzV9/YgIs9GVqiM0kyes1SujSrNUQ7jtWaSs4mK2Uc/9l178vGH7X3/12V28okH28rVBas2xi0iUbAwZM16ZEkjtkJ+MiEwyQckK4BZeOsKo6gwlquXglcvGizZLZsft099apOtW3eyvfs959iha8lWrFuU1CyXDNjERMVuvfX79vErPmb33/uAJdRryKfFSL2xwd8CtIimwgAiNRBvA6ktePo2btwYgCKOHeWoUQAl/cZJHzp5CwagPUJwYWo+g7RTK0D1n1TLisVWkTUEGAAS76T2QVgAWwBkRHthvBFldeJJJ4X+AEBdeumlYRP5yle+Yu9973tDnQhALa7nftIVYbIQ6n3qqeH3W2+71X7/934/9P+b133TTj7p5DDee++9NwB53CuUmQgtIrAgbvpJlBhCjBdg2DPPPmPr161vHS+r1MzpiNgbjT5lSJueFyjeqPdG4VJhksU6DugbAQ4oS1h04ItJJVb59FpPbZYyGhbrmPvRbykOPiIrm4qX3dT971mFfCZzLD7kXaHtAhYA35EHiriUfJQy3I+5UJveM6fn837aaacFWUpKEkVF5XCgT8haTtvEQFI0m4xYGbpp5Ahp7Wkahb6XgqO5nGtIuwdspDRorqXsZJ0pHtxa6oCWp1nRlTeOUfraGbRSsPqh5PaTnpfb3ncGMGZIG1y5erWNjk1YvlAI+kdcr1qtMmHFfGRDg2WrTlQsAkBIIisNDtlENT39tcAh2dMAWjxNBoRAK+hMkafe8FLPliKgNRXdzZV/tAdITxMPK4WTU8dl4MLLyGwcquih6AyVajVkGqAr3n///UFH1kFJ2ZIV4nlvxGlNFTHAZ1+k2kczy7hGJ+Hl05vUtpf7fm60vyg6SWlHc52/+ZYHcpQLvNJ4BG5JbxPowfrg5MfYx4bhe+2R3OPrDGGLoEsATqigt8/amIl+Mt/zND/PTwEtUg+xPSnroYhX3m+99bbAP+gxng49T3bSX3wkqngX+av1gi6wL+EpDn8CyBSIqwwj1lklHrwDFt0FRyNZPmRvyHmguRweHrLXnnOOjY2NBrsW0JNoP/if5zebieUC8DV1BtVc10WyQuC5orCQT4Du9BnQlv4QFILtjD2OXez3Ee+4J2CFWq8EtTAmgl24Hltez5G+6QF0r+cIj4CnvM3keabX+ne2bZ6r0yc9oMVz6ZecwHNdg8V4fzQWjye1ZNB27Db77FXftwfue9KOOWKVfeA3L7e1BzUDyVZq4yENEJ8dn4v5onEYYvppMjqLugoRZdwBugCkUhR3rFG3Zn6lffjDm+zxJ1+0w44o2m998M1GmYaVpcSajboVczm7/bYf2JVXftq+ee13bHhohTXjmuVzKaDFSxFa/I2hg5HOP9Lz3vjGNwYj6aSTTgpESqQWp7gAUF100UXhCPnNmzcHwUO0VCha2mwGwa/joREItAv4BZGIKBD6FP0j6gp0mN+Iinjzm98cwDEZaSDgCAfAJDaLCy68MLR9ww03hJOAEDakM/7qr/5qiNTiM/0iJQxCBOXnObz++I//2H7iJ34iAGVEeV19zdV29mvODn2+7LLL7C/+4i9CJBrtw6SPPPqIHXtMeooR/0g5pAi80v5oQwCewi07ebCyTOk/KwVAm6CMGykT3YSkL0ZmWUx9lpIIzUDXCGzWHsVHKbbewyHhvJjG2O++emUEvvcgbpZ/dG07cFdem5n0V+umjZP1JCoUhVXAArIJpcQbB4qY6ncEg3cuKEKTZ9I/+jk4UA7ykY0X+pPXCDmNgSSFnbGgeKm+Af0H7C+VB1rzLWNGcqYX4eLZtZB8o23VH/BrKVCT/nrjbLEbTtPRpE8h1Fyw7tkIDQ+Ka6165aGcCc8sX9u7GeAkQ4yKiUo1GDBEZo3t3mXlYs6GSnnLNRs2Nro7PWhmYMgq9cSSQtniqBgiuQq5ZijL6vcVbyTI6JAO4eWnojbFaxrVgWBoax468U8n+a5oHp8yrcgO5hOHr46z51oZ5pLrpXI5OGeJ4uE7nY6pKBC/blmjnc/Ie9ZPQArXe8BKqU4Y1vQL+S8jXnqkZIlks3coednMMxTtxT3aj3rHDfu/JY1Ze713AKn0CXMGHTBeskhwjGNjKHJLclnro+gUaqvilCfdUPuwl9tLeU/rzUqmadaHHHJwsN8EGtE2qbnbt78YiqYL0MryardyTCCUAEnaV6odbaBbYeMSvCDHoHQj1bqT7sn18Dt8AvATsnoawYgPL9Yc+kjrRR9jRx91lBUKqQQnggu7WjpQuTwQHI5ZQKuTTJrJ3MPrAgkF5EHv0C5jxZ5X7WvGxDWMQboJ41YtV/7GVpYTlnlQTWHxBNdKbmg9vaNTupCcnZq7+eIVQEn1yTtnGYNSw2cy30vl2uilSpKMN8w+fuWN9uADz9hwKW9/+HvvsOOPNmuSJ1trWKlcNGi7EVesXq1auVi2KClwiHOqsLTALMCtgkVJZPXKhA2ODIU0Rtp/5nmzP//Qly3Oma1aU7AP/Mbb7PDVZvlG04rNuu3Y/qL96Z/9mX3jum+FsHUK0ecnQzZ5hhYPAoIgiQQAmb711ltDvSqMIgwl0FqYmRoBECagFWATv4HiAuyQiggIRn0XhAHXYeTzDKXDYIwRugg4xfcnnHBCAJd0bLE2eKIkEA6AafxOWCZC5tzzzgsMwlHYF1xwQWAmamj9zu/8TmA62uc3Iso4spo+ALixISEkuf6nf/qn7U/+9E/sz/70z1r52fTvP//zP0Ohb0A4XgBa/kWqodIO9T2AlxQYebWmI+J2gJa/XkafjDuuzyoiS4VJFuM4VN9IG5336KD4QL/8plSELCDTSaFejHMy0z57z0yQc5P1CaRE+s9TeWhklEmxkJLZaX75XUoJz0a+EZmpTZn1RXlC/kg2KuJBaRgzHe9MrpeirTnS+FAM1q07zo484ggbGVnRihplLPQL5YN/QUaXSq0oHyktyFeOvR4dGws1KHQyp/c6MQdS9mbS507XIr+QzVIgs2vEWBmDn9/5Umg6jaUXv3sAQkqvFE3tD1mlT4ZXJ/ruRf+W2+jPDBBtH6d+xMALFH3nKOt8EttwOW+jO7bbYNFsZHgopCSO12JLSkM2WjNrUhg1nwJeucnSB+16KSXcR/Qp8hReVxpzp0iG/sxA/1v1fNOPp0kX0zwLzJITC0BLIBLX4IQgIovfkcVPPvVUyH6QkYusxqGrCC4v97SGnueVTi6jVPJa4/b6PJFh/JORxjN1yqVALN6lr8jpoXQ57b38rhSlfszp/mxTe7nmlv2SOVM0jXR4zac/nT1NAU7BCu4RX7Hvsn5kgRDZLcOXNjxgtj/0h/05l71/VhIA4WOOOToEHQRQv1gM9s+NN94YUg0pmSDARzynPbQbnYFrWGvVr/LF2VX7DpuUIAh0JtZVh22wluhh3EufpOMTcIGtyvUCj+Wo5R6ug3ZOPfUUGxocDPobbQJqS89Myw1w2u3e8fUSyNJaMX45PWifuWCM2PdEZiFfGIcHdeT8BaySrFCkl/RuOaKVhijwXbJnOjBczjw5tr3N5GmsW8CyW7rM2uK0z/jb0ZHG3Q2Ndfv8xXRdtLOaJH/5kZvs3od32OBw0f7Lu15vrztjxIo1s0HqsufMmlFiOY4wjJppMVA8cFExAFf8A6tNIED+wcYJsFb6qiYTVgNgGSjb936w3T77bzdavWG27uhh+81fvtQOHTJbUTB74Ufb7H9++K/tq1//ijVQhprFcDKihIFfVBgapBbgCKSWmlJsvoQPAl4FoT8ZUo23H8aGwSlAiieD8Eneie6CKYig4ndAr8svvzyAYEQ/sCkAgqn+1qZNmwKD89LJhQgJwDBANdIDAcEAt15z9tmtY6hpk3F84xvfsF/8xV8MAJYQcb8xAdCRJvn1r3893EsU2BVXXBGiwyBinvmWt7wlgF5EkvnIKNqHyOkfQgtBK5BJ/WWMPK+bTX8qQEsbrEKfvcIp4SIlZjExwlLrqzYEKZLQE5sBIChrB60vA1pTr3p2k85uXt5g8J7j7MbGZymLtCEAeCYGP30hVBqZJSAdzzbAvLxm4mufatBPmvZRmpInKA9p6kcpyF+KpiJzkaHIJqW7CDgSoEWfFdXJeJ544kn70XPP2ehoGlKvMSoF0cu1uY5Rcs4rK1Lwtfd4UFKGoRSjpao4tFPK/Fz5CFC/Rwvg7AfgONe1Xr6/uxlAl8sXUgOtWMhbs161XLNuUX3CylHdNp7/Ovupt1xqUdK0z3/py3bnPQ/YnkbektKITVgp1NyK4vq0gJaMO94lCyVT5ITJOhS66/3ivEp6Fb3nbzkMZzsaDwjK2aC2ab9IncLJOjTMMzorzlvte/fdf3/Qp/mNvQYdWI4EH53Qbo2k20p2+0h+2pfRqHQhnMqAaTJc6S+gmlIiJYu88YreTfq6TulT1JJ04n4Y2bNdi9ncpz1O+rVSDwUwSt9n7ojSRu8XHzF25k6pm9zj91o57b2Rn40Am4l+MpvxLe57kqDfcKIrkY06aIw5I+rtvvvuDzXofBlJT49Z22qquVDtZ0UFYdvijIYmdMAZa4x9i51LQAR9UEkZ6VXQBryiDCPa02nnuoYxKHPjrLM2hIAQMsbhVexaZTLR9/HxiTA+gLt+vQTEIjvoI/1V1Ke3M72eIRmFTBC9C9CTDsdcYQdhp3MdIJlOf2cs7WSbQD9+87pOv8aebbdbQEuy1adP7q8+LpTnRH/5sRuSTZufs9zQUXbqacfYr//KUVaKzVaS2sehhYlZpR5bnDSsUMxZMZ8P9VFArgCuiMkKSYbU0LJc+Dt837QQ1VVrjlpucMB2xTlL8jn79Oeet+/ffI+Vci/ZsWsT++s/eIeVG01rTNTtQ3/zV/apf7nScsWcFaxs/F8bvbwMLC5MTIQWhAm4AwgEAAXxKp+5PJnmwuctW7YEhiTHHKJvbdr33Rfu1QkIEKtycWFuDEa+I+cWwYVgQGCBWANgwWikGPI9AoYUQiK02DAuu/zysNHw+5ve9KZw3zXXXBNSIAGjYE4VduMaUGWixyjWCMrPczfftdku3nhxCP2GcbfcvcV+93d+12666aaQ6sh34ZSzbc9ZPpe3uBmHwvBEzGVfRGgxdzred6YEKMNNHvqgFE3WUdHmJ+EiBWamz1i+vrczoNBzeIe1AgCG7lBQpcyyjlKaFrsS2NvZS1uT/PGAlv7WbwK0sl5x8YUHPVgT8c10/RUgqXuRSwDb4i0UeuSQCl/yLEV09dpD1K6f6h/PRd75sO96vRZqTABsoZQhg+k7yoSu4z7J8qwSwek5W+6+23bvTtNRvLEn5bxXtCplQSCbV+TFG4rK8oqFnr+UAS0POkxHq5oL74mWZ7QfPLncZn9nAECrWmsE/o1rVStEsQ0XI8vVx+zyi861//JzP2MP3bs5FH6/6I2X2l9++OP2nR9ssYlo0OqFYbN8yaIkPR3b05DnGRnsAkYls5Ru6MHr/o52flr3e4j2GfEPczFX/pF8zTpitB4Y5D6NEDCLiA/WgzXAoaDC4uimGH/oydyDvFfEkJwUehfgT2q5Tq/0YIn0RmQ+OjNAGvsCnwVoZscu0MzPGX+j8+PIlvGrvncq6jw/Kz7zp4oOpHPTAmPD8Y0ux77K+DXXrJvmUjQlIIx36YO05wFPOaCZ06mik2fe+6V8RxIAH2pMASgSXKF0Wubw9tvvsD2joy1Ay0cndqs3iE+kg9A+daMFWmldeZ6AHvgBnkN2KlCCz/Cu9DW+93wsu5p36If2zzzzjMmUZMY4Fg6E8GUlVOPUpxz2Qw9S0ARzoAOD+E7pggISlXJMHyQDRN8CbRXVhuxC5gBiEdgCv2huVIcPyvXyU6CYd2Jm5ff+pnbGkZ1z6bAHsv0dbdoSJ1f+67dt2y6Kk5fsg//tdXbikWaFes2sWrFcVLAyRzcn6Yl2zRaSldbMCj+Ef2m0VpTkQyJiXK9ZqZy3qJCzsWrdmoMj9tAzZh/62M22c0/Dhkov2Pvf+xN21vqSDdTHLBdH9j/+5n/aP3z+X0JEWNJoWg6ALEnCwvkQZRgW4Ici72yEoKycSAjDI9wh+mqlEsIniWygZhVMTVg1oc133nlnSDkEGOIeIrKUy0972oAxGjHAiGoBCONFuC6nEILwApKxuQCugZADLiEU6MPO3bvsZYe/LGw8AGm8kx4JyPXkU0/aQWsOsp/8yZ9sgW2MD4COKAxylr/4pS/aB97/gfB8AQ707aqrrgpgGu0wTp2CRt9Ul4D7AcdgauaKsSlEU7UVOilMWaNYzCOvmWopeK9ZP4Ta/hYUS+V58uQxHm1u8AngLECtFB7xVjvwZqnMxWzGMd2G5YENP28CCdkM4QttgOIRebgFZHcCCTyIj2cO2aP8frznAPXygotftRHPZswzuUdzIPpJQ9HTQuE61rpWS9Na+R5AjpqHeOKRaQqhp9/yEu4Nry/bC9u3hxoURHhxDbKV2g+cXtNNhGk3Y9GcSaGRJ9SDmAIgvZzzbR+IMk9gRNbQFC90M/fL1yzcGQDQyuWLqasyrlsxiq0++pIdPFy0j/z5/2M/evwh+6m3vMm+ee03QrrhketPtg/+9/9hL1Yii8urbKzasIFSIY3mn0x7kpGgz954Fr/xriPll3qEX1a/8nPQC0BrOvA9yLvJtREAhW6A7tmKfmg2g76q2odKT1NmhKK+JANEzfrMPoSOjJ7KvdI3GZucFDg50Me9Q0OpUOwb6hv3yFkko5V30qAA3XjnGvYF+rsUaEd7kgBfGamMEVuCOUUHwK7R4VUy2lkb5ltF/GlD6Vj85kuPqH3xJc/R+ixcCTXfPUvwdFpussYzh4ABsvBiXXbt2m33b90aTn6VLig9wUejTjcKgY7SjQB/KUUjsMqDkPAPNa6wQVVjSwCUP+kP+uCfaAEaoX0FV0Bb6Jknn3xSkA9DQ4OBvgjUQP+Cdrh2eHiFVWu1vhaFV8Slip+r1A/j5m/mm76iD2qORfdyeiptmXlm/lVPkLlE1pHJhIzy+IIv8yGZ7PXCrLzrlWO1ky0g+tG7wDxvp3in7IGol4Z13jaWJFufNLvi09fZeGWPnXpi2X7jvW+xtYOJ5WpjVogKlo8KVqvDnLFFeOry1GiKJ2tnBTXWSDaMkpzlm9TQwkmXs2qtkh73bIO2u56zK//5erv7warli2X7pfdstDNONlvRaNqKgcReeuZZ+/DHrrCrvvBFGyCKql4Lp+T4ED8RD0zKxkr+MKg0iCvvAEJEPxElFTbOXM7e8Y53hJMGMaIwjriW2jMUYad4POAQEVGAQDIWGRFErE0YJgY8g4HYhEkZxKNF3jq1rAQYaXM46zWvCd4nbQy8056EDffz+9lnnx2itugr4wFs4Bl/9Ed/1IqyKuQL1ohd8b7JCCxOLWz3CorEEz8MReJlEPsNXuCGjO2pGMkbe/qbd9WY0XHLUjCkdNCen8f53noO1OdLgMvTDe1xIAJ13ogIlOLq50f85ZWcA3X+sgbHVPPgFXh5UhWxJXBJcsADWp02HO9Jg58AewDxw0ljcRw8Zzq1Uhu2lN79wX+iL198FJqSQYqyRySvd0SghCgsnP6jmKBcMS8YNgD/IQJgcNBKpXJQolSfgnaQ66TKyukwF9qUwSADSzJf/ZGSI8+2B2s8f3Rax7n0caHcK+PYe5enAvhEi/tDX7ObjwAAIABJREFU0Vso87PU+gGgVY/RnyIr5yOLK3ts9VDRqrtesCs+9Ce258Uf2UDeApAwOLLKDj1qvb37fR+wwshaq+UHrUE5eOoNugN92gFavo6JZCbGiE4Qzc6rB2kW+5wrLUTAUJZvOvFPJ7kzlaORdmUsE0UrMAnZTI3GkFbjorYp6YEcZk04XQwHro8Oaac/0Lc0Wig1iNHJyTJQ2g+6CHo4ZTEUmcVvGOUYqMh+RZUr0oJnsgeiH+MUkaOEdtHjNS4/vsVOIwKX5NDW3gT4yLzKPvE2Et8p3RD+UvaJd3CqWHYWaPQOtMU+d/3uP866kRVpjSnsSh3upeinOzffFXQZnSauNfT64nR9VKSRrvGgmbeDATUFOCmAQfqRZCptSGfxkUc4HqXf8D06GeAoARqHrl3bqtcG/xMEAv8FAKxaDTzajvd7Ne/Qvg6zkq4pWmYukUPY5OiDOu1RdVa9fqY2GJ9qBkL/yDtALbAA1c8WH8lepg/653Uf79BrN95ubYdu5srvA96BmI1glv2ttMhO+0M3z16M10Q7x5KkWTS752GzT/7D/2u1ZsNev+EE+9V3vtYK1THLWWTFoSEjjaRSr9jAipLBzEXjpMPEolwx1NmqxxMG+FJMhqxWrVuEg69QsGqcs2Zk9rWvP2Rfu+a7Vh4ctne/+x125ulFixpmAxEh7YQ4P2Uf/sgV9oWvXGuDAyssiascxdIKbRZRq/AjgBIMhgdIKDQGuyKlEPiETyIIvvzlL4cNkKglQCiYFiImwoHTBN///vdbqZweEX/8+rRIvIrQycvB80hPJJqLjRdmAoSisDtMjqFG8XfqZME4PIPaXpxyiIAACQawoj2YCIakb1zPi+gLfmODFhMJQWfsMuwAz/BKkQLJ5o+RB+BFqmEwutqkG/J9uVQOyoBORlH4saIdVICQeXr8h4+3aPnlx788PJv5VC0yec4WI8EvxT57RV8C0ANWCDlon/Do6667LkQ06iUvxEzmZSkZFjMZd3YDz3pNNPe8qwaKV7QF/io9Y7pns37e6MH4QP7Ar2qbUHDkWADMJr1QC8vD+uOpzxqzItjkMeSzipxWKtVWOqI888wZigiyk3BxKd9S6pkTeei6Cbn2NOy9p8g/L3+VWqPrD1RFYbZ8snzf4psBAK1GkygPTgJC12tYIanaYL5pG89/rb3nF95l996zxarVmm0453X2iU/9o33vljstzpWsboVQQys9H3v6Y929ccff6D86BGKh8Fm7fnQCm7Ir7vdY3asIC2SWB7V0bb/HLxmpaB2eB2CFjooM1NrwN4AREbborOqr5Ld3dnqHTa1aCbq7UrHQVdGbeR56OdG66MyKAAMclXEaTuKO05R0Xh70Wrt2bXB8qI8YuejDOOl0mID6pogSaIq+yfmiVKb55kztKfQHvVxOdEU7a4zMsQA+ftM8z3f/D+Tnp6BGmibLi+AE9LDUnoptx0svhSALpfGxvkpvA4SiZAwvgS8CUVqgTKEQftOJfOhG4lXWP2QB7dwZovQA1eSA4zfv8PNyxP8dN9IDFHgeskB6JdfAY688/fRWhgE8BrBN2ZwUDE/rK/pXr+VV1tEoWcJzseEBw9F/mV8FadAHgVLZCDfxEH2WbcSa8Df7jiLhfBvKRtK94ldFhPWT/rM2lvYF4QBykktOMwfSXfvZr4XedlStJslE3axiZlsfa9inP/sFq45tt9/6Py+zs1+5zvJR0XZx/Ppg0fJlFJWGxfXYCrky1eJTRipQQyu2epWTcMo2MFi0WiOxSiO20nDB7ti8zf7uE5+34RVr7F3vequ9+vRVlk/MSrnYkrhi5VJk99x/h33kox+3TTfdbYX8gB1+6EE2PFBuAVaAR5xKyPOUsqPcWQgMAOniiy9ueYH4DfAHQ/5LX/pS8CaCogPqENlAOxj4/PurD/1Vy0A66cSTWpssBM8mD5JLeyDh9IG/YSoAKYwr2oKYiLoC4EI4AGbhmeIfbdA/mPD6668Pmy8RCfSHGmD0DcSYzR3GwgNFIXnukaATsg5BI8AoHM99jJHn+5BuCUreFYaoDZHvRPjMo9BqX/Du0ccetWKhGBgdQcpvzIWQbKHDC524D8T+SWFWyC60CA0AhqCYQq9SEJmfrAeA75YBq7lTjjb8LKAlL3U3CoAPV0e1R94ARkrRRclABgSlaDI1W4bS3EfQ3xYEqEtuQZMoUshVZCHzo9oQSquGpkkDB8THceGjRdVbzXc3vc963RRhJxCNPipCQLzSzbp18+zla5ZnYKHOQMLp0lEhVfwb1aCnRXHFamO77bCDV9mrXnmq/dTb3hoKx3/92uvs69/8tg2uWGO7RycsVyyb5QoWE6E1DaAlIMQDxQsJ0JqKz7Nglq6TweGjc6cCvvjen/Aqo0Qyppce/qloTFkDMoQFppD1QIkN1crSPgYtKBoFw1YRJDIoZfylumg+nHKLwc840TmQ4awvaT7IeEArvgfcQqbjXFaqEDUU0yixfOi+9kHmBT2UPtIG/RE4RX8AEAAKlEZFX3iuHLICtQAWBLTNFw9qjembxqB3GaeqFcSez3VklVA3U7XJ5qvvy89Na5nxggYVPcjhYgIjyQ7SKZw64EC6H3xAgAN2IHTAemI76hS/kP0yWaNY+gzPU9QSEVMUatdL8kPgWlav//H1SrOXqlUO8CmH/qvoO/zKYTyvevWrbWRkZasmG+PimUpP7Deg5fusbAWBXGRiAZAjc4iOYw2QJXLmCtDzclbySQAic8bfKTCZpoZ6WZ6NzhKQv78cDtk1017iMxa8/io7n3F0Xv+ly8HR6M7xZGBk0MZqZo282b0P1+073/5Pe8/PbbRDVg+BIYcSWcWcWVybsIjKVrmi1ZqR5YuELE9YM65ZuVgORfBq9XrYiJqNpg0TCVUDAsvZJz7xZdt48aV2wokrbHgAt4uFo5/Hd3P0ZsO++71r7Utf+artGYWwCvb8c89Ys9EIgBDADql+EC5GuQqiwYQydsgrx+uDsaPTHBACpOlQ/A0GANyiphafIV42Rhj0W9/+VlDexkbHgvcH4YI3ipMhAKHYfBE+SoER6k7UlhQDMQD3AEjxLNK7MDj5jLBiI0WQcT/AGlFegGSKshCoxPUKHxWBimAVMSBU2Xv6hE4zFkUsiEkl9CQgBYKp3wrJRAg//czTLYCPCK0wN2NjgemZe6HDS5ctFvfIWGNF90Ev0BoKIDXjlLLWDrRaNta7X3c/f35jaQcIepDFe+One5ralJJC+g6RnoA+4nk82hgDoS+TjS0WQIvuyogSuMVYGR/0Cv2ipKBgIac1H0p3AdACzEeeelBMSo1X7qaa5yygpXWScqPoiQNZQeieI5avXCozAKDVRO/jFdetXMD5mFhcHzdr1GygXLAGNfNwiNUaliuUrdpIwj2DQyO2a3TUipmUlHYKunQS8Zsvyjvfe9FUwJU3IiUXPJjlPenZMfsxeb1M100FgPWDrniWomO9voB+gO6KI1OnpSmiQWNDt6QOpxyj3hBMo2Tzdvhhh9mxxx6zjx6L/q6i5QL+uBcdHzmOrE/16diiXK51ipqiLXQP+jF7IW3RJ9XGkZFK+RCALfR16TsabzaCpR9z202bHqjQvProaqUOom9jZ+AAZ7+XI0c1dLp51vI1vZ8Bga/SPeAFbE1oE3qkaLx0MdGoAC2lhELryDzoFWBGAQwhFbRYbOk1HnTheUSpo/dJP2mnt0yvsyRWyOcDoKVsAZ4pOdBsJsF237DhrBbggw0MmEodU+7xgFY/ZLUi8Gnb28AKXhHgjm4IKM4LfRCdER7hhc3KmFibEPXZaASZgVyTHsnvfh4lgzUf7QAsvuvHmDtRqWx20Zy/3jtjD2R9NUrqSbJntGJJYcCaRJiTPlg3WzVoVquOW6NZDsSfjytWZBPMFa3eaFqcz1lUIG6A1MB6+D7HZhQ1LW4mVo5KNjFRtfKKYRuvNQ0lqRGbDQ2Z7dnZCDUYBouFVG1KmvaPV33SPvu5q+yFF3fb2HjFVgwPWaOWpn8opfCcc84JQh2QSJsshKqC7vytQnDauACSfDoKREGoJm2yWfAO8hyAsUbdLrzgwlB0EWAKTxRoOfdzn3/negkAhTzCMFyj+lLyDPEuTwz9QYjRP3mpJOh81IKUPPVdG7OEpBhdzMU7v8njJqLOev+8Eql8b56hwpI8l5TDEK49UQlAiJhXHqPlCK1Oomf+fxd9QON4XAF0FZ2lqBOvQO9PZXr+Z2fuPWgHCHpjx4Ml2hSzxlCnXmizDdclSeBFNnDJBgBz5FRY68kzoudrs+00luzvMlIkpwTGS37JE4iMwnhB4UNOoZzI8EHuY1hxLS+tiS/s2alf7eZL33mlZZk/Os3k8u9LZQbQ1SxXtBivdTO2nMVGJdRCxDnWsSXNRvDwE7m/5qCDQ0TWjp17bGB4JOh4hSKnbO2t+9luXjyPeUBroaQcen5vB0RJbsm7r/H4lDw/7iyANd97L3JUNXFk6NFfyVJAFJzISttD5iKLMWjZc3RSMvdkDWsyBXHArF17SNiv0BsVZcW1PJvx06bSBflekbFsZfkCJ5ynMyjHh+5FvuP4ILtCNXLoG30XcEUpElIcFdni9d6FsEdmI5SzfaK/GOqUIiGqjbFwj+oAqfbZUpE5i20c0KrPikmB3ELIhAgOfxcpI53G64GKeBTvALIAhokPkL0e4JQ+r9qpOslTPCM+9HrQ1HO6b1F76WJ7QdaSlcplO+ec17ZS8WiLEzXhf4FB/VwzzZWiqDzoy3Nll9N3ZAD/+A65Bd8AkiOnFPyi9aJUD4Ag/OMjs+QAFWiush4ao9fn+znuqdoWDQmAzOqjsv8F7s9HHxfCM6PGnomEfPXS8JC9tHvCSkODlicoq14xSihwloElkQ1SK6seW1ytWalUtDjXtDqRWYV8YMLaxASqjtkAG1Fk5WjAYk55yDctBsxKCma5vBXykeUSs1xsVh+v2UChbC++9KJ99GN/ZV/86hdsvFqxFSMr03spTDqZ9sEmyOaIYcOJhgrZFoijBfdoNoAR97HRSfjQnphEhRUhfggfQOuRhx8JDKF0FrXH88TwUk5om41UwkZIstBlCQr1zTOQ77fAMkU+KbpGzxQzcp0296yRLGLSxq3QSvXJe8Q8Oq2oq1aobD4fBOvQ8FBQQo468qiwvgIVJYCzIacLgZiX+7B3BkQris7ixCLxjAyI7Hy1M9pF61kF3Cv5B/q8TzVHUi5mMz+SKWoDA5I6JqQvi6ept0eEZxDRkw8RCLbQARiB+MhQFfiVV1rKOiA7DgqiavFQI5el8Gl+cHDgeOClaFk5O6ab9+kAyX2AxExabncK42xWfPme5RlYGDNADa044eAfs1Ihb1ESW6NeMeK2CvmcWTM9+r2ZNG2iUjWLciEyq1prBGcnvEVB+b1Sqf24JDcFdugkq4Ugu1qRsc5R4OW5DMksEC/dUjK63cilo83nOLP7C/1UnxkDMpkMAiK1BCTxHXVrJDu9vqvv0nlpBsCTg0FoS/U7BY6ha/M3oBO6twAu2sMopYYiznGmXnqM9HaVS1BaETYB+wN7BwCdZD+0hJ2g9HztDcx5r07JnQu3qj/S06Xjy4EPYEc9M/Y3wEPxiA6WEn3OpQ/L985+BqS/6EAw1gcbChCYgIjhodR+Yr2ITORdkULYsOg1KjPD7wpwUBRjiH6tVAL9o99wPfcTdUjdLK/jQEMC0gVsTE8fSTjFMJ/PtWp4CWBmRsbHJ+yMM88MKYcKxiAIBOeh7MTp5NvsZ3XvnR7g1li9DNDhQwL99JtOcmSewj5EOY5Q9yst1UOda0p1KDhFNr30R66VTuptnKkcHL0YazdtaCwCtDx+EPT/yYAWpVYeqPIhSiZqSTNuWKVeszLF35uJ1aoATXmrN6pprmGUt7ylNbPietWKhZzlInI18djlA3PEzYYVBssW5/IhsqdsxQBeNXN1q5NfmC9YnUKPRpNFa9YIYx+wgkV2w3dvsr+78iO2ecttFkdNGxwaskajaY16WuhMeb4s1oYNG0K0CV4LvocwtUEpDNSjqdmFhzAEcAmo2frA1lZxv5Uj6fGrMvoVXsk9bLYwDCi5ninPijYkgVl6roAgbawhHLVUaqX0wXC8VJSOv0WMElISbN5g88qVGMIb1gKcBKaJ6PVZ/eZdQBoAH33jXvrDOPGCkYLJdyoMj2BQDnk3zLh8zf6bgSy4wnpSe4nTOAVe6uQVXTsdOJUV6vPtqdh/Mzn9k7xHNTvn7Ta/qTbHqZ7iDQ6uKRYKrZNZBGYTcYeSEeTVpOG1EIylmayRFCPkrJQLyT1kjhR42sRwwTgC2GKcyCD2Abz8ilwVGNYuLNv3a6o1a8cLWe/5TMa3fO3yDCy2GUgBLVI9EisWcELmrNlshEh6Tp5G74MvZUhRLyuXK1i1RtTPcBppQ3TXFAfUZPUVb6zrhMP5BHukg0ketXMetnOkSvZ2s94a33wZSooQksNYEQnIVPVJuilRQuw1RGj49O6sTunHD6CJ/qjUOIx8ADJkO45msizuvffeVvaE9F/po4Cp0IUirGRwIt8lo/lNgBftc3KiIi8At4hq4jn8U5oX7QgM62ad+nWNaN4Dbehq6NbYGYxL2R4qSSKw1M9Bv/q33O70M5AFc6W/sDY4keu1WisoQqVkWD+ASnQYpReii8MHgFQ4LAG5AI/2jI4GGYs8VA066B2aUNpuFsRSn6bT51O7kfPWGumhH5OR7dyrUzEPO+xwe8Upp1gc7z2lmlI/OFB1fb/pQ2MQYKWADOZZhz9or+AaAGzuQUcEVKTWtWpE87tOBj3vvPNaxeQl32QrK9Ajm0otObe/xu73R29vCVyU8yC7zgLjDmT5EFV27ErwqBTLRRuvTNjA0HBQRvIUfAdcKeVtohZbpVm0iNzZpGZDpaI1x6s2kC9ZAz0HphiIrNoAgMrZyFDecjU8dTWrxmNWT2o2snp1aB+wrJgvW8HKNlgesm3PvGSf/vSn7ctf/V+2Z2ynFQbygWmTJGfFQppTzwuCDRFDRx0VUqj4HmALL49OIhTBQZAQu1e65ElTuhyEosKQTzz5RDihke8EYAn4IWqL10B5wCrVNLWFgun6XsSXi8j5nzxlIZRDTYvXV2vVFu+3+84LBtoIytPk/dkTC3luCCmcVBS5Xsyme8Lnyd95nohfz8m2WSqWrFYPcXhhXCGKLEkLyzFnp7zilOAhQngqRXEheLj6LVAXevvZdfVCUGunSD9SdVFG8VrI2+EBz5kCWtkIloU+Vwuhf1kAZSZ9CnJp8sQb1lIv5BeRd2GzX2SAllcIBeD7CFbRMEoc8galnhcKIQaWDB9AdjxuKqgrGc7nmbymAmqXAdyZzOLytUthBtBe8vlCkCvxpC4AOLUXhEk93vKKU0QYI5zX2PiEDQ0OWhzXLZr6kNO9OtFkUV5F76id+Qa0tD+2A7O09ypa3QM57YCqdjTRyejsNx2pn9IH+KyMAEAVAVf0U5GzMtoVSdfSPZOkFd3FdwFkqtdtZGRF0M15Bu8YlRzuhPGO0Y6hLpBGe0B6MMBgsLoFQnlHh4BErhfQo4gvDFlAAaWmCwBQmiT0LHtiIdCXd+IAcAD0UQOYsclhzDxRz9ePSc6bftPIcvtTzwBrJMBRUVrQloqrB9h/staS1lk6ieSmAgl0+I3A2ZD1M0nf0uGVOkcbuk9yR2APvZVcnj4lNU05JEJLgRbwPn8Dxp166mmB/8rl9BRE6tERKYhs5hoFe/STPpSJxLOUWSIgWnJBUW8KeJGcIIuBv++7775wrw9CueSSS+zqq6/eJyDDz6MAccm2fo6xU9vaZ2RvTQVoeVmGbBCA2qn9pfh7FE9UEorDBaLJRTZBel6uYFFCFBbejKpF5SGbsLLdcueD9sLOnXbpJefYQGQWNaizZVYeMhudMLv99getXqnaReeeboM51KIJK5Qjq8YVa0ZN47+BAWpjNS2fFK0yXrPbb91sn/nMZ+wHt91s9bhqQysGQmH5UrFsMbW6Jk8gEEPDYEK3lTKoeivyMglpVa0gRW6xgMoxlVAIpxc+9GArKmr1qtWBaeU50ZG/6gfP5rm8VEdL18uoUpSWmJJrvSdGm7f6IONOhCujTFFhQl4VPukVKhl+MvA8sq2/JYC84agIB4WQStgyZzt37Qzj4751x6Xgoe+T9+ItRaZYDGOaDtASsKrwddK1oFVALU9jU0Wj+PH7a6TcLwNa+54EmQU9/Npkf9McdgoJ9nMcvLlRCk7jYZJnju8p9C9ASwrUYqBf9bHlBJh0JvAZWaToWTkyVEOQ7zlBVt452iG1RLUTvRE03Ty0WxcZY/6+dnO6GOd5MdHEcl/nfwakT1APlf8EPPBZyr6PMqlV04it9Hh1dMjJovJTDMXzkPQTFfqdam/bn7OSBcTl4PTgVS/682MOR+eY6EX707XhDSa/zyvdR9kFOnyJawRM6XS3qQCiIMdrtVZRdtGPorbQTXSgkwfVkOvjExOTdFQNBroHtLQvcg9tSrfnnQOcqDMp0EtF79kTKDoPWKQoFAGW/Z7jqdrXHq5oE6J2ABMoIcB39JloHYElSrESj0wPWMzXqA6c57bkY0jd20uHfC/6AzSSvPDyjt9V55N1BMiEn3gPIG2hECZShzJIruo+pctJX/HPEK+ILyWrtTKp3kPkbcFqtb38xfXwDlGUnDIawriIsU0Su+OOO0K/BKTuL1AY3ldQCv1n3MgMeCcbcSl7FpAcXsLxSQ0t7mEesdsZC6A3h8IxFsl4RXoKNNa+5u0dP8f7i8qnArS87uxlo7f7ZurQ3V9j6vdzos2b70xOPukkq9caIUInl4fQG/jorJmQHscphSV7fk/J/uyvP2O7J0r2ilNPsp9712uNwwVw4E2Mmf1/X37Y7r7jLosa2+wPf/eX7ei1RWvWR0PkF0WzxqqjlstTi6lsjXrDGrXYtv1om33m7//Bvva1q60RN9Ki8s3aZBSJWZTAVO1fMJVOxYFgEQa8q9ClQpVFlLo+zdGvhGcIKYfA6RuvXTt3tZD1fk9+P9v3AlTGWxbQ8oaxmFgF9vKT4ajr161vgSBSdNoBIf0cy3LbM5sB1kcKIzTOxnD66afbpk2bWicbyQMrgchnAbICFOTZYBOBLtgsSD9FydJmqohHFC15Fr2yKNrzQnghGCydZlQAtK9ZxxxJxuh7zVlW2ZCSnlUofJg49yrnX4CMPLOSW615m/T4EaGlwrC8k0oaQtKpATgZldQN4KL2Zaipv/L2ZddI/d5XMeo0i7P/PbuZax7pH6cJIeeZK+gP+Y0XnnvkBJhvg2X2I1++c3kG5nsGcEbyD9NHiYORkYoY+DD8It3MXTFpLKW9n1p3096hvUFGoCJoBGK0c6bou9noIH4varcH+X7IGaq+zveKLLbn+/3EOw+8zjmXMUlf9c9hT8B5R5SW9lGMVCLD0FmIMlFtHa2/nLXaz2lPINNc+tfpXuloPI/+cfAJ0dbesSwnOm3RTznKlYbV6RnLv+/fGcjKq6zulwXD28kj6eMePFK7AnMFXEw3Oi/fss47HdpQLGLr11qHDSmdr1gkuIXorUbgGfRL+A0eUfaT+slnSkAQSQjPKehirjPP85QRJNtEEaQCsX3Em/ojfTZrd0iOaw1CWvxkuR2+C2mi9XoAwaRfz3UMc71fayhZx/x2KqWhZyrSTJlpWdqczf451/Hsj/uj//sPfi/5jV/7TVu9ao016uTM5kORz2YSWbEU2Y4dz9magw+z3RORPfjYuP39Z6+xHeNVO+SoEfu5n39bAHL/1+eutd3b6pavV+y//tJb7FWnDFq+EVs+IjwxsSgfWaEUWaPZCHWxSO8DHf7Pa66xf/7nf7T7799qhXzZohAJlKLX4b5pQtYV8sk7RrZOJBTjSTlRvrEIQdFbELQXGhAAGxkF0eV92h8L0K9nZAEtMXpII5iMehOgJ8Ergcn3zIWQeM0Z1/lUoX71fbnd3swAHhfWi2OBAQEw/NmcVCfNK+viF50gx/pDMwDFbFa+dobP/1ftC6XqSvhmDQ/v7VgMRoJkA2NFHigvXYC4eEZRmjphSTVDFMrtlRi/ySK3+Md1tK15V0g3PKcTnPhOx0BzSouKo9OewBy8ejIIuwkJ94CRZIU36LRG6md2A+z3hqj+eeVNICMp5xTMlXHEEdakHeoE2WWFvzfyY7mVA3UGqI2alh1IVTDBW3tBLQ9ohSsmwSzBX/uCXp3n0RvvcjZ6g7DX8kYy0rcr5V+GzmLYpzrP7Pxc4Y1wb1D77+fSMxnOalv0gx7CvkmaHqlHAo60dxDNyz0CsFSDV6k62u/aGcRz6W/2XvqJXoF+QQo9QBv1IOmPdCnvRBJtqp1e80Mvx3agteWdj97OysoPrwvK4abvtJ5yKGajofycCtic/TwnISV4zZrVIQVYQQzSQ6mdxSmL27Y9H0r6AAarn+i/RGspelN6sZwQs+/Tvnemkb7V1qmlCsZQOrQAL74Xz3O9glX8/Lbrk8A73uFBItN4oU/zjH7zfzfz1A7QUqRrp/slDwXc+eu7cXh3an+h/h5d+pa3JL/yK++zSy+53MZHCfUFnSVSqmG5nFl5oGDjY6OhnlU9KduDPxy1Kz93jf1otGjDBx1pExMVy9UnbMTG7f/4mYvtwnNWWVJLLIknbKBctChJwzFjqxtRPwBmTPKNN1xv//pvn7WbbroxgFcD5ZFwOmLcBPBKU9y6qcGgcE8RvEI5heoKlIHQMYRe/vKXhxQV+uRT/SAewp0pIAnT6reFunAz7ZcXmBJCUhzbGbcY5swFAB8CjPVgflg7bbgz7cPy9ftvBlgjUrM4lUjFJQFGVHRUYbusK9dqI+Wdz9o0+Yz3AqFPLj1tQAO0Q0g8LylhiuDzo2wH6CwGgSoghXf4BdrXxgnAJ/CIsfK7+ERgSrvc+87fAAAgAElEQVSQb22S2c3SzxF/c2/24IlBUjHGx0PhW44m1obPmlAUPdQxjKLWunVSeL08YE1936QMKGe/3Vg6tT9XSpdMEp3SHkqUPO7nnntumCOuo5833njjPidaLQSFZK5zsHz/8gzMzwwI0Eorc6bglUCtvSBX2rf0ir2xXEESZaK42o9C+4BkrZRwvpdjIBtdMJv5aLff+O+099G2AI2pntOL/sxmDIvtHsnvdv2e7rdux+n3BR+95NeHQvGkGLFvsj9DX6QdUixedXezZT20n/Rb/xdggXMKu4S0LoF0At88Lao/WcCk2/lavq6/M+Ad/QJR9cRudaV2Orh0Q6/PzJ1/kuAgPfbYY8IpptKj0AORuzt37rL7t261RiMODnBolBe/y5aQjqh0SHiMe5UK2+2Yp1oV3Y8tTs099F2CU6QXy+4gGhN9GFuV6CqlaWZ16rBDUZ968p8+C9gSfqCD0eba/15Sm/Yq6ePd9I17fPDKgaIPR4cecWRy8cWX2M+8/Wft0jddZhQap5B5sYyBRD5wYnmLbLhUshd3jFlucKXd83jN/vZz37Znd9SDoVu2PfbL77rYXnv6CsvVzApRzYrlKGwkxfxgSEtsJjVbvWaF7dwxFgClf7rqH+y222+2icpuGx5aYQlF56OCJZymo4D1DkVFYSAYDmMTbwzETK48C6noBtrCcw/jwoTkqMOUukbhxd6A9xEsvSTM/dmWB6k8c8sTpVSxqfrEdawtgoJrhcDvj3Ds/TlPS/VZnE4JTVMYkfXXiR9sTqJ/AZsKzxdwAV/BM2wkbCAAV0R7cd/jjz/eOn1IYa2iL3m9BSpr0/Bz3G6DXohrwAYgpZnaHKQyEK0m8Id6ZEQGeY8aY0MWiUe0qXjDLci2ydQdeEx8qFNaVMhWhTAFkFHzgHaRcxyMIeOPgzEee+yx1nli2rA7bXrqE/0XuO9BLvqpEOf9VTMhSycePKe/qonCunByJ+shxwUnBbEeShXqt0GyEGl2uU/LM9CbGVAaoRQwD2q1e8JeUCs9kmbv9d30x8sdFbSF132EijdEvAztZBBlnQh6llLVFKnvjQZFpE8lQxeDQ6abeV/M12T1W+kactJqXdm70f21x2Egs18SDaUyCdmsg24inOc6dz41i79V54c+hYjsUqmlW3g+EO0fKAbqXOd5f9yflRNePvjfvAwTgOLlk/RF+qw11/0zBbTa9WHvs5rh4Lczzzwj2HjSW4kSRJ98/vkXrBFS8tIi89Ak/MR16FyyIb0un7Wn50qfPANHOnr3I4880jqZFHsUewSeOeWUU8I7v9N3RS/Rr6n0P/VLqcYqI6KMJK9n7g/a6eYZWkv6rGCDTvdpDiQHDxR9ODpm3fqkGSd23rnn2Tvf+U57/WtfZytGylaPd1mhkLNmo2BJrWBRLWcjB680DpsaTczufyaxz/zrF4wTEv/3n73UzjntICvHFRvKD9gEQNZwZBPVig0NrLFigQJ348E4vuWW2+3zn/+83XrrLeFUw6HhVHGpVSMr5ktmSSOcvkDU1nQvFkynTECM559/vm3ZsiUUbBcTsnlhmJOeQkoiqVc6MUtM7JUpoc9LAbTxYakecJAhrMLuWY+jnw+YAIGndCrNN+tyoDBIJ8GxUH9//etfH7x+rKcKK0q4+TxsRfroBBHoAR6hVhPhtwIJALkAteCpu+++O4DVtJ2mB6egiK8H5UOQ57q5zcccMzY2EKUuKIpNICC/A6YD8OkUUPqZntI0sI83SPwnJYbrVOSVuVOotwqf66QcKUCB15IkbOTU2sDbrMKgAJbINklLeX47zZkHtBR15xUUjd+HOGeBuU7PmMvvPF81xiRvvGwi0pYwcUUUotDgeSd6Dk/egVoUcy5zvnzv8gyEGYj8ScnKO0zjsNpXxpo8O9mH1If6p1PX0RIgoRn3IL+cBPJIi/8FNHQC62X0q+12+49X+CXXfHq112+6ed4y5Uw9A+2M8rnOl18zTx9aa53axp6KE4hoLekoXIMRzD+lqfu1Zz/2e/Vc+9rufp9Zgi7A3p6e7r43Yl5jEfjqgbfFqFP1Yx7nq00PqPo0VenY0j+ygNZUMsnriNKrp7q3mzF3ArTQJ08+OY32h64YA7r+PffcY7Va3UrlcsjWUkaHnsm4uAd9SzW1VKpHwJf02G76OdU12BIAWujfOI8FSDO/OOsBurJOZZXtUJQWbWeBQO0NfC8d2u83/M0YfVbCXMbRi3u9HFCdsk7tel3Z19PyOn6nNhbj79HRx6zjDE/jlJqzNpxpZ515pv3k295sp7zy+NTQyo9YKTdk1dG6NWOz/EDZKs3IKpHZ/Q8/Z5XKuJ356vU2kK9YfWyXrRo8OKC7NZsIheUsLlm1UrHnn3/aNt95p33969+ymzbdYkmEElS3fLEZkOBcMhCiw5oxp+VQw2tq9Ylf5L1nsYVmQ6D0GaMboqYQNqcdELVFOKIiR5R3C/jF9Wxq/A0DhaiyYjG0v5hfHqX2GyIMy5x5NNszuYQAwkFh2YoSUeoVwKSiehbzHC21vnvhDahChBWAJC+FE7PuALx64XFhc+LF+uIBgRfgIWo7ABIA2MiYAEgAUGHjkzddedpKE9Fx2tDgdJ6mhTz/ApOoPXbooYe2QF1khU7eE1/xmchPyRMpEx4szgLF8A9rxNwyf7TLvCHDCKPGqyxQEJBmz+7dYd5RJlSYnuvvuuuu0DeKGYrn5X3qNL9SylhH/vmNU5FOWU/i/toQs4CW6FNzglwnnYR+q04i3kXodaEpJJ3WYfn35RlYSDMAFqWYK0FSaY2sqSGqVJ/b+4pSVGzKlwc5PDjB3+w1yDRFiMo5l71uujnLRtlkQRWlxtCGonokD6Uj6R5vWPYDnFlIa79Y+qK9Tvq/9FnRD+PwDtgNGza09gnoCmfU7bffHvRgOYF8KY5+A0YCzdCztP/SD538KAcj+536qHt8BPxiWa+l1s+sTBI9CjyQ/iTbqhtQXPoybUun7s+8JVYulWxwcMBwfKOD0m/0SvTJcnnAaqG2a1pexvMFwDBRj9I7oc1jjjkmOHYlS3sR4cgckIkAHxJRydzAG/zj+2effTbMkS+HA7+L5wX+TgVoCVCmDdWx5Rlat37z/0zXVXtft4Xh/T6liDpF2Wmfm2kfFsP10fpjj0+azYaVy0VrxjVbe8gae91559r5F2208857gyV1s+HhFVaPa9aMEotyBYuSnCWNxEaGBwPhx5P/lQfKtuull2xoaNCaVrdyccB275ywLZvvsuuv/7pt+t6N9sQT2yxJClYoFC2JYoubk4pLNGTNENZIbau6JRFHl07t4ZNA4V2efBEkRE2xO7weRDBgpAuk8uG83IvBL4bmbxmrPoplMSxkuz76iArl03oB68EGGfBqh+sxFJk7DG9eHkRcaAy/WNeoV/3Orgfrh/CH7hH60DOAyyGHHBKAEXgFZQqwhs1BabYoenhqWGvALm0S/K5oLjYUNjFOlgMsFiCjI3JpV/3xdCUwhDEvdPphvpg/AC0pkF6JlqeEMfNig2R+iQIlYkpj9EaY9+p50MXXAGF9ALNYP/hOaY86Ap3vFDGJh5k1CEr8JLCv53ZSoLKbmrxtkqGdAOv9sX4yViR3JOe1MbM2OCGQ2VyLvIKWkfn99rD3im+X21megYU2A5xm2KQOFiB5MlkRS+9tUKpwELyL6uKOEJ/VoWSEl4cyhiS/kKuKfBAve5nWSf54Z4LmV3uRQA9vQMo5kdWDOsnRhbZ2B0p/VMdVjhgfJePXXqlQ7JtnnnlmmB59R4QHRa+1R+/PCCjRnqJE6BdOLZX5kBHqwQH9vVzDdmFRuWSGgHA+t9OfssB4FtT39prXkfV970adhJTDVatWGkCv5CH6Fadm47sgGIXi8BdddJHdfPPNrehB6vLizEYHFQB79tlnh+wo7Azpq3PVv+AL9DvsT51gzXwJ1BXfKNNIJx+qZEcnuU07CoBRZonmYX9EaM50LSXT1Ndu7tccCLRTkI72um7aWGzXROuPOT4plQu2e/cOKxXzFuWaFkV5e+Wrz7YTTzjFLrrwIjvtlafY0KoBKwB6Nc1yFHGP8lYZG7XyQMmaUWQTfJ/PW3mgaNXKuO3Zs8vuunOLbb7jbnvqiSdt9+7twYiuVRPbvn2nPf30M+H0w7hZtVKpbHHNLKb48mDe6vVqAM6mA7TE5BAfhifCRKGP5NbCXPLWkyrFZyIddCqbjCXVxJGHR+k/iz1CS4QoEEGhsDK+eddvYmT/nQAshY+KoWYS9r/YmGEx9zer4LO20Db/ALAUKrxt27YwTHiFKBeAKUVb0QbAlU+H41pfq04eG8ADImQAwEhN5F6uU4F4HYNLW9o4ZLR02mz23zpMbXFB5xRr5Z/mEhlCAXaipAACkRk6WlheNa4FYAFsUigzv7ERca08rvLEpkU4d4baBbRLesRkMES4X5F1tEukK98BNPIMFI2w7lEU3n2kajch0wo1lxIiJQEa8Aae5II3DPu9hoxHY4CGMEiQzcyf+jkwUA5RuBgBqoXA+1NPPR28esuv5RlYnoGZz4AArZYOMXmK4d7i7/u2uRfQ2vt9J0DLG2kyCCW/BCz4SKlsBE43BlPWYJRTT/vcVPrPdAr//8/em0DJelX3vbuGnu4gJDFoADQABoPEGGZkcML0nv2wVzzbK7ExxDY4MdPLMzh+y8TGxjZDTOI4YeV5CLaxWcR+5r28GOPYZpSYJTQCAqEZXQ1XEtK9t293TW/9TvWvtPVR3dW3u7q7um/VXXdVddX3ne+cfc7Zw38PZxhQduIUnt6xWQoYVZXrO1Z1IGWFegeR6USYm3qIXMGAN1oPuUcb22HQGlmMHNehxTv9Q7cg4gW9AIOedev6d0+sZ/1vlsY7dX+OEK0DoHNA2CBmdAU9f9DJq/S0V7J+PGV1JW96y4ag7qST04gqoz1zZHsVJKdTWfcqvU/FylcD7k9E58oOyyrP4jd0pydfeGFZV+jy6poF0Cr965WSDjinsaPl1zoXedfBjd7KtRxAJcglD9/oBNDHJz/5ycVBjI3B35ZOsT6243L/aMtbBiXrrZm+fKafjtm9JTYwKRlaVRnJeNYLaGV7IEehyQurvHKj8zRp99Uec95jilVHLSz+962penSWKQB3MM4979x4/Hd+Rzz+SY+Lh5/x8JKudMqBg7Fvbj72LSzEgQMH444774qldituu/1Q3HPvPXHzTTfFtV/5ctx6y61x5eVXFuOr3oiYm52LOhFetX5UVVEcar0SmcWj+16WPolWq6GVlRAZAQuS9vBwkCbFJqDoI5uRFEKMa2rPIByuueaasphZGLZlO/m96j0cdu2kTWbujwZhZrSmiGFE79UFPWlzkpXq3LdcQ0GQiN8NL+dd5UXGnNsShBh2r2lZ3M8eQCDwjtBhXxjVyDp41rOeFZ/85CcHEVyAA6wN9lNe81WhS//Yb4Qgs8Y8YUTgAaHztKc9rXhuBJstamh0kt5Vw3zdcxm4yJGS3K/yWfV2Ved91PouClKtNkg3ENS1L4yJcGyLE/NsUhSgpd5gcvlJDzTMHMWANj1auEo/FRnfoZVCmOfxt3U0Gs2ZQai3KYS2Bz0BEeFnesWs8aWiNGr8WaHKAt615hjzvOf1dyLK1ZbsSQTGysmHODBY20TaCgB+/bpvlBoLKph6tRn31MO9JTOyJxodxq+rwIjKYtVQyH/vZsdPKX9VXg9EyJtyuOokVzIMy50jIrTWWjDQXL7KZ/ZsNhKr91b5kQaMhgvXVyO+9sSCneBBOAfKrereqhruWefO4GaOnFJmqydVdSLu05HkuvEkQ2W6DnC+95RgI5+5X1m63aR1LLw/9alPLbog0cbINWhJv9AxsjGu3ePpbzquNwt4VflXNq7tZ54XaJUjQLjGeVDvq/Yt23IZAOkxhzVswXo0ep2odVpR67ajUa9HrUe7PG0mOK6sR5maWkS31o2oUSamvcK16v2w0Q2+6KtASV7H6ol53VWB90mIgHEvOXztBfqKbk7008GDfV3fvYQTkIyLRz/6nOJgxWYm4p2SJOilZmwIWllaBDuAjChq69I++8pDjQCNze6wHpe2heAYz+ce16z9ueiii+Jzn/vc4PAGHebaB2tNbRUMsm3Bnc0CbhtcVuu+rTp/jgd7xAMjVmtMHpntD9Oa876WBtmuUE6Osh/WPZBtvjABWn3toz+QWtTgEr1atDqtmFuYjXqzHo8+59Hx0IeeHmedeWbBvU4/9fSSOnjo9jtKfPm937o3Dt15R9xy882xdGwxFo/261HxYjFmYWSOuIwvj1tjq6hUK9EH9i0LwRwVIdMh6sSaQCqe1oIC8UUgEJGCkKAtBecDY38ALVcBso+mukwCwxq1TrLSnZU7xmKY5qg2pr9vnAJVYye3xBwIzsiohjGX1RRBlQcNc0Ef95SgD0qahyRoENCmNdBgjBR/v/jiiwcRPvbDfmWlI4/BNZVDfnkG/xFO7Hciw/QwKlAQcAomi6cj6ATfFLw8y3HxLCO/VOwy2DeM+VYNnAfPZN/rV6/3la6snPgZYA9+Id9CCF922WWDnH2+h68gzAG2SBUUnELwM075l8+WZo5NISMAKa+r1xvRarfj9tvvKHwKOlEck2fRX+YUQAs6O+cqAZl3rlfg+1zuVVlWmRumGGdlYeM7ZDN39iv8MH+8oA3AIp5tXq1WO44tLsb1198Qhw8fHqzt7fC8b2ZU03snhwLZuHYfZ35sXZHV+EyVJ60lDyZn1JPVE/mRukzmU8qGDAJkfls9FCLrelVjYbJGvXd6k/dA1iOqOk+WjwJKOeV0GEVsQ108AxA5UkMAQj2fCGhOeka+of+gn/QLYfdLB2SbYrtnIvMSTvEl1QoHpEYscp/xoJccOnSogHHYOzjZsmwbx/qu8rXqXEKbYYClelnWG1bjhfl+56d8B5htgEN0ykFh9V4nEPf1wNGLhboCaAVBEZiq3ejV2qWMTakA2GsU8GszL9dWBqwct6Cn+pL8JUfSbebZ47rXtZBBDvRTnLUePsTaQU+iDiwvgKTPfvazJQMDpyCRgur56KM6vZkrdFPrTlOonWwoQFjuUa+FRgJi7DdPSrROc3Z0C35RdoN9DMjG/Z5IagbJKMC2qqNKBwGt3QDYZLuE/kon6boaX5SPSQPeLSmS7bqqTpIB6t1An2HjHwBaWajAELorpw0uLfcjqY4vLxUD9f77j8TczGw/wqrW92ZQBL7dbkWtUY/G7ExQ0X22MRPddncAaBkdpDE/bMHJLCCsocQP7tcDQ9CwNcrDzeFC5282H3W0iE6B+dMmGw4hgHGaDUwXgYLXKC6uYTPxbiqOwNZqfRsXM9psO5nGKngCG7t1wW6WJtt1f2YWw4yevIYETl2PWakSTM1ex7xWq54Go3lsI1/LXrEeFM/i8wte8IISocXLqLGqkZBp5m9647LANLrJ/HRAH5XG7FkwtNd28+kk3Mt+5Rq9poI1q4USyzfWBrHyKB4AtPI8ZeWXVENCqY3kpK4YIJL7iPFbd4zvTjvttFIsk2hQhU/uT7VvOc1BUE0F6lvfui++/JWvxOJiH7CSJ7l3ud5IrtXWwihaZINdZcx2VY5Nj/T5mT+PUii2dp/1AS0ODzECFbCPSK3+CZCtUgPi0KHb48tf/vKg9p/p5NJ0a/s4bX2SKZD3x2oGV5UPyp9913jx/qpxndvNsngcBuck03YcfcuRNtIx038Y/8lzmp2PGcyadJ1tHLSbxDaGGWdZ7tFnZaL6UI6uGyZL+b16bXZQ89mIXWv+4PQgTZ21ZMQJBjilGNzPVf1+u+iZxwjohu6BPCOrxFQj5D5piVxLWQOi4NVLso6/2QiU6nxJg2HzMMwZK7/LPJHPZh74fdWo7usYhHuVon3RbfSiC0hVWymRQhJRlwNwAKzq/Wp9JQYDQKsTnXr/MK96txH1TQJaVR1JPUg+JOCu7jwsOGK71k71OVXgIssonK84YdGZ2HM4uLEBAKpYQ4BdlLNg7QF06TjXtlDvhR6AWei92NUEkpCpYYogACxtEkQCeJZ1ex2vPI9rOMAK3ZkX0WPo26zvLDeNDNP2WIu2w4AbvtOJvFPzst7nZgzE/WVB+LV0+6ybZFk3LEKruve8d5TtsN4x7MR1A0ArK1mg3VFrlaisdguvPQDTTInYWl6iaHs3ZprNkofL4p2ZnSnRWw9/xCOi3evGwtxCNKIed95+Z8m/Fd3FQOU5bCDz1TMqKCGrDFJDqkqgzHDMq2XiTOVhAwJGGf1hVExG190cemyscwMYZrFhDGyeZcH43ZCyR38V+NAtI9yr0XMnFuBefWZWCBjjg/bXSr68wp31qdAwDHcYXVTeXMcecKB30cgnoyLZZwopn5+ZFe1QFJLcd8EsgeRRRh7Pdl+oeOrJog3DiHmeReIRcEYZ8TvCkDHh2eF7vI6ezGiUl6H0WQBqoGx87TwAaNGGwoN3+Ad0pIAsCq90ABhB6RUI5F0vsjn30AGhzHhQBlR4oJUCJacL8BxSNuFdvBgr/2+99ZvxrfvuK3w3K4EKaQ2BqtKZgadRtOHazGc1IO0rv2dAyzUsvXZW6HkG24PTRonSQtmnJiNOlmPHFovjwppwjA3ZIC8cRaPp73uXAqNApawQZ3mZwRV5ZdZhuHZYJGDem1XeunepvPGRVfmLyrYtSvMqaOjvGpfSvSp/d5Z/bZwuu/XOYfTPBlXW5d176uYewKJ85ntkMzqCaXjwdvRzXtZ95Xp4PQZ1lm9EniArfCZGuIfbcP9O1tBxXeokw7j/xCc+MdBD+B2w65GPfGSps0XJCN5x2DPWrPNvZq3k+bCdvGeYoxxV5Vypo+qAFSTUiZR1XvU42spRUHV0Dw4eI9q60YtOHVBLQKvXL1peI/0wCmhVX6mxhd3aqpfwrWgAaHHTBl9VHauqa1nHM+vkyokMwmzw8WO/zfmiYQ51Qk9SD9JZy2/sp+/+7u+Oj370o2UtCTiVskEr6bjMJX/jxHVeDSyx44Iv2szQE50akAq9nz0pyAxt0YHRhanpS1QYQJopiu5hMxJ0Mq+HSHneGA/93CnAej399ZpsB7qn4WuCiifSFtfmsWddPn/OMna3yscCaFU73412LHWOxsxsMzrtiGZjLurRjKXjyzE/t1C8471eJxaPHY39B/fFI844o4TuUgCr3enn0Pba3WjWG0VoCCxBMI1dGV5mljK2rCBm1DtPokZ9FRTQ8BWNNQ2KhczGcPPo2ad9NhMbDKMaQWnYI4gzgsJQ31xfp6qUTtoCoD9uBI1vQbvNem9OdDOdjNerQMkksiHkZz0d/J3T64yiUshXjSsFp2CH7RmVlfdA3l+G/QLWwhy5Ho8la5w2EF6rpaMOUz7pM3vKyC+eVcDulQLo/pYLzfNMnm+9Ke4BdAMAQoABaMnM9bAKVksP/s41vqrKRhbew9feA4AIzzBtj/t4NoKaGhY8B5rxHfWzBMcFReRlPENBqdCvepGyYcVn2uJ+QqtRMLie8GqUi8OH745TViKN5Jne77qqCmr6sBoYudb+y/Na5b+0lyMh8jN3dk/354+aj/ZPgA4D4NRTTyvKMIov3ndOneR3vfXSfmfHMH36pFLAvZYNLfrq3hasd+0pTzPAlfWDKpg1iQbPpM2FBqU0Vo5mWioHsyHpODJfqP4+Wj5MGjV2b38ykJVH4R5wjzFfOuIEhNlPOlXUTzSckcvoDBjA1rHEIWbNH094Zh1Zn0dbgegUIkr4nv5xj4AW16uX7RTVpRnv1DEi9RBbBB1BcI80e4IJ0B8YF3KO33VubtYeqUZQafhmfaEaBenfGcRSL9Eey+3Yx7xXy7ro9mKmV4tO9GKpHtGmrnKtX1y5vlKXzwLwjW5Eg3tKqmKvAGBoB41ufVMRWuoTGTiv6vLq31lHyvTZqfWTaZz3WcmmarfL2qfmqPOEs5aaWc4VICkph+wD68G6dyz9gZOaNcl6FJyCVhmoEnxBv1evBkjjWTgayZ6CzvSL2twAtVdddVVZw+xNUxsBxTxEifGcyP50jWUwfFyg71bObwa0tOcEtHL/V8MhsrNaLAD9N+Meq/V/N+snq0Zo1Wd70e52otPqxf6Fg7F8vN0P9exxGmErZmYRNvU457xz4sCB/XH5FVfF0tJy7D9wsBgOjXqt1NBi4QN2acBiTPCdSoYovQuOe42YyAyjyqCdJI0uFj2GplERuS6Nk2jKoKecCKo5gZkxAWzhBWGT0X9y2XnXwKwqrFu5uDfStgxZJixNN4rwbqQPJ/s9OXJJWjgfRgIJkgpUuFZ9z2BVnkuYG3vK/HXaZ++wbv3OtZojifjOQo3ck1P7LOheBa+y4eA+lKkK+AjIsc4EuuifqcB8R6g/ewjF0yhNI5cE2Nz//M010kfB514VMMrGJ/3MjHz19dcLvIDdbr/wp4CWRhQh1CjK1AekP9QDoM6GPMfUP70eGkjZoJX/VI1i+6SyIHhOWxbTLHuU83pWvKC8Q+fMF6tjkw7ytMzLRu1D51vayjt0JlSFY1WIjmp//L/3Aa0a2QYrIKTgI8VJzzrr7HLiLl5cjBVqQ0gXve+bVfjHP6Zpi9tJgWFKW14TVQ+9vFdjYRifGQa25D0lf3Jfb+d4d9uzTsQwXGsv7zyv2m2U39r+ukc0jAVO8r5SHhOxgbMHHVxdRX0DmYxBzP/s1Mb5jFOMg6GMzNVGQL7C/zHokfGlbEq9XlL2MLKNkteA3FpKrN06+gD9BnjA0Q5gpY4l4ActoQ0yjyh7dcBx9FtQrboP1WcER+Rl6js6HdUd1GPNitHhKS/MwPXAZul2Y67eLPYnlUi75bCwRl/m9w91ji61taJbwCwitAC6yDAE/EI7IHJrMzW0oH0GAFyfrl/Hl+kkLVYDcccxL+ttQ3siO7dZ++wJSjMYocieADDlv4DpC1/4wviHfydMeUgAACAASURBVPiH8ijnh8/q4nync1DA2Lqx2gVGUUET9jA6v1Fe2AGsaUAtQFmAK2xtHLpgA+xtncUCO64jbBQ/r0WL6hxkQGs3ADbVPhqMknVzxj9MvuWxZ0DP7AttNK+r6jK7gT6rzf231dAqiziAvWtx/9GjcfpDHhrtpU4sLS7H/oX9BagqNbaiE09+ypPiyJH7S4ggxsPs3EJ8695+sfVGk9DfftFFCORm8Ah2mXM2kGUg9IENqUdU5pEH4UbVo6KAlKHyTCNd2ACm9eRojAwWZG+rhiN9ZaNSc4triWTxxBTz/e3TJCpO0NbIkezpWi9TnF63cQoIrOZQ3Kx4Z8bPU/xbQaQBldeV95f9tRI9oxJGG3wniGa9KdqzQHkGwLLAY2+wrvm9Wsy8KrDtj+H+Cj3H4N7Rm+A+5XlEPhmB5UlD7leZs15ZvgeYQ/DCQ+ANWaHLtMyGpN+vvR/7gFan0+7XAGy3B0oxArN/eMT+wsfoB4AIez/zKhUzr5Fn8dxqypH9y/00Gs51wrzx7D49e9FZURqgm7zLuTDM29U5LIph1MqtCvwsxIYJzckScg8AWirx8jcUpac85alF64WO0Pkzn/lM2RcCjpOgcI6an+nvO0uBzLfkTZlX5UhJ+ZKKNusr83F5Q+ZZKpE7O8rJfXp1j1b5+jC5uNpoqrxruv+3d94zKKIuLzBCT5gP9w56AUYtxdvRR9ThldH8TRvFad5olIFYT9ISCOgNtHfttdeWiGfa4T9tezKzAAzvX/ziF0sUr6VEctvbS6kHP41+EIlFRBkONXQu+IanIevwJ6Lm0ksvfdCp2OOwR6rzlvkgc2YJGeifdRI+o7OYFqrz0nlmDtXn1DWs/2WtVcApDnch44dS8PwDoOqfTo2N2i51s/oF4Fci7nu1UlC+H8S18XRDx6kurS3q2s0gbFVPV8cbB/03u/bsm3aBmRKk/hHdKGjE2uEF7bF1+Y3TBdlHuUwQe8XDkKSB+zPTRtnmmmDv8R3rgDUBsMV3gM+0z73uYfqc15UYgI5vnqfjdy36ZLtFG2W3pBs6roxPmGnm2sy2oN/ltSh/y22xng0EyDZD1luq7W92DW73/Q8CtCRg/5SJXpx66unxz37in0W31SnIeK/UmGlFj2DQGnW1YB59ZsLJEyWCi+TEmZmYmSNdpRbvfe97y0ZBsLCBNLSNpnISJLbGuga+0RBZGZToRjl4WprGoSlKmbn4HNtxQ6rs+D1tVI1VwauMUOcFU2Vqk2L8CWZoLPN3jmzZ7sV2Mj3P6J2qkZPXsQyf71hPFGskBZD1jOfCuhAwfoSL0Utc79pH8SvpvhHFW0fNOoQFXg8AJCIL+du8d75XeNA3aj7hEcmemAzA5P3p3uC77BXVgFNw8E7bCEfTG/kupzQK9AnM+Rzb0CNB6h81Im6++ebB/cOMHZUOw6hHAVocAd1qLQ/qZTgeBO6zn/2cQs92u1OAbApkqtwg0AXz+E5+xXWmQVbTNgd8tVQ77b+ccwvky3NKNB0RWiuRR47LfZtBGQ3sLLxt1+tX23OZ/9mfLPw06KttT4bA69dAQ5kV0JXHsU9e9rKXR7dEtfUjFvE2mhar4lyVJycTb5qOtb//XMvD6GEkszoF15hKbdRpdkqwX3MNG403+arGg4q/joPpXKxOgayz5f3K9yrka83hlLaTQYEqMMLcqRsI0ij/iNQgKkkndAaOjZrBICYyy8OalInKMZ6nbsVvRntrJ/BM9ze/YbwbFZLb2C7qZfr4THV35BdjpaaQfTO6X52ENHsiuEytlGbj6L/6TdbT5InMIfQj9Yz/XKvuA3BoWqQF92nD7Bj6zjWAkMhk9ETogA572kNPj9vuuKPI706rA3pVwCwcVMj8eo06WhSK7wNaKxpVAbGwU3nv9j9s+AWN5d05GCBHs+R5U2fOOtmGHz6GG7P+y3oQZITWz33uc8uaYh9p00J/dCfsdIAn7A/HzZjUs2wnO+AFm5CL2VEj4Ir9wtxje9C2OrpAm3tdOzvbAgJYRmZBmvWs7yqgpT2W7ZwxkHnLmsi2urhJBrGquAV/uy95F5zP1w1bm9IlYxaTgl9shLhDI7R6UY/jS51485t/KV7yj/9xfMfjHhuzcysKIKduzTb6sZ9EanVRLhqF6fQr90X0Or1odVpx6zdvjT/7sz+LP/qjPyoL2XQPFn42RDT6s+HHhJovrtKSldCtNkjypFaVXxcPnhMACAAFUlvYuAJzpjfSd8YO42ZhGvYsQ3DSqouo+nfViK8K3szA7K8CT6GUUdmNLJaT+Z6qQp3nzbnITFSgAgHC3BgJxN+CuVVQgXb4Te8JQseTSIgQMkLQeURhIHyXNllf5J8jpPA2Ao7hufubv/mbQZ67RdjZVwBZKI+sSQAjQu5p1/pUPoO/GZf1sDJTdV9W14WAVzbiqvQatZY0WlDoSP+jH4QkE7osPQWU6KsnIprOTPsZnOYzc9IvGNteAeE7ZV4UkLT3hCc8YZCyBmbC8wAJVZJpV2V41BjW+n0tobGbBcpmaLL+e3sBILm83K9DxstwetbJM5/5rFjYt68U1We9Akjq4Wd/VBWv9T93euXJQgEBKd6tAQIv4u8LLrggLr/88gFP4GANeChGgcq9qVG2A1+iHYxPUi00AKFnjuiEl+OAEHg9Weg9HefuooAAlI6XrPuYXpb1dqND2EPsH09Ahh+zF9CLicbWNpBfsw+sdcUesm11AJ6B/k077C/3quBXvk6QS1lBX3i2YJA6+SRET9p/+moBch310EBQTvmnrqMDzIwV7QJtLx07q43R643aR6+CpsyZZV3gfbTHaXjomR/60IcGBb4BBjkdGlCS1M6Pfexj5VqjuORt8rwXvehFRYbDE9XFnvmc58Q1X/1q3HXX4ZhvzMSR+4/E4bvvLlHXS62lkiU0W6+XKAr+dbrUz8L0pNIzJx9iihJqsTaole2k7JhkHRgFJEAnXXRITMIaGaVfQtcM7DImDkQgBVCQinFdcsklA3nDftsO/Sjziwy6ZGBwIxwxYwjuDVPtso28kba3+x5tIKNSs+0lMKd+YfSZtij8VVoOs129n7VuORNtPp3Z2z3ecTxvVUBrbvZA/ORP/lT80i+9oTynu0y+eR+omlmYj8Wl4zE7N18c5fyfAdTqRSwfPRaz+/YVYOvY0WPxu7/7u+U/hJNJwyTZNApD0XCRWZlLRsYnzchT+LFwiIQh35/PpFQBbrFIVGr5DZABUIBrjZAZNoGiqDJOrxkGaK21AAQJXeCi4hr6Ww0IjmNx7oY2qvPi/DnH/q4CyJhYBwh8wBMijwgnR2mAceEZQdHK8+dakCELMLGWmFeAL1PiMKpU+ggtJh3Y0zoBwDiBj+sBWfGccZ81tgRqsxKYQ/xd81kwDANS6Z/KSfakn8haRvhCB3gD/AIhTP/ZX6QA5pNSadcaXHp06KvfWYvLlEqKiTcLEIKnr6/0OGYAQouKw8RQdgH7aNe9Mw5eNAW0NrO7HygKz1pzbwkmXHTRd8VMcZrMlPVzxRVXFMPFqNrd4qXbDIWm926OAvAPDGj4F3z2xS9+cQGs0FtwBmBEWz4BvuJBF6yza665pvB1rtEhYfrQT/3UT8UHPvCBwnf1qOrJZn2a7jQqwnJzo5vePaXA5ilgFIH814iLbEQLXBidbUFqDTEd1564hi5i6iDfsZ/QU4hQoi32GnqBqYm0w2/oBdxHcWmAMfqkzpsjE7IuRZ/Q1Tl5TT0gO7g2T6GNt2AEPn1EJ0FnY9zIMmwJZVnWCTVg1WeyQQ8/MW1JeqzWO+0y63vybE6+oy4ZRej/6q/+qqRBUrsLZx8Ox0996lODWsnM4fd93/cN9Ez0T5y0nnjHPAKiWOsVxyqBAUR8MR/7DhyIpVYnDuzfHwfnF+Lqq66MK6++gszDqJWSN1GyhuoUiq/Vo8d7vd6vOUppLQrEl+rxqwNaGVDRRsrgAG0ZUJHtUu2m3QCOWOfKaD/kFsAk+8RgBxy2pOaqj/K9WVQbX72j76zSP8+BOt3oVoZfkcFHPgtobbS9nbovA1rVKNSsw+boM+mYMzmGAVryRu7NmT/SfrfiA0MBLThHp1uLn/ixH4u3v/3X8CGuhHd2IuqNWG53otacI/izbwyuAF5zTU6W4Boq8/WZzdt/4+3xrne9a5AX6ybLyLdRTRmpFczKUSyTSmT6SH9N84J5A1IoWFB2YSIwct5zyLObpRo9VTV4RwFaVcRbpUKPTXVRTyotd4p5rPe5w+ZFoEMvmX+bVmeoOwIdcJMaTShrrBGUMRQGjRkR86pnqAr28ixP2+MdzxhryyLvGmSGcnvIAX1CQTRiSWXUKCWZqGNRwXMs7kcZZxXQGhaV5T7IQmuUQiBD1nvAvYwBQI59RhFUmTL042XKD22j8NJnFT8V5v5+qEW3CO5+/SwVPBQqBP7MzGy02u2ScshzULz0eEiXze6fKaC13h037LreYP74VWNJOfJd3/XCkrbZaDTL/HNCpYAW1+eImM30Ynrv3qUAvEVHAAYbfIN0GNYTUVYXX3zxwEn3HCIKrrmmGHTwB9aafFDngvzie77ne+IjH/nI4Ohw04eI7kYvgNdo1O9d6k5HttspwH7IdY9Y3zrxlLnW1+Fv5C96sacH67DL8tm6mrTt4THoKka7Zx0oOyfUK3jnmehBnKaGvmA0E/uKPvCOg6ucxN7rlXe+ByjTMKSdYY647ZwzASj4CI48eBF9N8NDvjIMnFK3yk5UI7a4TwfmWuNxzngHIHzmM59ZUvd/4Ad+oBTRZx4BtngZ9fP3f//3pZ/ot4An8EjoyLxCY9YL7fA3kVtEd7EmAFWYL37vOyLn48wzHhlH7vtWdJaPx23fvClu/eaNsdw+Hp1uJ+qNZtSiGd1ePTq9RnRXgK1B0fiCaRVka9UhZtBEIDADA2bYZLtqszrfdq4f+mp6oNFkFINHfza1jz3GXJoSqA0wytbcynGMEzB0jl1X43BEb+XYc9sZlMuZatXn6xQToMy8MH+u0jXbM9InR2jtprWeabIKoFWLWq0Rr/m5n4l//a/fENFrRzRXThCrz0cLwKsPc8WxoxEP2R9R4h3anZittcopiJ1uM+bmF+LfvvXfxnve854iXKpIdyaym04AhkmU0VSN3+3YcPkZ2QuSF4kpT9kTxO8Km+/6ru8qqQkouB47alF5aVENXeW5er7yoqqOuQok+LuKgsCE9BwFIGzXRt2Nz6kKteragLYyFplmRtBRRFj/T3va0woYwzG5eNlUnAyr1+toe+wBIxlRCPjPs1lfevD5XeXH0HQFM+3kuhG0J3Bm5BPtmRbpntPgNyJLz+tqYF5mvnoBnWd/y/euZ/9yTR6jiptpu+4Rxo9ChdLHNaYfEOkGmAedNUStucHphnjxALTchzzrgdNf6tHudOKOO+4sHkjncpx7aApobYYT9Eo9x0aj71Ax+pd1yzq44IILo1H2SB/0RXl2LVdTMTbTi+m9e5cCrBdrD/JO+rYRoh7eYKo3Mp0XvJ3vOISA/f3Sl7608CCitDx6HANO8EonF/KBwtREdfGycO7epe50ZLudAspNjSBTBNkDrF+zMQCPdDQQhUPNT3Vo71EPYl8hv5HZnLomuIteYtSIsli92TY85Zb9p36Ui0tzPd9nfSdHPZiSx7j4vqqXb/d8qb8LPpgCCG0Zo6CUtke2UXQ6CjhaNmI1o3fY2IzqYT6ZN0Aq+BqAPKUf6Jf1XpknotjNQvne7/3e+Nu//dvirKV/nJoHbyPCCx0LEEWZTeQXY0FGE11H5NfXrv1aOYTsGHWcohW1paMRx++PZq9TntuqN2Kx3ozFaESrNhO9WjMatX7pAVIQS3nEXnelntbwmVN/dO0x3zo3+U29+0HGMgXnUx3U7V4TJ/I8+mn5EOgLwAiYqG1BW2Rv3HDDDWVv5YygveDwy/ZwTseT95wILXfqWnmAgFa2Q93jGYTNPKCKWVTHYDH+HNgwTjBxp2i2CqAV0W6145Wv/Mn41bf9SnRaxyMa9ag15uPIUpQaWoBZv/2uDxbg683/+w8WdGuuHjHf6EYt2tFpcxLbTLz1V94a//k//+dB/SyEitEeAlYMXgPPyCw9MMOIvB6DeLMEXQ+g5TMEM2SOAgAowoAYN910U/nPi+8Q2rxnozZHfrhY1wto2Q+ZlcI7M6kqmLhbGPNm53Ez9zs/zoPKlJ4M5ywDWq4BjByUARkGiohH22LQ0AbrRJAqKyrWgarOUfX5eiBUxnLdCOtE6KXztyoyL5jlHpThu4YFRAWXhqH4GdBazZtwosySfmdFzIKn1sqinxYU1etovQfr1XCPx3fLVxjvwYMHYvHYsaL4ME73BjUh+tGWM6Vew6WXXlaMz7yv3FOb3T9TQGtTO3NwSqW80j2J55iUUeaPecTDTySk8gTlbjtqRGxmdNN7d54C/UiBubL/Mdxe9rKXldQMDC5e6DDwbNYTL67jAA4iDf7u7/5uUC+TdEV+4wWw/k//6T+NP/zDPyy8S4CddrjGEgU7P/ppD6YUWJsCWTdCViN7if4g6kZAIDtT1Xe4TxCK0gGAIURYCwaTigsQgr5glCP3uDf4ThtCPq6zQqeXegMjEEzjM/dm3VodJwM9XrdZ+b7Z9WOEvUXUjVSnz0aeV+2nqk7htdoD2ik6QUf10T4wp4AhAFoUFCdq3ZPq7B9t4UT0RVQXvJLoaEproIuRReB3FB9nzs0qYCyAnUTIY3t2l7sFwLrrluvihss+F7N33RmPedjDSnH4G++5J77ZbMS9s3NxvLEQ9Zn5mCFaq9uJ5Vo7ur1uzNQaawJaVRtSYID1IcDjesp0znryKPrt5O+sBfcJ6wVHCpHErh30YOYGuaP9oLMcucS92/U6UdtgPf3SIe7+zwB1tqvX09ZOXeN+NhAhA1qZd4mnrNXP6nq3HAvPMEJrK+Zhu2m3KqA1OzMTP/qjPxz/9m2/Eu3l5eiQq1xfiF4j4lg7olOP+I3f/EjUa4345be8JKIVcWAuYvH+I3FgoREzzfnotnvxa7/2awXQ0uCwsCEDzQTks0IvC57qdf690wJHxpaBOD1Dhl4rfMmBZ0ORq094LQICzxUvx6zw9bsc4TNszFl4aXBnmljzJ2+CrIRMAv22e7Gf6POkV0bDVbSYHxmBa0GmybxDf2s3sS5Q3LjXSD299gh0ruV37lPAG65vxJ17ReHq3yqHKi0CT/QNJVNvix63HOKvB8DvsoeK3/SiZW+Wgq66/vJarno4N6IQGPJupAR9YEwKKucERUnmTB8YA98hwK2rAc8hUgKDEkWMyCyKinNiqwAdyhVRGH0FbbZEaH3qUxcPwC734LjA9CmgdaK7MV/fKzXQlpaOP0jxcg45qIT527//QHzyk58swIHK/LgAyc30fnrv5FMAvmM9PowzCh3Do6n3Ymoh6826WtkbjvOKa+Dl7HOdCwBXAFof/ehHBzW0jLzw1EOuF2SffCpNe3iyUkCdBscs+4PoRYCpfHq5DjedUdAKGW5tzEsvvbSAHNZqMqKI6+DXynj1FPeFBpx6hntMHcGopqzfZB1OR6Ttqf9kAGA7Dfpha0g9h76qTxqJL9CSgbgs1xg3eg46Jt8Lug9zlFefnfVMdUBKMbz85S8vKYQveMELCv/C+Yd+qyMWx9GXvvSlojOyFp73vOeVQ4rQwQBS+Ew/LrroogKIAf6r7xKlRYQWqd30+fLLr4gLnnhBNNtLcezQDdG78YZ4/FI7Hn/KqdFdasdX7rk7bn3EaXHTTDPu6jWiXZuNuXZEt9eJpWYnolGLWqcWdSrFr+OlbiAIZDSgjk71V22mcemA6+jahi8xkwHdmBe05/AS9GKBZqKCddga8acc207QZ5z0zP2GD2jTaKOpx2+YsNt0o7yTxxmhWgW0HJ823zCcYLXuMs/yP2uMVdf5Ng11rI9ZFdAipePVr35V/NK/+cVSN2upU4tuvRHHYRyNiOOdiN96xxdjdmYu3vT6CwuY1VqMOHU/bpFWYSb1qMfb3va2UhTecN9skMswssDiuhwFoqHsglzLEBwrZUY0lo30HKGlVwkGgbDnNwQ63gcWJkUPSUHkN71OMhgBEQGEvDmrmz6DU5khC5BVGdIUwDqx1SFDcZ7zHOdojwwYqWioWOlBpA3mXgAMJcA51oChdypipgUK8g5T7CzkR7usI+sU5LoVgljuL/qjsqj3znaMYII5YlypLLofVSL9e5jAy3tbWshkvT4rCWvNiBFa1YKF0k0vo4Yn36NgqYThSSTMHcVJwBBAi3FxOt7c7GwBtHjxHcVqMVr7dOnE7XfcEdde+7VBkWbnInt6TmxFPfjqKaC1KeoVQLLVWn5QcVzm8Lzzzisn73Z7vTh69FjxQmZDaL3e6c30bnrv3qCAPAhZjVMK3gcvoQ4iRhtGHAYb11m/D6OegscY6kRnyVcs8szf8CQdInrKiW7Q67pblO69McvTUWyEAuoPALxEJQJkCZzQHvuBvSJIIFgkUEV0Frqw8lz9QhDY1HAd4Vl/tU33iYYd16rjDIu+Uj9RR0Z3MEWRNqzhpY6yEbqM6x71AwHvrP/bP20Ndbqsa2UnqRHsjnu1CJys05lOzXzBx17xileU9DQirP7n//yfJfOEiC2i6TjgiL+JTOXF3xSMp1A8fJDSK/BKHPrnn39+SV+kDehPmiGOAXQ3wBZ46223H4qHPuwR0bnv7ujedkM8/I4748I7749H3Hc8Zrq1uHPffPxDYymumqnHLdGI471GLLRIB+zE8lyXE8qi14qoUcd5xEt9Mdug6tsGFUiXbJ9Nuj3FnFtvjf4znxdeeGGRW4yP9YHjhfRRaaCOux3rf5wgllOc1y9jEKhxX6zX9hi1Zrbj92oQgVGDed3Jv6rrdD1rM2fSnBSAFjVmfvqnXxm/9MtviVpjJlq9Wiy2It71nr+MxfZDYrn30OjV9pWwzlrvSMw374nZ2p3x5jf9eMw1OtFttWN+bq4UhX/3u9/9oJNLNIqz0Ws0k9FZelHcZAIM2wVo5edkY5zF7G8uJPrMy2gaATmu01PCNaQuwNBBxWHweHetMWC7WZkdBWhl4E+UVjoioNe6fzs25W5+RhXQMiSZMem904hxPTPfrgneBZdUmnIdCL2S2VuYQa6syFW9bxlMzesmKzQKKdYD1wt6WWfLuVEpoh8qlfnZAtG54Kv9qa7ZYaBr9mr5zPXsYa4RrMuKmEqrxyrTpp+NUmNfoYQBalmoFBDR+nVF0e52BtFX/E1IPW3jIcS4vOrqa4pSzv5E0WX+VQzG4b2dAlqb4Q69Qcohc+EesuDs7OxcqaF15ZVXlbk0WsaIw3GBkpsZwfTeyaeACjAGF3Ibwx2Dm7QoorUw4j772c+WqGtO/0K+//Vf//UgzRy+QUQDfIOaQNb50bgn8oFobYotA4wJEijXJ59C0x6erBRApyHFkHUPiGtarYex4LRVfvO7upDR0tRRIu0Muaweoc6knDZdSFlZ1WdzoXP1LtrKuoq6uW1UdTT+BrBGT1fvmYQIScYOSAifMWofIAiAyLHyvYAX/ANZp4wjGueyyy4b2B+0wyuPNa/dYQ5KQS3qLwFkkXINL0RPpC8efIWjkOgqAC7ap3Yg4BZ8kkhqorJuvvWW+MpXv1p0qe/5X/7XuOKyy8vvr/j+74svfPGLcWypH1H20NNPi0OHbo+FgwfjYLMWvTtuiVNuujmecXgpntCbjYVeI77Ra8X/27k3vrJ/Nu6aXYjazEKc0m5Ep9OKI41WdJq1aPRIORwNaLnGdDqr9wtqQSM/V8tuTPre7ztvl4v8QR9GfjE/rBl0W/YZc6bNzXh00A9bD+Mcb9Wm3mzb1f7qMNIO3goAbbN9Xuv+bAvqSMt8Cb6VI9CqYGRev8OeQ5vaMVXgbyvHtdVt184/57yeiK3HUDNA/v/zf/7P4m1vf1t0uhFHjrejNjMb73rPX8X9x/dHt3FGAbR6/Ni9PxZm7o25+l3xi2/8sWjGcnDTwvx8/Prbfr1EaLGRJJzGqoAWk+GkMWC9ONkA9rPG/HpQyK0m3lrtZ9AhI+AW/kaRRaFF0KMQo/AiVGWoue0c+SMAYXi2YIWgSi46r6JQVQgyyOBGz3Phs/Vycb2KgXMDczd9NG8+mWUGPfJYsnfJtuiDgEFGpjMwqGBxfehRycpQviYLpmHtOz+ZsWroeq+MnmchGEx5M5qJ70z5k3FyD9chPJhjCsCj7EkrlDsMbAsLb7Xg2Mk9sJXPdu1kUDcD5PAyvFHWbmDfuWZQBDnlkBf0Zx9S58E0Xe655NOf3sruT9veFAV60W61YmFhfuCFZM8R/cK+W1pajlq9Hvfcc28QCQAo6eEIKvyTLj82RZ7pzZumgCnP8Bd0FyIHNAaIAkRWY0QCaiEH4PFEZmGkw4c0SF/84heXgskYg55uTOdon+gW0pw5LYz71YP2QlHeTU/AtIEdpYB8Un0uG1P8xr5g7WMow3sFrIi6IjJaUEk9q6oPGo2+o4Pcwoer16mT6BjUEFWfNpNDeqnPcD86jCl98BsKsgMCcY2OcO7jN/7bBsMiKgqwwnR7o+XUgUbJP37PqZhG/KBHEcn+ohe9qETYwRN58WxPfkXHPXz47njKk58cR+67r4Bfn/78Z+K2Q4diebkV5z7qnLj39sPxpCc+Kc597GPi//nr/x6PeNRZ8bSnPyXaS0txycWfjsbsfFz4pCfEI0/fH1/78N/GU+9pxblLtVjoNuLQTMR/X7o9bjw4F0dmZiM6jTj1eC1q0Yv75yNajYh6d/WUQ+2hXGJDx+96nK1buGxOqOmqHTfMFmIdATby3zEybubNovACw9nOHLU+TqijW3Bxtv9y5Jz2oc75bBNIH/X+LejWljQp2CoA5XgFtBxPXg+j5o+1YO00Qc/dBvoNI3btcec/tic4AsEEKmCE0edtPAAAIABJREFUr3nNz8Vb/s0vxtJyK6IxW1IO7zkSMX8QgIui8J+PuZnZeOPrnxr74SvH+yce9toAWr1y8sRv/MZvxO/93u8NakWZBy6AIQiREcPsQc8Gf56k3QAE5P5mIMf0M8aOoWVxazwsjJ2/8aggPPTm6h1QWcabgRLMtfzmZw135s/IFr1SGdgStLGPXJsBJIGa/Dv9dd5Ualwv/KZi4/MyIJSZZdXjIRPKfbB/q92XFSzvy/fkNmVkotiurwziVaOO3NzOm8xDGuYQesNBeQ7X4bWkrgQCPs+DaYEALdZQ2w3reEu49CYbdV4ycOz6ZF7ZP3gOOXkHpZv5ZX8R1l7uXSlky/wQHo+3WSUehfzr1123yR5Ob986CvRiptmMxcVjxWNsjRaML2p3mHK4sLAvPvShDxVgsxpBsHV9m7a8FyiAksfago/AM0jXADCFN/AdaTXwcwwDorSe8YxnlDoxHEIBn4HHsB6pD0O0CsYDPF9FkvUIMObpYbSr/mVExl6g43QMu5MC2SGoXqd+wzolYhE9B5nJumYfXHHFFcU5q56V9a6q0bU7qbL+XkMDdEEAKU9rhG5Ge5viKI2gcdZBjVZTDydKCn5BnSrrhnqvEcoa+TybyFBqJAlowXdOBLDQia1OJMDPO45a9Ft4HS/4FToWKWwAa61OO/YfOBDnPvqcOP3gwVLa4Rs33hCH7rwjZufno7vciVPnD5YC7w878xFx2+E7Y/6UfTE714ylI0fi6P1Ho92pxcxsM84687SYuefuePzxWixdf0vUFluxcM7Z8en2t+KufTOxVJ+JRrseB5drUev14shcL1r1iFq7F4349hpa6ttGZml/CjCuf4Z39spsn7i3snNeXRgZBvBsQInzipMFcBSnDC/XRzWYZGdHufbTh9GAO4zO0kaY5DGsp286unS4u9/zGs5g1HqAKYOYTFvUjhoFhK2nvzt5Te2x5z2m58TDfIkeQRFjwD/+4z8av/rrb42j998X9ZnZaPVmY7k7FzFTasDHb73zr6NZb8ab/4+XRft4xOkHIu67++44uG9mUBT+t37rt0pReFOeIKDeghzqmAmaI2Wqnp2MQu4k4UY92/DlDCLlDWYkD+2Yz5oL2DEXpDB4zDeeXxQHw41py5NGoB1C03agtSe95E3vvQrCDCAxL5nupseZRpmZpsCX3rscppoZY9WDkDeafakCEl4jYCad8/rwtwxqeJ1CO9dDyMCVTH+1tA6Zhd4paVUVgNDY9cv4Pa0HxYNoH8Kx2UsKFoBLhIqh3wrQKaA1aiet/nsV7OTKHD5rAVpALUANIyDZU8cXF4vByjySmqgRybygNN67Mncb7930zq2jQI+8b5K/B2lc8AJ4FsrbKac8pKQcUkOLuh3ULGLvKbynpxxu3czslZZV/FUmTdmAv8M3NN5/+Id/OP7bf/tvRVY//elPLwYCqT68sx4BtLhemaV8M1WW97/4i78o5QesH8RnIx/2Cj2n49hdFDBSnvWa1y4yF0ADMMuTOtFVqcUDwKHuqWyuGkhVB+nuosr6e4seYQ0jaGmNMXQQnc62JmCoTZB5D/TkXgAkfqeOlQ5jdeKqI5h2kYNXX3116YO6e6Z9DhoYNirBMR3pOnC5VnAEsMzi0vA6T++uNRvRqXVj/8JC1JfaMT8zE3fdezgWDh6I+xePFyCr2a3HXHM2mjOzsbi8FJ16N+bnZqK1eCzaS62YbeyLWj1i7kAzFu+7Ox7CyYWtVkS7E/UDB+KuRi0WmzPR7Taj0avHbCmH2ovjzW5QC77RjQcBWtm2gW45w8XIpWxrTLphvxaglW0h9qpRxNZxpO4Z4CPzJ2BatVfXv9J3/spsZ2q/Ob9VG3TS53W1NWgGm/PO+LTZNwJGqdcI/omzZIxg52f2xHtQe8LjHt9jEIa38rlf3LEWP/ETPxa//vZfi15nqTCduYWDcXSpFt1GM1q9iHf9zvuj0ZiJN73+R6K7FDFTa8eBuXbUuu1otWuxML8/fvVXfzXe+973FuLrgZR4pm7R7cxghwEhqwEQJz7k7bmjipjm1Kgc5SPt6ZUnUrhYEWREYqFMo0jDkPD+oixLT9uFlghLvMEW53TBG6mVwRMjraqAipvDNpyjDMbZZ/tL33NKom1kIKmIGyJjiiEaZSx8FijK/XBMGTAyRJ3rMsgpnX1WTsnM4dv5Oj7rifBzVeDl3+mjKYf03fBxwCkND731RIh85CMfGZyqh0IhDfXYyWxVNLZnRe6tpyiAZcBG/ZkuLdjK/DJH1KwjYkvgg6Li/MZ3T33qUwf1M9hDGKTLKE/T14RSoFdSRmdn+wciqNDzTmj9+ec/JlrtdsG8iBgg7TdHrsp7JnRw025NCAXg16wVjAJAbxwURFJhuBFZRcogspgaWPAhZDSRWxj3GA0Y+hgTvLguR+XChwDBWK/U+aM2DrwLXpUdWxNCimk3TjIKqKcZCa++yJomrZsUXNazcpdodO6x7pP6oLruSUa+QYQmOqI0MsVHvVTgSlBBfR0eQFrf9ddfX8im/u51goxZf8z6LbyIiFGiQj3FznkQqFqPYZ91rOyoNvUpP18goej+jVq0uq2Yq9ejebwVzV5EfaYZ7XrE/e1W7D9wSiwdW4p6UPeqH+DQ7lECohtNHPz1ZtS6zRLpVSPzJ5ZIaox6PYpe1qs3Ixrz0e01otdtlAPIat1e1GoRvUb/vY6Z0e3bGr60P7Q7pGueD8e0HvpM8ppmTMgTgFAc7KwdHCs4d3HGCFQOc6g775M8vjynjsF5rcpPf882+aSPrdpXI7sdi5GX7usTHRv36VTLwSO7nV+XCC2EEyk3GHcQ6uMf/0RErRE/97M/E29585ui3V6K5dZi1JrNmN93MO49cjzqcweiG41YXFyO006ZjXo3orN8LGZr7ehQg6tdi4ecdnq89VfeWlIONSKcEAEZmaOEzMwlM5XshZj0xUj/cgSS/a1uPAWa0UA59TMzGumAskB0CSAXC9wwYMEWPLsIMGmbPTL0ITMxPXAqKtX0QAzAXECcvrkJaMv0Ocap8sI1/E0/rTel90OBZ7+NKFOAuLmM9rJfmZbVNWD0WEaXHTPPy1FWti9Q5ZxkQZz7yu9ZCRDJzh4raADN6TPz8uxnP7t4xTBO+A0jhu+ZS4ASlMGsIGaFYDes6Unqo0piZsDMkQCp82XtMngcihO16gr4uLBQ5oTTy4jecg3juUIRLFrR9DWhFOiVUyqPHj0yKGzJ/oZfETlwzjnnRrvTiUajWfYix8PLI9irmS9M6ACn3dphCsAjkKXIMniJqa06leAZyhQMe0+GtSi2kSrU54PPAIa59pAHRsHTPs+hDeV5NYJjh0kxffxJSIGqPq4+C9DCid05ogP+yvo1bc51nnWoquG82wGD9SwJaMZepqQBNfSs5WjNIuv80Ja6J/oLn5///OfHp1fqeKrn0p6gWC65kfuiY5ei8EQmI/+yYzs7btcag7ZJ1r8FhJhLnq+uZV8eANq6MTdTiwYA/VIv5mpEbEUc67Zjeb4ZS0HUX0S304teBxB0LqIesXR8MRZmZ6PZmC0ph8ePL0XUOzGz0Ijl2nL0ZmoB7DXTmItGuxG1TiPAwYqPvM5BMRFNwKwagVwPHPqjE1wbSB1e57frdD1zOinXDAMe3FOCltYVJT3YF45dskdyBk8OPMjBCJMy1mH9cKz2l2ssC6PtmK/JbewG0CZjBRkn0O5B36jSIO/PUXOnfaz9m3EXnzGqjUn8vfaqn/rpHkwSAsmoPvzhj0S7HfGa17wm3vor/yYWF++P2ZladKMb9eZMHFlcjGjORqM5G72oFwCrC/OaBVnvlMzlbtRjYf+BeNuvvS1+53d+p4QnCya44arRPzn6hms0UL0+L95hyPIkEdg+yyyrAJcRJPxubmw+ncXx87voq2BPTgeUhijN0BiFA0bttYYxozQLvrBgmW88QSjqtqeA5XciwTzel2fAHGmLZ9Afwasc7eCJK9ZUYDwKdQS7As/NxN8AW9aZckNyLaCdG1bBA6MStLPuGH0FKGIcClnGYW0xDAnucb04Brzpmcbey7WMPXvToBPPyHR305eTXJrN8mzHzTtt019AYgt4Am4xXpUW53aS1u1u6YtCqQr8uoY0KC2aSjQESh6e5AK6rhSJ5wQe7nG+L7/88qIETgGtSV4JvSJjlpf7RXPZT+wxomPwRtZq9Zibp2D8UplLPJLZS3ei3qxJpsS0b1tDAWRSSU1eSdkxutzaN6w5ZK6GQfZqq+doPCrvuJaXNd/gOx5WoJ4gKHAyGPxbM3PTVsdBAdez3nsdPk984hNL1AdrH5lJKQwimtG/eBm1Pizlx37tBoNyszSUf7D3ie6EHhRRx2EGbY224h0eYCQ/z+Ve7uEkSHVH9Fl/U1ep8ogs45CFZGugy/K9jmd50qjxZUBTnSrrq9ozOpmNiuHvuUYt6suLcUqtEc993AXxmEc+Oq676Ya4+oZvxJ3d5bjr+LFoRz3mF/aXkjWLx45FY6ZZirrPFD36WDTm9kW90Sz1mI8vH4tWtGLh4L5oUPpmqRMzvWbUu40CZnXJ/Kh1o1mPaEY/QqvV7fa/7/UGEW70X5tSnV1dIK/J3bA+s/6bgay8x7BxcPBpSzFHRKwTQWzAwaTb0aut0yqYw7wKaLnWV5Ohu2F+s92f17DzZYAJ1wlGubfXA0hlGtm+9vBqYPkonjEJv9d+9tU/02OBY/iD5LL4P/mpS+Lo0Vb8wi+8Ln7xX78ulo4vRbdDGmI3Wp3lOHDKwbj/2NGYm1+IdqcbvW4vZpszJfTz6H33F0UwGvW4/8iR+E//6T/Fu9/97kGEloO24LnEH+Y5qAJaetkngXDr6UNeaFWAywWrl4NrLS4uwpwjkIwq0NuiUBOERPAh9EiD0Nvj4mejA9TwP6foALaQTiHYqPLCsywYiOLi3HAtKRLML8/w9D5+RyAzRjwApGWgvLPpaAtvNoACSo8CxKglihOiFEkf7uOUFASyngOVffpCKgdGKvczLujAOPhvCqQbk98JsWVt+1z6jRHMWKpGLrShbdvXMOF69oUGifRgfND03HPPLWNAYXGNQkvGIZhG3ywKDB0YS1YQ1rOeptc8QIEsrDLQ7fdGO3AHc8FcsaYQ8B/72MdKhA9RW6QOue5Zz9TPKntsJTV2SvNJpED/lENSDjW8mG/Su/oF4I8WQLLT6cbnPve5Qao2IwGcFlCYxJFN+zQZFFB+wROMXDciy3qg8h3T4em5Th3kDJ+V5SrcWdmEV9GmB7oIrOtImgxKTHtxMlJA3cj1q1MToAUAxgh/I9LdE1VDORue6nEng94DvdD3HvWoR5VTlKkvhv4B7aAZwB96JXTmGn6XD0Bb0jq5nygrwS9oCZ3V16tGr3/TprwHWedn+dd6HDo6nw0yyA55dXXtE56bo54breU40FqOi554Yfyfr3l9PPzUh8Y1X7kmfu9P/2t8/uZvxL21XtTm52O5y+EusyVSq6Qptpaj1+0ASUW3BEvUYrbWi9laPRq9biwePVYALIIoavWZ6NXr0S2R9CWsIgjXqvf6kVndZqPcX3V4upfzQU5V23O3AB6ZL2UAkjGz5ghuQHZpR/FOTVFsNOdOGZaBvd24P9XxM9CagdjdzMOrc+u4Mm/NY10PoJVBLD+7TnY1oPUjP/jDvU9+8pOFab70pS8toMDnPv/FuP3Oe+Itb/mleMk//ifxxO98QszOkqDMsuhGp9uOxkwjur0+Ct6oN6LTIiarHvVmI1pLrRLNdd03riunTBGhBZH1csokRclXW2wQWGZjSpwMajX0dVIW7jDEP4N3jEum6jgzAMU49IoJYlXTAvXsSE8VYf72GGWVZg37vDmqgJlCTKBIYUhbfOZ30yGe85znlNOdEMIIZufJ9qthvfxePU2Ttoz0qqZqZE+S48teQ6PQeJ50ymuF52uU8NnTZXien924+T7ppFdLJUyDxGtVDgD38FpyogxtMyeCV6ZeKuytyWJ6ym4UHJOyv5wX15uCOTP2rMxAc9YB9bJYyzfdeGMBswA29ZgC4l5zzTV9j8c05XCSprrSl17MUnej3U9xZt9Ruw5Fv7+n+17bq6++pgDKeKkBl3UeTPfdBE/thHQNXm3xY3mNckRHG3LR04iNhLYOloq1UVz+rgMqpw7wHGWCslf5OSHkmHbjJKOAkYjKU9Ytax0bQeAVcIXoLHRAHUieDKpOluWzJJx03X0cUy3gR8Qw+gZlDNCTKe1ChNvXvva14jiFdqQX4nhF/4Du8AJ0E+j01a9+tcg0MyR05BoZJRChMZptAZ3eFqRXp80OwNXGagq/dkg2njMA5HX0ke/5u7m8HKe22/GT3/O/xb/4/h+J5oGHxG1fvzb+v099PP7jX30gWqfsjw66P7W1gvv6kVQzM2SCLEWNdMYap643CKmKXqsVC/VmdJdaMTc7F71aPY6RUriip5Fi2IhO9Dqt6HSxPXvRmJkLqspr02RbR6dzpl22t3bD+sx2sP1lXGazsKawf1hffgdA+oUvfKGsL1PpM7AxLKhkHHthK9rIoCxjsHau85gBut3Ig6r4AeNy3fpbnq/NAFrqw3sC0HrpP3lJD9SWKBZACrwFn//CF+LW2++I+fmF+JlX/2yJvGrUGuVksDlOomgvR42qezUYUacwHuqVHD2yGPsWDhSga2H/XHzrW/fG+973vuJVgKEIYJlj76l8BSbrdh+07pmgDPRwbwaEMqBhJFROmeP6KviVF7ZRGd6bEevVEM58/1YzvWyMD2MIWfGl7yjFRgMpyASfVMAFujaiLNsf3y+44IISkUSEFYLayC/mBcXHaKatYGbb0WauH1ZdizJNjJUXv/jFJYQXWrDmmBeUOr32q3mItmMMJ/MzVPxMJWWNWl/uhS98YVx5xRVBuiFh+cwXc0fNCk95NUJrq/f5yTxHGx97P+Ww02kXmfDYxz62REnK/5FbV119ddx11+Hi5YYXGWGg0j2d141Tfxx3VmVpNpjG0f52t1GV19P1td0zcHI9L+ut8LTs1MuGzzCqVA28HH3D9ToDLYGB8YtcJOqDOqHqNvDVj3/844M0Lh2U6tZ7eUaqjjRtGA1LdcEnPelJRcegdid0Rk/nP/oz0Vf8h27U8kSHJLuBuSQSjsNMyEiQl1iaRFsqO/yrIBVtWKvLOeU5Oqb5Tqe3znWv4z3zL0GyDA5ZfkM65MyE+vJSnNbtxosueHK86nt/MM487aFx8+23xR/85QfjC7fdEIe77WgTvcrBPL16OYCs/yqxWSVwolY+1aJTqrvX+qcWUvy9VytRWa16rZxmyM/1XjcaK0XlOS2R72u9Rrl2r77Ub11nlrBhjsk8EEg1UIA1SAor858dNZNKnwzoVMEr+mxwjE7KYfjBpI5tPf3KgNyw60fhA+t5xl68pvYdj3lcDyCEBUHKBillhIdef/MN0SP3uh3RbfWis9yNZqMRi8cW41WvemW87OUviQMHOQq9VUCNT3zy4vgf/+PDcfTo4kr9oOU49dSHDE77YWOJABqtlUGqqgKYmSeEz+mGXJtBmWHKsR4M0+8UOPZB4WBbuW8i3cOU0ipItlOLwgUvnWRs9tkjWhmLBWilwUYVjryJYJqkERI+jYKjQM3CdqdoM67nCgQaIZfXIcoCxVFR8i655JKihADkEfEzNWbGNQMbb0fPk3NolBzzxNo979xzy74wOgKBjwLJvJYQ/2ZzOo8bJ/8W39mLTrsdc3Ozhe88/elPLynBpmbceedd8eWvfGXg+R0mW6Z7dIunaETzazmHsgK7s71c/9OngNb6aTW9cvMUEMSSj+XyFkYc85TsiMxr1FTCAiOspNf7e45o13Amlfsxj3lM4bM6BYiKIKUbvovcFFQzMn7zo9wdLVT5FfQkEosXIBV/l8illYNLoC/RxDjZiMwShCDNEACLw4S4n+gsbDNsFZ2qtmVtv0yh3A/aRD+nZhKvnB2hc0fHPffxHZHMZBwYDSZwqVPQ+n5mhhiQYPYCfePa+UYtDkY32nfdEy9/xvPi0Y84M75+w/Xxua9eHe3TD8ah48c4VSq6tXpEr17Aq376D6mDvahR96pHRa2IFkFanGy+AmbViL6mnAA4WKkFz7W9kpJIHS0AMO5rdPc2oGW2inZrztah7Mx5551X1hXXEfmHbsv8eUjS7thZq/cy4wM59XVS7PPN0reqT+RxTXXXNdbFo856ZM9oJwQW/2++9ca49MovRnO2WQAt0O5Gfa4g3gBa//Lnfz5+4Ae+Px72sNOjV+vF4cN3xf/9Vx+K3//9P4jlVj+9K0DNKc674hWA+ZlexuccnaVXI0+aIayCCRmxFZjJKXkyZX7LNS2qAl2AS0aQBUV+htFNVU/FZhfqeu8ftWgNaVbYQSdBFX7LRSUVdN4zjhxZBCBeJYpoQ2+Fo0Uu8xysd8yTdF0W4kZ+FAFKmPNKRCHjR2FACXGdCdbu1LqZJBruZF/0MguEZ95D1M5zn/OcUl/AyEIUTxRIUtNQ7JozMzvZ/emz16RAH9Dat2+hKOLwOvkN71/60uVxz733xszMbOGJerKrTpEpkXeOAsM8sFXDeud6t7EnZyV0lPze2BOmd00p0KdAjspyL+WUkUynvBbzHlOXyeAy93mNPJXoV/57AJCAFroPhnKO8FIX3OvzNCxqRKcuY8dRRtogDl9AKeQUqYboGdlGMbIGugFwEW0MEHXDDTeUqC70lgxoOe/WgczP1I6ifZ5Hxg2pjkSmm9LM9x4gZQQX9xm5Qz90UOeoP9PW+I1rrVc7zNDmLMLW0tFY6PXiIe16NFrdmNu/L+5eOhbH5pvROHgwjreplVUvQFVBoEpUVR/QEqTi6069H5FF7FY/LrsPdJEd1H/zFxINAbtK5ayod1fantCFOCrCZpT80NYDGGVOcaazNgC20GsvvPDCwWEA6Luf+cxnyv71PudvQskzqHlc7Z/rXX1e3a6KD0zquNbbr6r9ONUt1ke52lmPOLNndA/RWYTC3nb7rXHll78Ux5cX4yGnnB7fuodT4ppwi9i/b3/82I/+aPzcz/1sicBaPH60GA8f/OAH4z/8x/9Y8pZLbSjAr6PHiicCBgqDdzHy7ulACmfeBUWMrpBB59DawsRWjo11khWo1fRB285eLCO39FjQRhbsAmjWt1JwVTfMKIa0PvJv7qqcPkO/6TPCk6ghjgoGbNKroiDUk3Yi/a8yV2lCNBJKjScKet1eYC56ABDgKorOluNz3ZiTnvP0TbnMgOrmZnt694lQQKBa5Y51z8u1euEFF8Rpp51WFDPm76qrriqKnydVtjjmdfqaUAr0VVs0YZR/0jpMwcYbedllX4r5hYVotzsDw499aFj6ifC+CSXAnutWdiwp33fjIPeKh3g30v5k6rO6dNY55G9G4KgrV3WQKhiTHcq2y3e0A28lOkudHFmJDCUrA3CGyGZ+M+NBQ5N7T4bXMMMTGgIwQDucY8gk6POsZz2rRLRpr+goJerNWnt8py4vCKX9YykRASdtmWE2CvRHB8XpCqiGXqON5YmKtmP6limjPscoPqOBLBUDaGI/M5hppFan145uoxv7m83Y365FLLfKIWExPxtLzUYcL+Vl+tFZBdBCkte6BZxqrABUA117BcjqXyaoJaxFNFbJTyy6QInxqpGWSORWPz1xUl+bBSigP/vQ6EjmkHljDgGfidJC5/X/5z//+cFpj1k3nlT6rNUvaMe4Mpjl9XtFt8vgdAaty0pnj0xr/A5dIrUzH35GT7ADQIuiybfddmt86jOfiFqtF43mbKmR1WxyYg9Mpxave93r4rWveU085NSHFE/53ffcHe/74/fFO975zqg1+6GeMJRuu1/43MmRISL0PPHOCZLZ8i6TVCBXlV2+lwlX78v3ZI/8gNlygtlK8ULBLKO2eI4eCtoR0c4MYLsW0qjnqGAoWKxPxkYHlLQQpUKP6xRYJxqhNQzQon+Cgjl9k+9N/dmNzHIgSFfSWnO6Yf6NMaNw4FXTOwJoa7qq3s0poLUzq8CI0KqgM53i2c96VuFLzB9zhcBnHi3qvLQCgO1M76dPXZsCvagXpWappMlzPDX7jDmnTsQ3v3lbibBrtfreZnlgVUmYUnnnKFAFGNmXGnj8Nuke5J2j3PTJUwo8QAF1ZXU6gahqSqFgl3fm67N+ZyQOugxOUfRK6/DQJmAGPJaT0jw0KDuc5bXV5+21OZNmWU/Pn3WE6jDDlqD+GE5m9EYzGaCLZQ4yQOX8mSImyIV+YlkP7ZfsSNbm4TueQ3kF5hH9xmj0bDuZhkY/yTTgeQAl3JuzEXwW8+rBStUsl4HdNlOP+nwzFo8djdNmFuLA/HwcvvdujLZoLMzH4vHlmG3MligqoqkKLFUiq6iF1U897JQIrNqgblY/ICsDVP17ugR4rQR59e+gLtfuXW3D1tWw0VgjzQh05g0QiyhA68USqcU6A3wmkjLbxpNOIUGbKvDnmlNXyGD8pI/pRPqXQWrnbTfN34mMdZzX1h555tk9hSCGwT/6R/+oFHO/9NIvRrvTieXWcv8kw2Y92p1uMQLf8otvjle+8pVx2qmnlQ1DhNb73vdf492/8+/6DKbTjdnGTDn10HxsPUkKR1MOZZp50qoeowwkZANV0MAC8NbVyrnhbgiFrhtCEMbnuoC8TkZv8cPsieCeKsgzzklZT1sKuOy9oc/QhIKARGqRn6/igjBzzNmYWM+z1rrGcNdcgJ7v9oJCo5GV67WJliPwUfo8aplrECT5FMW8VjdL5+n9G6eAcwJf0BP6vOc+dxCdxffUrVDolxpzjcbGHzi9c4sp0I/Q6vW65YQo6zOyN6+88sq4//4jcWxxsaQcCrDTIaMGTpa0mC2ehE01XwW0NJR4Zz9OAa1NkXd68x6nQDUyiD0jiJJrJFX165yCD4l0wAmmoCNyPyB888AnAAAgAElEQVQI+oy1mvhMYXhS4QCzsj7PZ0teqB/tBf1vrSWUgYeq0W3Emieg+rt6OQAD9DKyHxqTVYG+7gEmzqU6uw557ZI8r7mf0l/HHJFZpDFSk4tar9yn7aCdxbXcR0DDTTfdNACyqiVd/Ns+0H/vNSigvM804lhnORbm56N77Hh0SZucn+Ucwlhud2J+diHq7V7UuyuphDVSCykBD6BF9BaAlkXfH1w/q9hrK9FYIFfF3iwEMB1xpbjWSk2u3cIGhgUNrNV3AVEBTiLxrN+LXcLa8zCHG2+8sawt1xTtOpeTSp8qoGVQiXynmjWjHb/Tdvm46LkaoDWu9vdqO7UzHvaInsKM+jHUI+l1evF3f/sPsdxqx74D+0rqYWOmXsCt+fm5ePWrXhWvfvW/iPnZ+ej1anHk6NH4sz9/f/yH3/3dwrQ4RrWcPgGLWjmBxZpERvbwt8LTyRu1KPN1XLuaUHGyZNj5Op5rCG322Od7+Ayzpn8+k/dcf2unF0QxuleOaTVaCybGi+g3DHfrCOXaBwrGjYSEZ8Ft2zw7g5bSaS8oNJmJVkGtqmcAhQQPF4ZYdZ3u9Fo5GZ8PgCvIqvGsh5l9/cTv/M5SLwtFnbQJhD8pFJxYWepTrAFoTed3p1dUH9DimO8nPvGJRZHT+3z99dfHLbfcGsul9kgf0FL5qXqcd3oUJ/vzdRLpgEKOKMs2Ip9OdnpOx3/yUMB9kvVWgXpTkdSx1bOtXcveIs1N/TGX18jFy5GJOOyQo4BZpK6hY3p91v0Ex9jT6qYnw2xUwSztEg+hyU53Imh4ATAwN9azEoA0MkodWpBQXdPsEa7zuVVgU5pzrWAYtgD1vEh/pE4opRbMPLDGMfNGzS3qdpkiiQ3EcyzyT5uknz760Y8u7dCudbg8eKr0tRbR6nZjbmYmGt1eLKFPzTaiPtMs4VSdpVbM9Zoli6dTK5Vsos0xhiuAFhFWtFGKv5fUqn4YVjkPcSUlsR+NtVJVayW9kApcnVq9RG7R1kq1rYlchsPmr2rTrtVx6CyoBe0JRGFdMB/MGzYg8whAyd4VCOK57GtLcEwkcVY6lUEdxuuaVW8Ytvb3CqBVHVteL4J9kzx3O9W32qPPflTP8D1CFJ/3vOdFt9OLj/79J0qKIbnNhUFwekSvG/CXX/iFX4g3vOGNMdPAm9OIb913JH7/D/6vknJI7ZniMW+3SugnmwfGJ9OWkbOh2IjW0sqgk8K6isJWmUCumaUQcOHrqRjmPZHY+bfMTPhM//KGMied3ybBw18NOZXBgc5Db1OpMBI0DgxVro51PYtPWvmuZwZasG54Jp+Zz3zizXrantRrHGs1XdW1yjv0hq4eh8w9rH9pPkzhmdTx7qV+cQIeQAeCnZN78IpSINX1eeYZZwSnCqEEZLCddfzFLxKdioL17a/VFJG9RLvdMJZutxP7FhZKuiGglh5pIu0+/4UvxNxcX+4IvDNvyrm9EkG6G+ZprT6qmGbjT9lflc27fazT/k8pME4KsE+MssiOWeQZ8u5xj3vst50MzvPZV+jN6rc6eNWbuaavV/fTu9ibGMU4enyh66jHYzwbIZvTH/eCQ3Ot+VpNr8u6Yc7ugB7oItCW75FFRE/xfS6PkG0aHegCS+opucRH1amfM1Csn8v1yELeH/WoRxVZaVYLYzRi68477ywlZ6jzde+995Z1xDiZb3QpDgyjf0To3XLLLYU8OcVU8K44A3EktTsxs3KIEoDW0WPHolarx0JzrkRo9U8sJDqL/30QioLwK9mGBZKiKLwRWMUMXfnLuCxu65un5XzEdP3uALRcY98OxKydN6lt6v594QtfWNaSacBf/eq1xVFrBon7UcffahF+4+RRm2lLJ5dBBQLlru+qfrDXAB9Bq5yGnGmxGdru5XtrDzv9YT09NzCkV7ziFWVTXHzxJbG4eDyWlvrCq9Gox3K7f+znv/pX/yr+5Wt/voAmvDgm/f1/9v54xzvfUf5W2A7LZa4uPFMPVWSNnspEH7Z4txqJdUG5kehDDv/NfdouIzc/U/Ao90+DTQTeeggygRwyvJGQ00xzPuvdwfuDNwAGWq0dtVs3jwKDd2nM2Iz8YVz8DQAMAAI9UFgswiigmhmSe8O1Pow2W72uJ2U+qIGUI2eqfKEcvbwSJeW6ztGVXJ9TjFWmiboC5HjUI88uPCvXliOCDg+kqbjMF6AW0XWeGtRPP7wnvn7dN4pSJ3/SE6kCOOkKwaTM81b1Q/qzJvBOCiyzDjC+br755sGjTbPJfcmGh3t1deWy/0vVM7aaUSPvGCbDTpb9vVXzfqLtruW0OtG2ptdPKSAF4CkCBsoi5ZMn0ymf/N4IA9oYB2BrH6xTC+8jCuj888+P+bnZaLX6TtncP/qSdbRhvI8yRrV6o0RjEbUML7XEAvcDjmxEfzzZVk82yuX72E/IqvPOOy++8IUvPKgMCHOho9h7mVPBiKouOYqerjGjczwBz/rFykyeif6DXsQ1OIguvfTSAODiWk7MQ68isiyf0si1eY2zRgTKqEE6PzdXZOYg0mylHE2R3d1eNOqNYlPOzc/1I4bqK1FYgwNc+mmH1ZcRXCu14MvPXtY/83BwFuIoEm3Z7zrQ1D9zaib7z9/VYwzuUNdtLRMd1+cTAtaZZ2RnEHOEDWaa/u233xFXXnX1lo1tHA2rSw2znf3OtS/fzMD9OPjnOMYxjjaG6SiM1UL/mUaWwZEn7CU6jIWWZz7izAIFu8Be/vKXF2GFEKP4I8IST0I2DAG0Xvva1xYmx7WAGX/yJ38Sv/3bv13+Xo+xJ1CQPUTcp7fWNnbKABB0kCFnwG2YwTKOyVitjWE0ULixwGWW9MswcsO+M+PzBBpDUzfa5+wVYv4IQ+a0MQpeOn8bbXtS7pNh5PWMwJahsC8QwhdddFHZJ6Z7GomYjd+q0jguhXZSaLWRfjTq9QedOqfwglbQkPp9rrMMZFmvwwg4GT+gFMp836sY0So14/onLZkSyz3WlqMWCPNH+D0GAGtYnoRC/9Vrr41Dh24fpExn42Uj453eM14KyJeZMxRw5l6FGoMLL7PpM1xrfUF6IcD1bSBqKUjbf7lnVwOtMg/M93ivin5VYbPdnZJr452F3dHasLnaHT2f9nJSKZD5Q+ZFGqqZz2RDTN6z2f0PPwNQ8CQ82oXn4GA7ePBAHCs6ez+tTX01gyOWoVCeZkOp2+3Ft+67L+6663CRl4IrRqEDhOyGlKWdXDvVKCjngHd0x2c84xlxxRVXDKK0tC+YI4HKLFfU99e7fnJJEtrJoJigJGtAOcU60WlHIXmcf0bzYC9wv5k2pKsSzECkljJXB3c+IEknYdHn2u1BOjmfAV9oj7a5TsdhLu2xk/O32WcLHDtf2Xnr/HKNexj9hdMJocNdd90Zd915Z3ln/wlsaMuZAioPYb4AHZkLvqOG6BVXXlkpor/ZEW3d/dmerupk8qe9FvGZgcqsbyorxEKM0pT6ObhitRmpOl63buYmr+XaWWecNaihxeZ6+tOfXjwIEBLCkCuN8ScThKC//Mu/HD/90z9dAC0mBiQfQOsd73jHtxkLDLkqvDPzzgo+z7Bu1SSQyr4x5lxwkz5WayoNG+dmxpCV8NUQXPoFc+OlYDF8WWDFqDIEDe0YHj6qb+vZFNBArwBHEuNxMpR9VPuT/rvh3ZnBIHg9QUTwA8WESB5S2pgPvaV6QZ3HqkJSFdwnndFVOXq2CtDOrChb0EWmDs0GgFe7XfgUQCoFT1GMBGxR5Geazeh02g9S5LhXABhlivlkX3AvgNgDe2Y2rvvGN8ppeabPZoFKf/aagJ30/Vjtn5G8zANgJCe7ZkCfAv/UjmBvqkDLq3KtpqrjRAV0WKRp1TDNPN/f3Mc55Zjv8nqZetW2frVVgcRsHI5bVm/9aKZPmDQKsKc10tHBTCNTJ9PJ6FpTvgl+bXY8Wb8TaMAg5j/p2Pv37SsRWsg3ZBjPRUe0yDuGsnrtg8EsUu1rpYbk8eNL5RrLgjheU+k2O4a9fL9OOGim3pLXAlHFRDxZYN8opmzc5s/DnKInSj/lkE5A1qR2TY7yE4xhjSlncy0wfkffJxIa+cr6E2BVP2N9WU9WkE4j3jbpv78JwPFbjoY/0TFOyvXZxqVP6hlGywlSWZ+OlEHpTWmfKMDUfSVY5NChQ4M6WGZT0T76L/RD/8Wpx97m79tuOxRfv+66XQNo5TlTbksnAa2qPbxZh8AkrJM8hqrjVIA3Bwdlx4Q67LBIrfXY7pMw/q3oQ+2Mh59RTjmU6VpwkJMxCIuV+WAgsLG49tWvfnW88Y1vLIYg94Hmf+ADH4h3vvOdg/QsPUCrdVqPUlY8c50q0eisfK4n8mtcRMoeFb1uOSd9mFEy7k22GpDFcwAfqRfDO8IGocJJFyD9GnPQCyYHXfGq0H8UHI2ttWi12mbLhkE20mSoX//619fV/rjmaavaEbDyXS8TCiM0pK4EaxxAhXdCsT1iuQqGZWaswbyagXWyAFuEiAsMsS556U0uivPK765VFS8UAPgO65zabQp169r1+VUnet1uHD16pChHzAv7RCFBm+wLT1z11B5o39/jjbjyqqtK6mFWxgTE9Fhv1dqbtjuaAirlGo6cynX22WcX+aRnWcUcPoliKLiVjQP3m4BUdrAMU7T8LisS3pPbdU3naLDMz/eKJ3r0TO3MFaNAw3HL6p0Z5fSpO0WBLKsEIzI4kPslkKAsqeoAGxmD+joyTF7DgU7IOlLtO+123HDD9UVnl9fI4+iHDusMxLtnqHPUKUDWXOmaTkp1ep2nG+n3yXSP+kIGkAQ6OFEQnR1H6DBbqJrSWXWYjOJv6qBZTmVZ5Jyqy2gEq+8K0Npfr8vtPfOZzyyAHLov+4Gi8wQ5ULcJxy96MmALUfCMEweTkWDacup3Rg/6nFHjm/R1VC0JIygsEPG0pz2tOFGZB+qRWe+1n44YMTszU8r9OC/Y2ACglHUxwgvdl89kGGCrCwpec82X47ZDhyYa0NK+Xm0eM2CTdTOuH3XvpK8NMQ0dsP6ddRL4uvu1ahOK1wwD+3Lbu4EO4+5jAbT0JsBcDFuEmBCV3FyMR8EQUPkXv/jFBdSCaTEpMKq//Mu/jPe85z0POhVwtc7KrAStXKA5Z9TfVAZoSya/XQikCykb3nzH36uBQuNSlHPkQFaIDF3lHSNdkM00QgTKk570pCJMiKxDyCjcaFPP3qiFNArQ0rtDO3z2uZ/97GdL0+Oiw6h+btXvCge9kYKa1FziN0DDvG/0UKloZjRdYS1jps8qxJmpZca22wX6qHmhhpbgKmsHGunVAyQ886yzCljFGudVraOl4mMqGfOE0gD/wrN15x13xN13Hy4KALTWe+1JQq5PQa4Horua0Wg042Mf/3gsLwNu1QdrmXb0HO31+Rk1fzv9O+vF+eAzCiFh9/JE96tGpIA0sor/Hp3OfGY55B7k+ix7MliVlaq8p7PRMcxQ4D6fZ2TtTtNxrz4/6wjZaXayK3x7db63e1yAEdSugXfgHIHvqA8rIyxRYOSFgNe4HCLILsB65CVRqhi2fYBrObqdTlxxxeUlewJeIx/U6VbVz7I8E9DivarLVffSdtN9tzwvpxwy3+rL1k9irTBX1unMekV25m90vMP4X1W/5DmsIfsm8JbllPq9spD5z2U4AGbQ46688sryPWuesVH6gdMQaR/nL8CqbeWUQ65FHuNwz1kw2Vm+URrs5H3qC9kecNzuVQNCuPZTn/pUiTKHp3CgEYD0/Hy/BpmHAjAe9jsAImWAAA6hL4EM1I21vu8VV1wZdx0+vCsBLe1bQXrncLfbk9W1qP5q9olrX91SQGuYTejeNtsk75WT3S4pKYcSTU8B73q3PbGN0y9gUghv0hI56XB+oW9sHr7rcPzxH/9x/OZv/uag2OUwL1QmtgzSCa0CRRr6opH+zvMUzlvNsDIyqudCwWMq31b3IW/obDBJH8E2+iVIAjPAuGPuQPbxAFhrgfuqKZPDxjAKNGR+adMIMf4m/e6aa64p3+92gSRjcR8ISuEJYcyk4hoJgnKrt8SoHwHJzJCygazSorKjANxrjHvV/dHrDSLaPGYYBQivVQFgk7KVgWU+w/ydF9czc4C3EAW+pBMuHivtC3qwP1AWOOUHr2H2FNJmjtJCafjS5VcM6tHpLcr75mQXHNvF91Z7jnyPuXOvcQoTwBaKoq/s+TUqwYgK9i/KOOuPOc7/PSHRlJHsVFAWyY/lxYLY8s68l7O3LYNgO03Hvfz81fboScNj9/Lk7vDYWFvWZkRmIVd0zOgMMxUR/gKAzoEkGKHjkB3yGmQS8gy9RB2V9X37odvi+uuvLzoKugl9MGpEJ6g6TiblYG/U+o6cDOTn6JwdJv/EP77qAIF2rhfmAxDHWmRVuZRl2lrA41pEGKa/57bUfwSo6F81atjyL857diLybH5HfgLEEAGN85zvsA9pn9qyAHb5WfyODcleAYhFj0Zea+d5CnXWnyd+sod0kHGgQzAuQWT2Inv1CU94QgHwBKq47hOf+EShE3Qhou28c88Z6J/V6Dj+RkfFWcv8oTdrR/Mb9UOPHD020WSTf1V5jw6/6sEVVTt4HDx0JwnEONkLBsYYbSVPHgVoMc/sS/XTzJuH0XYnx7qdz6498qxH9lT6ZVIyVOsxKQA9Iv3Zz352vPKVrywAFxsJI/JP//RPSw0t/jYiaNRABKYUxEY++Xw3sozWTbtdgFbeRAqoKuP3+yzAxrGgMpjmIs+bWPDR70y9EWiDWZ555plljmB8nGBi/jWCZzMRAhp0GdCiHyh2KGww6FGvUUbFTjMs16T94B3mg8FMqhvAHeOEvqwJPnNNjhCprom8nvTUDZvbUbTbC79TFB76wFMQyNDRfQ4zB9CSYbvfBQX04vA3niq8f/AggVRoe2D//qI4qVBk0Aqlwcgs9wG/8x1RYngUmyueSyN7BC1o2+idvTAPu3UMzIdKD3JBQJL1hLJoOir7URA0G3DZEcD32QHD9WUNdjqDiCr5vt+xtng+z0VRFQzjs9/Trop6Ngo0YHYr7XdDv7MMHiZLR8mf3TDGaR93jgLqxsgtwCQPFVGGacQrL7geWYVswcG4WYMdPgOvI9UaGWYNScHyz3z604PC7bkAfNZjMz9Uz3FfdFcyEbgmy1v5WTUlbudmYjKf7DxkUBAaA1YAalx11VUDB7TOTaM2pHfWF6ufR+nHGrzZsZydpwIH6vKrZb8YAc96VleyJhsOQoAVxoRNoXOb7z0kSXBXBzjjICqLF3XEOCGcti0mTxvWhJvMmV1fr4xWY55MN2SPAnyT8QQvgA68X3bZZWWvYjsNInfq9SAtlWu5D/qpdxoF59xY3B8eQxtkybB/d9srAzRZZue1vlfkdsY4Mo+VXzCn7tdMC/lKzgBgj+UIr3FFAO+29VPk2dlnnj1Y+RAGRd5oHhkNngRTqvjt53/+5+N1r3td2ZAQGGPy/e9/fwG0VOIFVtZagDJyFqxe88xY/WzYpuGx3rfVBM+Amp4Mnkl/zEHX0M3v0mAz/Ru1iaGrdMg0k94Z1c9KDL9v1CDPc5mj+ewrRp6K1SiFZxRjGiWwN0Pb9dyrkZyZivQGEMHDxhoANESxvPrqqwfpcasBrjIjnq+SqfJSNbrW08fdfM1pp55a0gABQQUF+vU/+uBELZ2CWPUMcg0eQUBawFqVJoUEfKKcwrQi1DOwmPkT10B/gfIBgNHrDdIM9VIKQgicZEVxN8/Dbu575hHMjymr8ibkE+AWRif/+Vx1BFTH7z7Me1UeoOLhmqle49qSx6JkoKizRomUpX/KslH8bzfPyyT0Xb6anXXZoNssoDAJY5z2YecogOwAyKIEATqzBrzpfaYh5khi+BXGOroD0SubeWEYY/DSfo5qQV5hIKOT71tYKLq8qUg8D/nFNcP4z4D3rQD8ZiNkRzJt6AzYTP/3+r0CSozTz9AXhyjzdumllxZZwNwZuWXUho6aYqDVahuK6BPQz4Ball/0SZ0m21MDQLPbfdAhK9o98lVPKRTkUufN4Jw2YNXZLhDz+Mc/vsjliy++eBDdyG/aELt5jaiTmm6MLoLjlvkXtGJfEkVJbSyu43sj9wpAsbI+iGQD2MLOMEvAoBHTGKEV7eHc5YTuUfbXJNHWtcr4XRtryefsrJqkcZxIX/L+dJ9n/VFbKM/javcIaOWothPpy166dpByWB2UCyozKIGn17/+9fHa1742Tjv9tOh2ukVh/8M//MP4L//lvwzCLDMIRRsWJ9ezVfVSZw9RBgQEilRG9aTvtEGgQZs9Mfmz9PO77OEwOicLq2wcjQPMoQ0YHJ5DUHuFipsne3AUUhmUsw/DBKpCUgCBNnO0hHPjHNMPwUhPMFkNwKmi0W5y1+eJ0qa6Tk70/tU2u3sBxkNxzE9/+tMDcGQUg/DeTGMByjwXzkdmaq6TcY1jVF+36vcLL7igeKvwUPHKkW3wisN33128f4BWrrdcaHOz/ZLHVIUjz4J3GQ4u32EO5D2TIFDde/Qlr5lMF/eudMOYEkjlO+vuCRhaQ1HeJY+wnTwPKmCCN9JNY8e9rxzIoCHXqpCp8OdxbMTDlOVHBqX43rlDCSdyCyUa5ZAx5H7K0/O4q3zcttdSuNyjGg2MkXVOSiwKJ2kYpllwjc4i1r10qvKt1fjlZvfBXr3fmntZrjofGzUS9yqtpuMaTgH5/DA5TVQK9YMeFFXc6RTQmj2MvsMaZM3lgtC0ZSSwh/ewRvMpvfRGp6N6nHybvwECiPKp6pE8m7qp1NjxRNfp3O4MBZh3S1EYDcUcA07wIkpPeYrcyQ59ZeZquu849I8MSmaQs+rg81mmF+Z1JY+11EmWe+qz3G9alevVZ/M9NZoBdQBykH95na81c1UaVOX/dujHyhF5AHPOGAkAMRWYz+gc0BhQyzFCR5zgrAPp6JhYN1W9A1rgSAcUA9zSacs7ujM6xXXXXVeAbG28nVn5J/5U10qOiD/ZHU7KCffOMLyjqhNCvxxRWbUVXV/ynROfqcm840E2kDW0hnXVC1Xw9W6/4Q1vKKccshH3H9gft95ya3zwgx8sSDt1AthYMC3+m46BAcH1GopVhpOJ7YaU8DxXQGQczHyc05IV5qohZV9zJFUVKMyM2H6NY4wKEgrE4w2kD6YIluiVlVeOEKpuENrIRnyVbnq/Nfpz/01TzR7K6mdpl5+rkNC4zMa0An41kGrYpt8qwebaRjABaFEUE+CQlwJ72LOHMZk8rup6ytdng2y1CKGtGu849wxtAWhhFCDkrVfEOwKeaBbCRmXQ0AChnRWHYXN9In1cTQHS2+Gz3AMZUN8I4HIifVvPtfJigbmsANhnw9qNnPTAD2s6VBVmvifSgDlxb1uvzDGrfOhllD9kXkC7ptr4jPy7J3NVwaHNzGl1PvVkuk+y0aCBqTJorRvfUSJYbxnMFBTzXR661n7LTgOVfpw/1npTFgok6s2Vdw5re5i8WM96ORmvGSaPq/LlZKTLdMyjKZB1Xz57Wq76EjVlSa2CZ/AfXguYBGBtRBT7G14H+IQRCl+FL/o7+gKRxtTXEszm95zdQBvISdrne8p9ZEcEI+F7QCz0PHiHdTxHj3J6xVZRAF6uE5n1g27D/HMS5RVXXFFS9OBP8vwcXZEd+puRiWuNLafG6lzKIBR99hoBWiP2BGAAa3ixRrUt1BOMUKraMtnOo52XvOQlJQ2X09F5jnTLgM6JztF2GOzqXzwrB2mQdYDuAHCpI9pIPPa7uhfzz7gB8jKNaC8DWtITWhnBx/6Hp1iqAx4CKOgBYDyXtbdbXupmrq/tmL9Jp816AC11a3VC6Mg6GRapVbXtJ338o/pXxQwGf68GaLmo8rubiwitH/qhHyrIM78TRfHhD3+4AFoWIqfGkIq5aDKCnM1mNAadXktBt5NGN1WZ5ahB7+TvVSaVw7eNblht/OMAtAxFRYCSUy2jNN9a5DcbtRlMyeCBRsAwejLH3CcTZVPBcHkOQs7wdj1QKoRuutXAKSMV8rPzWsnG3jB6VQEx+z4uBUFvDOPEYwoQg4fU/aKXLffNaJCssGSa5r6pUOvd4zoBLQ3lYfOxWwCtpz7lKcUgQMlT8WP8CHn+H19aKsoN6ycDMl6b1+9G9rm8xPWoAiWI5r7IjFOQXhBnI88d1z1Z4RQsqXr6jBKwDhjvjs+IAJ0Fnpgjr3bf5T3nulUBVqkTvMpAn+vefS/AlCNFpeM49mQV0LJvfC8vyZFs7tOsYGfwWCcEv2dgSwPEuhaMS6NWQMzr+S17pzVg+B7HD4asx3D7vMynHFPe0+Og1bjW4G5oZxg/nNJwN8zczvZR/iqAjZHJnjcC43nPe96gyDry6Wtf+1qJktBpoBGrg4RUI9ITjdZgv6sbwQcApDjUApAAnmAKI8/FYKW0AcWkdSSoD9D+tddeW+7XySa/21kKntxPz/JFWcS8AEhecsklxe6pRmVlmVOl3jhsgtwmdhrrVuCJ36pR1FnHyk4WdV/HpX6hbeE6VC/Jtg/P0bY444wz4uyzzy6RStn5VnWQr7WSquCHMjw7+LZiJaqfM2c66Hi/6KKLBuOjLwJ9OWITHkJaMPaCEXHaK9zDvGSwIs+LdoU2ls+gPzndeTdFaKqTSoNJcBhvxZo50TbVH9fa+3n981l7UT07O6L5fZw694mOZ5zXZ7vMvV5sllGAlkaMxOAdQOtNb3rTIJWDDfjv//2/j/e9733ldD1qlRBlgZBHcddo5R1QyxS0DFZkYyMroRrxOay1qvyPk1Djaqu6CFVsNCDzhAwDNTYLTMhwAbRgngJPWdHiuVWwyn6thvD7ux5LFass1KiLZD43v/ObJwLaLzdWfr7CyE2aAbZsVCpQqzSqAkLjmsth7SiI6AOhwBZ05NqcfsnfGTRx/KPmt2qgZ9pIU+cvG8FZEG7l+CqnulwAACAASURBVDfb9rnnnFNqaDGu7AFk3aHg33DjjcVTZU0/i3T73FH0W0//MoBhe0YSVd8FRgQ0tlphGtV/94j9sL/2U36tZ4/2jEziNxRIAEX2JcoR91u/Aq8h9LYthaRAalbQaZf7TN9T8c3zJG2zV9i6Ia7XKsA0avzV36v7xT7Kn6pKUuYtw/hgtb08ngwoy3Oq7UFPjFM8taTWengECi50sC4lER3f+MY3BulDPIdrVgNsV5MbJ0qvvX79VsvXvU6/k3182VBQ39AhcP7555c6SPAIviM1nppI6kAZQJe30B6OXCK1+M9neDB8lt9oA73Z1C74g4frWKdIXVj+QEQGYJaGMc/iPnSRzTp8Tvb5H9f4XTvMIXYSMldwlPcMaKgLZf12q5waRvLpiOaZpsNlHVXAi3f0hBxVTBvoD9h1Ai3WX1ZfF7jLuirjNN0QRzD/AXqNXmRv0E5V18s63zD5nXWJrdbPBJbph/YodHjBC15Q6Kju5FyiU7HfSQnks/qadJJ+tGf0N99J/6q95P5WHxUU4m/oJyg2rnW8Fe1IO8e5WR1wK/q4k22qU6+1lrOcoq/amu6frMfmPbiT4xrHs7MObqDBugCtDC7YiDW02DgIYDbpn//5n5ei8EwCXgjCpBGsCFxALZmYgErO/3dhZwamZywzRhnWOAiy2TYyeDKsrUxwwS2BDn/j+8yobKe6SDfSV9P7nv/855djXO0v9DdENrebhYUCLYMoVQMBAa2CJ+gpUIk3kvnnSF6Lo+axZwPS8Tu3bkif7d/8ntdCRmWr60JjPgu9cdA000tFRIGjUDN6xf4699W+VA3szGyyQpEZkoxf725eP3ntjHusG1l/o+45+6yzCvjNWFSSrOvEd9ffcEOJ1DLqSProDRvV/qjf83p2jqrzSz9yhNykRWi57gWK7B/fq+BgJKFAoTDi9ed7vXfwb4wh6e4pkaYcurb5nfVq8WEFJ++0kcE/lNx84IH7W36vIpadEu6NzYCUVQAqR0NKpzznRkfoFXR9/f/svXmQ3NWV53tyq1VVKu1CAoEQEiCEQBJiB+8etwF3z3S8sR3haUfb2G2DmbYnut9782L+e+6J7mgTHW4cjo6YCUcbL+PnxsZj2jaGNmDAgIzYFyM2CSEQaF9KteT64nN/+U0d/cjKzKrMUi3KVCiyMvP3u797z733LN+zXL9P48pAtX0VhGgiEZZO/G/xLugByE+aAPNBOz41iAgMeKVOd6Jvnu953jAWUFNvvZ9qv8fn7lQbf3u8zVGA/Sd+J+BK6decziYjHh755ptvBh3XG5XwH/ip+Kbnx/ACIq7gBVyD85fvZIhyDzxaGQ2KeFFED7/zPFIcdbCJ0hTRuWlX+lZzVGjfPVEKeL1Pa0mgBYcJAGAyV5Kt4uuSlz5d0fehVfzfO7Z5FkCborSlPwiU0foTKCfASXKK6xiHr38V19u9jae9gY2A/qF20E+kT3hZqvFPN0BLKZL0m/3KOM4///zg4GYeAbCgCWA3tIUGilTX+GQHSB+KRyt5OSY7i3u8jgZ9pPsJZJzuEVoCOr3DdaJ7bbbexzwL1BrPGKVfSi/3umkrdO3x9GWyroU2snuUJVET0BIRtIn8O4DWV77ylcpxogBat99+ewC0eBBeIoxVvNJsNI6oJRwbw0rMMB4WHTcwVTNLDF4MUoygHqA0WYSs1a7vkwe0/BiYBM/cBUoIrFH7zY5PxugHP/hBu/feeysglsAsX6fBP8sbZ3FAS7T3gJc3dsVYYbZEJQBmAmj56BoBUaKDjE1vtHlhFge2vJFYbS40Fhm0vn3/jGbXhzwvPE9GuhQWhRd7oMErOLUM97ghFjfURQ89K+65aXZcJ+t+IABSMIhgYU4VQq06ZJmOjhDhSSoF9PX1n3TARCv6qvUo5q/9qHUTFwrap83uz1b03QunOF9kz6E4U89Qa0iRVArvx8O/atWqwI/4jutUv0Hgl47illLO+OHr8HjmxgOO7Dmu0z3MG9fSLgq8DDLxBE9bTw/tlfHQqNo+qeYsEJ3iHuD4td7h0mh//JqQvBSvhCcAKgJqAfh73sDfDz30UCWlWIawB9fiwP94aHMqXuvnrFVG4KlIx1N1zDI+xScENnHIDsXgtR/hmzgMeSlaRY4QOfzgd7QHT5beAOgkPgAfpR4OIJciYwWe8e7TlXgO+jQgmAAGgfM6XEJRMqfq3E2HcbMGmH/NiQ5DQgYw7wCSqh0qHUR8SnIybgvE5UEz45SxTJusRfpJqqvS5tHhdYK0dCLVf+J6xsbaF+jKNUph5G8BN7IJeI87tbie63QvOgXtQhd0iWq2UJyXx51MopFo2gyNat1L+5pbjYPxsYcBtWRwwzc4/AHQm5cHLPW3xiQgQiCPd1DK8SYQTXMi/UJ01mfvqJssGjTTLmNVvSfNYaM2UjPPnSn3QhMPaAn4pP+N6KPMv9aR2tJ93pk8U+gR7ydjkQ2skh+BNuMtCg8xALQ+97nP2eIli214aDjU0PrJT35iX//614MxA5PjHSG9fv36YIwCbpBaobBsz6w8qKMJU4phNabWyIROh4nyRpb/WxMR92J4UKtZg1kClRDYBx98sHIqhryOAmH8cxp5psYhgSXDLL5ZUPwAOvleYc0+FF9KmBfSMjY9k/bzLwPYA4J+nn3/JSjVZvw6jWOi60QRcBqf5pI+QGO8TwozZl4FsAkAE930/Fr9qWaQKSXUCwMv5BqZy4mOvSX3OYYN40VJIpUDugXaFgqhdggFVFUbQLSTYtRMPzwPia9dv2bi67NRgdJM3xq5V3tAQk8KDJ5WaAiQdMEFF9j9998fjCQpz6wbpaRA82uvvTbQl70qDyvHSJP2yfrVd+JZ8HVSRVHK5XnU2kUh5T8HgCh9EQCHvlG0lDaUEgPAhVyQ4SYBJcVsvAqZ569+v8S/129xQF/zHL+3WrvVhKv/jnuUZi0+zNhVDBoPLnX3mCe+IxIRGUoaEy+AXPE60SG+JhtZI6fyNWPxv2b5/qlM01Nt7NJDWEvSdzBWMVq1l+GbzzzzTDA+ZODKINfeV7QEhq++g6/qRETpRfAM+CM8HD6LkwceQbvwDK4HPJNTEv4p/iy5pD60I7SmfrVKR1QaKeuIeRTgqDmS/iHehKyQfswoJkOXQwdARyD9FRuN+sfoW8h1nNHo7ypezzrkO5UoYG3yGT0Bxxfrlv9EDOIkG0t2e8OacQm4k7OM3+W49IDWeGcyDnKN9/5Grtd+91Fq7D32L3osPEKRaPAKDo2CL0jf4RkeyFQABL/74A3GoiwB6XrQWpkKXCtaaT3Fg0UaGc/JvkZgi7eB27L5+CxoDWtvxQGtWqCUdEVozJr0OuRk8ZOTvX40DujCHpQzvW4NLRFWzAjicMrhzTffXCnwrgitb3zjG5VihypoBgPfvHlz2IDkSj/99NOVmiveePB5kNrsHrjQJE0Gc5+MyaCfYjQCL7QooaEUJDEwD+q1amPzXCLlABPVBz+PUoKqjd8LBW/UaSFpQ3mQKt62jFruUToifyuqS8+Nt69n+Ln2YFc1wMtvVO7TM+if94TIcG0FjdWuwoQR9Hpx8iFeOE40U/i45gAmVc9gj4NYnhais4SdfhNwJuE4Geu6lW0SpcU8CeSmQCjHOIcTn9LRSS2AsXEBHSmAzfXEGyvx9THW2oivx+Z60NzdHlCl/6ppR+FgaEhEbEcmUwayR23B/Pkhre2xLVusq7vb5s6bZ9dcc411dXTZW7t2WSFfsO6uzhAx99but23w2JC99PI2GxwZso6OjHWlM1YqFCyVSNoZK1bYwIIF9vTTz1iiZOE5w8eOWU9vty1ZtjQodAsWLLR339lTCYVnTgG6mGtONEJZRhlW1JgiF6BxI/sjTr048OQVgLiC63mA9+TqOoFrfh3E92O92fMRWn5/ekGMt55nID83btwYlGHVjHviiScCz/YRcHqm2q7Xh1P592ryS/SYKTrEqTx/Uz129qVkk/oCX6IYvAxLjHcOP4KPaU/G9YtqOiztcT1AgfY476qrpbo4isDy0ebwB57Lb17Oe8DbG81TTcdT9fnSLyRL5EDhswAt6XHQSBkVcdnn5Y6f47hDtFE6l6LseOvp6g4ACzL5Yx/7mN11113he6LmzzvvPHvssceCnKbf2HA4pvib9SdAFyeMxke/CVgAKKNdyXGNTZ9FFwExcmRyHbV+5dxU/Tiv93NNXM5r3PHvW6Hf16Op5k+ApPY+e/Oyyy4NtzNOxgj4xymk0DCa/3QYiwAdGeRaB4oMjev2smfiIEU1OtTr/1T+LuBS+lB8nZ/qMlr6C/OtbDWtL/H9Wmuc+yRbvA5ZzdaeynXQzLOFmXicZcIRWp/61KcqRYYR6HfeeacJ0NIiZSIISyVSCyap4tmAWhj6fPbKghiDCgaL+NUAlZPBsJohdr171X8Yk0fWZbyLsUkh0uSJSdYzuuXhx6vC/DAX8ipOVBj6MY1l4Ol7D3QpbJ4+xcOp69Fpor8rgkl0894Qb+zEDVrPNGo92xu/cbrwG4JfXqx4sc2Jjil+nxeIWhe8K6JprOdon7WqH420ExdQ8mxpTaDM0y8iCpm7TDpl+XzOHn744dC8xhoBFWYlK2tmjTx8Fl6jCCDoomhL6IbHFRre/cu7LZ1KWSppVizk7YrLLrM9+/bas889Z129vbZqzRo7e9VqO3zgkA0ePmKL5i+wvt5ee+utXTaSzdq5F1xgd/7yLjtaGLGLN6y3C1aebaWRnPVmuqxEzajOThvNFSw7NGzdHZ12cO8ee+yx39neI/ts7sA8W7fuIpvT2x+UVPgOXmAAnAceeCDMhoxA+IFfG+MFjmbq1ArIY/3DK6h1KFBPoBYKMF5z8VLRJkRhdHYGXsp3PvpTikyTeO9MJWu7320KtIQC0gMERMDDiEwlslIRwjgNAOZ5aS+qpIbXK6p1KB55Gdd16zm8WjLIdiOTRgHWg1L0mFvWESAN4MbatWtDVC4HgqjgvxxSqokmJ59qW/GZNYnTA0CTdaY15+0jOTUFlHhARGCWvutIZ2zxokVBX8BxSOABDqvfb33cDhw8WKlvSp+x33A4osvyDpgVbJTgXCzZwYOH7JWXX7F9e/eirJklj5NWoJT2lMAsxnTRRReFQAfknGQZ7RKZSF05AGONVU5qRbCJZjokQc+pFb0yaRMea3j5stNs7drzw5hUJJ5U4QgETFoyla7ZFcailDyB5QK6Z4LtKxvDBz5Iv1Gt1pM1FzPxObUArUbnX3OggAsfWCOaeFt4su1C3+/4Hm0E0BT/oO+qLSYgGJ04ZJFMNOXwlltusd45vYEuB/YfsH/+53+2v/mbv6l4r2icPGyYOAMhhBVgC2YII+KoVjzTdAymLgBCnW0F6DKdF7L3sitKS54/b7wzBk1kIwzbLwzoj9BU2LruPxkePPrBczDOPKA1lmeh1XPlI9JoW1E4ooHf0PFNLfrX6lP8Hs2T3mHaKvrqDU76hWfWr/eJjt0DWvytMc8EQMszNyko0JRjj4GrAGMKhXwIhRfzO+4F5wpepy6opeOgFdYuEBVAi6jM32/5vR06eMjOOWelnXbaUjtj+XK77/777O3du61YMpu/YJGtW3ehdXd22/DQkCWsZHPmwK+jaINV55xr3//R/7J8qmjJZMI6LWFzu3utMJq36z7xCcv099mP7rjDipzEMzJqvemUjY4MWaIjYfliwdKZbtu0cXPg9/AAakg8/vjjYR+SOsO7Ug7520cbzJQIw4nuW/EI1caBF5DKBK3Yu4B9ilimBhqpHBLgckoEuhcKoQsCseQsCIpJM51r39umwClOgbgOhg4D6KzIKHgUke/wNZXHYP81Gj1ZDbj3MjHuADrFp2PGDV8yTZE2KvLPQLCFAIionUYqvqL1+E2nDgu8QVaSGkiEFOuDdHQBGwKtvF0gW8HrnEFTCiBTpC9xDTYBUVrYCBeuW2dEBC9ZssR2vL49OpAgn7Punp5KrTb0CgIQANi4h+yDIIs6OsrZEKkATKFzDB4btGQKx+NxKeRBN2WoEM3FMwHovI1Au4B+AEHQiLEIFFIKFm0TLAHAJ/CH32iLfjabctsoaFDNGYd2Cl0AtFRDFLojy6Ebemsx0GZs/VX8RzKez82kYU7lBvI0GivqfCr7Nx2fLfsynnLo7c56/fagInT3zuNq4NVkA1rqr+cFfgzeNq+G//g9KUcA9FDwTrATJwpoffGLXwyMg4eAOv/gBz8IReEVEunr3EjQcz0hrRQrhmmxwWFYPhqJ9k4Fg8anpPjFJvrJW6FF1qiCo+vkEZLHEBCFZ56sU3CU8sO7ohHUt5PlQdFil5CX90qorkd8/WZrZGPXA7Roj9BsAEWFjaregNZ7PYZUD1ATjdUXMSwp2I2umWb6MZ5748JfSp+UN37HaOjs7AiiHkCLmiE6BbENaB2ntpwAXqll3lE8KVr8m/vuD/oSaYC9c3psNJsNe78jlbaRY8PWleqwFSvOtHnzF1gik7SRfNY6ujKWz2ctP5ozy5nteG2HHTt61HLZXPAqZlJRyk13f58dzo1YZ/8ce/iRh+3Qvr2WzuZsbm+PXbh+nS1cvMh6evttZDQX0haYXwAb+owSinK6ZcuW0B8VlRWfYA3IGz2etTXTrlXKKP1mDuHTKPc4fTAaeEEn1j7ea0AtnYwIzUrlU9h8qqbqBgZlvnzy4kyjS7u/bQpMBwpIeVbaIc4pygiouDfvW7durRja3lkoJ16tcTSiY0wHOrT7MDEKKEJPjkvVOtNnQCFFapGtgsxDfyMAAJBGOiJRSoBfADWAWXwvfcj3TA5b5GdwbCSjECnv2FCEFmuP0gSrV50TdFMcKW+/9VZUv62nN9TP7J3TZ0PDQ/bss88EgEu1MbHdHn300SDTAWuw6Xjf8cYbIeuG/3KuxvVPb8sg71TLUyCbIs0ZC9Fi1J3iGgFWKtOivYncxJ6EtqopRVSzZOrEZq6xu6oZ5cfHWwqOvpUrzwq2rsBMnWYcZRjwqg9oqTd+fqebXl+NYvRRe8Dbt9JXG6PyqXuV6CdAy++dRsDWOPAl0EdYzGQDWvXkmzAe9VO2oMYmW9bb6JKxvLPnq4GjFUBrrAHKiPTvOuUQxZvvYWIAWn//939fYWYwLJgz71K6YYJ8hoHCzOkUYZig1p5ZSYnQxtW7BluPWDNhG2jBeiTeh5kLkfepchpXrfGLVjpxR+mbOhJXgGGrIuCqCS36yTwjjAEs6YuPkDpZgJYEpTazxl4pIJdIVHLyda3eG2Eafj78/fwNgHj22WeH9hGyAhKZj1YAtlo/2vBSIphXefCCyHSG7XQShPH1L/pdeuml1tc3JxjsxWKhUnhcv0cgXn2FYCbwgGb7KICD+UbJZe5RoKI6L9SO49TCIZvTP8eGstmwLl7b9rK9vu1V27R+g3V2dlkxnbBCslSOxCpZhtoupaQNJDtt6Ogxe+zZZ2z3/v3W37/AFi1aYhevv9ieef4561u6wCyTtFKyZE8/9aQd2bPP5lNrY9lSy+UL1tXZbT09vcFpAYiF4rthw4aglLM3UJoBbFRfDlpIiM1UT+R45lMRaowVeqgAP4AWNchEA/F6DBpoRjH9kGqRyVQid8VfFakV6cqnbvTieOahfW2bAmNRgD2qA44AFdB35RhE5yXLQGllckDKmK6nP1QziNWPuDHSnqGZRwHNoTdEpQOjjyKLkX3IbRX8Zy0BdIUaoqlUALK4hyguIrXk+JPN4NeQ7AWtP5Sk8Hs5JTDoieFjFDCgU6VJMfzABz5g//Zv/2bnrFpl8wfmhWitwaEhd8pa0jZu2GhrVq8O/VANsFwhHyYGPf+FF1+wnW/utNe3bw9yqSPTYSVCwWu8GCM0kHNOOiG2A/Yhhy3EdQIBfdxHlBkH3+Ds4V5SgAWACRybrJXjden37vWoIMaCBfPDOBgP9hf2MOV28vmCJQLgOLaMjrfv53om8Ae/7lm3AlLiNslkzc9Mb1fyRJH5zWIecZxBwGIcWzlZdFN/eB78KD5O2bVaN76f4mGMQfyhgi8oQquagNVDZYDrHUDrxhtvDAyF7xDut99+ewC0fJ6vUs7kUVCRS9pFcWezcz950qQfekNf0SceKJhNgFa1BeoXmZi7JsovtEYALTyKSu2B7poD2oOxKmSv2QU8FqAFQIlHk0gMRevR77gwbvb5Y93vmT5/e8+ANoSYq/rl2/Lg4kT6qNBx6mjhRSIcG/BW3ppmBa7Wh0/hlOAQg/CCtlmGOBEa1Lqn2rphLEQXzZ8/j7j44F/ES4cRr1e0fkplg/3UNdpVQ0t0REHFi8rnDN7ebC5EVFGLbO+BfdY9MNfWrltnw4ND9vq2V6wn3WWr16y2ucsWWS5VtFK6aPnhIUsPDtkiS1nnvoO27bVX7YXRIzbS02unLT3T3n/1B+2XP73LVp1zjvXM67OtTz9hV1x5uR07NmjPPPuMHSZ1oFAMqQznrV5jc+f0hZRR1jxKO0Xof/3rXweAS/tTe1OCTWu22f3X6vXa6vaUZqv0Cx39zd7FcEZR1+ktSknnWmiH4k5KLi+84/B6yWEi4kLKYrp2jY5Wj6fdXpsCs40C4lEY3jhaBASgS+GEBWjwjhk5k9h/rdKvZhtNT5XxyMGo+ofog7wUPV9JHSdNplwuQlFGiuLixEH+xtmBrUX9NkAeXj7K30dpV+hbBrSk90UpbliPEaAlBysA2h/f8Ikgl+nTv/voR4PT6ZVXX7PR0ayNjgzb8mXLbd0FFwQ5TpQR8ofoeWTWGWeuCAfJHBs6Zi+/+nLo65EjR4P6xoEx1V5+vMgzAB8FTChVUKeEK5JZGSf0AXmHrsN3yErsR+hB/yULRe+Jrrf3glQnthQPPvC/Bl9SqKPbEQ57QTejP7RJxkE2m6ubclgLMJsJgBZrjDnRKXvx8Uwn5/pE18hk3gd9fLrheJ/lAUVv3yq4g3kRaORtq/E+ZyLXezBLPFGAltrzaYQ+VZLfvS0bB7pOiNBSY/6isSK0OOUQZsgLMOqHP/xhSDnUSwtaxcj5Xt4sMXkYISlGKAYg17Qnb/NECDWT7hFTDzKmXENGC4x3RVAJfGkUnNDcIWwwIonWoNYDc+SLJ042Q2Hd4PnBoFVUkl+s9QRGs3Mppu8NZA9sVasx4MMemzWoVdhZKVVEp7C+//CHP4S6BM1GodQDtHyEx2TTeiJzVY3hQnNS05YsWRx8VygGRLeRtumZbhvQiupgyHmgvb569eoQ/YpSl0olbWRoyPq6e214dMR27d1jPXPm2M4dO+2tHW9abnDYrrz6Khs4fZG9e+Bdy6TNevMFW5I1OzORssT212zHmzvstbRZx6qzbdUll9s9Dz1qR44MhxMSFy5ZaNtefslwNH7kIx+xkZFRe/SRLbZv/6FQsPzyyzbbvj17grKJkkoq5LXXXms/+9nPgvJKn33tGXmk4sJuImtrJtwDDeAR0EF8R0o7n/F6E22Hwq6IZcmMEM2cz1fqbMFjdC+8HgA4X66vNRNo0e5jmwLTkQLoYBjb7C/kEkXhFQnLvuXkMoAt9iv7TxGzcQV8PGOTrJ5s/Ww8fWpfO34KKCuF+UTOKZpAGResF+/E0ElkirKV/uYNO04vRofkBEK1452z3rkZd/WdgC0lo3pM2GOALddcdbXdd999Qdb0dHfbZZddZs+98KLt2vWW5XO5AM4QbXXJpk0BWDtwAP01Aiz6B/qDk+XZ55+13e+8E2QaL6KQkpY8wfg8UYc7Lv+ki6umpMahoAZl9gAU01/6iT5B9geRyyppoiwf2Tnjn7Xjd9Tbf2Pp1NF90CuqPXr55ZcHHsKLcZKuOTw8UjflcKy+zxT+QD+ZFwEn6vdM6X8za6cV90q/VxmJ8bY5FqAljEFO0jioNd7njHV9tYAkf62ytFQr1pfJ4TfxQ4+JcL9fP9X2YFVAixsFCIwFaH3605+uMC/Q/p/+9Kd26623VvqskFp1VAydTrDB1f773//+oDA8+eST4bs4428VgadjO55xxwEr5R3TbxaHmH69cYgRSxFjQxC6DGMhZQVgC6HQbNHEev1gbERoYWAh8GSM+YVer41W/u43uGjkAS5tFkXESWGYaB9oG5oDKvK3jkimTg5pWK2gv4x/KTU+QssDes2OZaI0qHWfR9m1JlgzgDLLly8LShRKE95CottOVIbaEVrQT4c7iEej7AY+QaphfjQ6/XA4a/PnL7DOvjl27vlr7dVXXrXXXnrF+tKdYX/2Lp5r776zy3pKBRsYytrSA6O27MhRO21wjx3Ys9t2UOh49Tn2tBXs+cGjZgMDdvrKVbZ00UJ7+KEHbTQ3aovmLbSl8xbbjld3Wm9Pvy1eutQuvfIS+9n/vjMo7ax9vM3w+t/+9rdhPnWqpWSN1qsE2HRcs5OxD0K9k1SqcvABz8AoQKaiuMO7qcWHMs+cw7vDkeblk1ShE15x7uF3AcBRSkP71aZAmwITpQB8VVkFFPIG1FI9THgrjimVE5AM4517mo0QmWif2/dNDwp4x0zcYS2ZR/QOMpuoJ+QkclFgqOSCslxYU4A3RLDzIhJX4KocW3KCh+dRlgF7SlW0XHkNvpP+MH/+fPsPf/Lvg7whGn7H9u224swz7cKLL7Z0OmP33nuv7XnnXZvT22tXXH65LVyw0N58c2c4QCYRor0Ax5J23wP3RzVtCvlI188XLYljrJz67gEigR3eiPVlZiT7pQvI+SMjF5sG2nHCKLaF9hvtIRsV2dzMSmgW0JJDloANRdpAHzJWhoaG66YcNqo7NzPGybyXOdPJc7KtJvN5s61tyR6dsuvtn3prsxFayPYVYO6BLenijbQz1jWqgxtv11+vTCLZ3MJ+9F6t7XrBGRMGtEg77O7pDs/kZAtSDr/+9a8HBiakXCAMG1lGNwNUChpoPydyoSzgyefEGBR2nWgxFqrbCoI3YhGBYwAAIABJREFUM1mtuNcb9Prbo5aiE+8CtHiu98JU64cWu0KSFbK7atWqUHSYCCFChps1GPWc+ALT9wgZIgx4FocG8FK+vB9HK2hZrQ3GB63UH20azww8+uvBLf6Wp2mi/VN7rGeUBfYE/wVutSIlIQ5oCdnWnGvP8V6PEUx0nBO5zyt73C+vJGuWdbpixRnhOOh0OhXAPzzhnqG3I7QiT4XS1pRnrkKJuWLeSqlEKPBaPDZipy873dasX2eHBgfthRdetCP7D1l/R4+tOGuFdc3vtUMH91q/lWzB4KitPFqylUcHbcXB3dbf02EvFvO2va/XHhw6YjszaRvu7rbFp59hczq7bOfrr1uxkAtF5Pu651o6kbHsaMk2bNpk2998zfbu3xP6yH94D9Fjr7/+elDM5cFmPzD/fr9OFeg9kbU80XvEe3wKCnOqvauTSnVaKvX4kJO6BoVZkVkCug4ePBjSmkNtMgrDt19tCrQpMCEKIEtVqFt/w8PYh6Q7ae+RXQAQoSgRDOyJetUn1NH2TdOSApJrvMv+kZ7v35F18HX0zW3bttnAwEAlO0O6vyKTpFOS/sqaw5EhZzHtCAwLjiwihYrHAS3v4BDIhYzheevWXhAch8jlI4cPWzKVsrnzBmzBwkUhOp5TkJFLGy/eEGw3+kPKIX8PzO0PoNzjWx8PpxuCXwX7zJDpEaDlncmaLPqrPcR3opdsQz6zp9hrvATW8Tv766qrrrIHH3ww6A1cK/1aBy816zCuZx+pP/TN69bR31ENLcA+MmR4qewLgRsAWlGNy/o1tKoBgvFnTscNwNwJgNQaqGe7TsdxTFWfmgW0vH3usQa/1wQc+TpVY9n146WDgDjZ4N7Wpi1hGgLjhXcoKCOO/ej53p73YJnWWGLxwsUln34l41I1WqRwixB8vummm+zLX/5ySG2hIaJ+vve979nf/d3fVdInGIgPnxVjl7AXQ8PIUb0QGDr1uNgMAsVk8IqZy0jX5hgvoVt1vaIixPg8eKLJELMVAKcJaMRgk8EnxqnQPD+xek480ovnqNikwj6hJ1ESK1asCJ4Y7uEaBCleDaW/EDmhdKBatNI8KN9fa0h9om1OUoGRA1byvaL2GjkFqFXzNFY7EoweyFLxRs2PQp21AVUMU8JJCDO0RDgTjYVAFTCptc598iJxj0KrFYoOvVEKeJ48VdCTedG8S+DrlCW//qsBVhIm8g4yBg+Y1to/XkB7AFC0jDNI8QZP63gbcQbFZxkB3KdDDIhKWb/+wqCQIfPxXgLCai5Q4Lq7e8opVaduDa3a+yO4Zy1ZLFlHkX2XsWJnxgqcOArAlCtYd6rDCvhve1I2mj1mPYW8LRjK2hkHc/ahuQvsoqGjlkjm7ck5Kfvlu+/YoaWL7c1C0XIUe+/rtwROimzWcseGQq2ukZJZurPbrJQO67torOVcpdaH9yJrbU72Hp/J7Xv5or2qk6aomzU6MhJoi4GtWhXQ+JFHHonS9lOp8L3orhoeksnTCeCeyfPU7vvspoA3xtg7qokZDmYon7REFDqphz7lsJ5BPLup1h5dsxQQ//fOSTmx0J+xmQBH+J11p4wMRfviEPSveDmrQimKPuxIZyrRWkEuF4vRbUkLOhb6WKSHpoN+i67K2qd/yHnu5/CefC4bHfACmAO4FpqZuH6G7JKdgIwDcGNsogHR5RSDl7Oc/UYEJQ50MlEEBsou8ymc0ucVBSdbVEa29GSvl6smLveig6KvC3TzDjn6Bz2gf0dHBLyJV9Ae8hlaFgKdJ06fZtdXq+6XbetBS9lDrXrGbGwnDvLGgV8+s79Ua7lVQFM1WsoGFrCl9V/LrhN/io9D9qrwAdrE/pVTSI5r1czSZ/aID3zyAH0c1K2luyaWn7a8ROMwMx6sOlba9Lz7cFAGf8stt9iXvvSlEwCt73//+6GGliJh4kyDz2JSGqxAjtNOOy0oChCDk2MoZq7cWw8YiXF4dHyqFru8d+oLYxHDFdroAQD9LVBLDHas/mtCxZA9zeLAWHyxc4+KjwsoEPPFG+TzzsVspYwJ6Knn4ZDAqAZ48HzWEQYYQlCh1FpL1QCYkz2PoqfvPzRXvS8VM9R1wUgvC3uNne+gpdKnImEWFfnkv/aNDEvfNvfoGaq/IRAZugnUFbOhLSnQfi0FtaHKaY1C3/ld+0YMqhZDaJRx1jOIq60Lj9JXS6Fl/ES0bd58SaUoPMoUoeUoA8dfibpFNU/2eppuzwuKZbFk6aJZIpmyfCZlhXJUlxVK1plAqSpYsRtAa8i6E0WblyvassG8XTqwwE4fGbREqmTbO9P21NEjtr1oNtTTa5m58+zo4DHrJq2BOk6lopUSnJKYshyZoMlM5DUtFkBQK/tBfFzruW3w1V4x3hmifes9Up0dHWFf461XeDd7HuM6nPZ07FhFBsg55JWm6bZe2/1pU2C6UcDLMMl1sgqkryLX0Z+QzUQSY1xzj3TD6Taedn9mFgVkNErvlI0RHBqjo2Hdyfks/V4OjLBey8P1YBYnHQZ5UqDGU1TjysuXEFlERFE6acVC3rLU0EokrchpiRjZHR1R5I1FxeVTtEHNqEIxkvkhnTEZfo/ilCb2kv6MzksWD0ETBDvwbJ5LqiQRyQKleMdhD/j1+OOPh4dqbIpcQ14KIBDookwJtaN97nV3rqEtgCxoj9NaNkB8dFEgQi4c2tLd3RXqkUmXJ1ODovBErkVF+idOn4lRdfLuErAB/fivQIfJe+LsaNkDgifswxqAlu5pJQWEM+jd6+vebvMyMc47BAgLB1G0lddbFWDhgTrZqp7PyZZmjPG+1AS0Fi1YVBJjkzdAkTQ+7UF1r3joV7/61RChBXrPC2YjQEsLWx0XMsd1/E2bQuUwXhUyS8FDlAUGT6SWlAMBP6oXw2cVU6w1oX7S4whfKxaECF5tQcp7obQ/D3QIqGpkMfqFJGNEcyXGqwXmvxfNtaDkvVGKku7RPPMZAIx3nYZYD3Dzz2UsfqxCZYngUzSGBID6OdWgpAen/AYU+ANDVjSDNpTmwAtI1jMALGNVnRutfUVmiVZa/3yvPYCxCe25V6fcQE+FW6sWh+ZODKcaIKS9JyYgwIxn+XoFnnFUW4fVmJauaxTwGmt9eyVD/IZrfdTapZduDoXFQ3HNUinUi8ADfhyozTVVg6CRvTeTr0FppY5WqVQMoBafc3xGCS0lLFUoWXcxFbyxxc6kjeZHrCNt1lMo2rzhvK1YMM/2HXo7FB5fsfRse+3tfTY6MM/25Qp2tFCIwvsp+lrMW6YzZdli1hKkI+ZGLZnuCIpaslCylFPYtOakaNYDRGcy/VvRdy9ftH/FZwMvSKeDck1KA6Cvoh3ZUwBaW594IshapUC1ok/tNtoUOFUoIP7k+Zb0Kpx16KsykPkemc7BRuzFNlh/qqySyRtnBIxE4I1sDN6RvTil+RtnqspZ+OiGas7EYCw7/CToioBQFHwnmrvsFE0lkpGTanjQurs6I2cYEfQ4c9MpK1rSskRnU6uzXCw+mQAES1iK9jmBmjfabwKwUeQZz8Apzh6T85jvGK90Yu+IJnKLNGDq2wlc5l2HjdGuTphUCRSlOUITOZ3Rl1euXBnKXaguF+PieyLBnnrqqTA3cibJPo3su3wA+gYG5oaaZ/qNw1o4pTIC/IImNHkL6CS17PU4AROK9DlJXZiRj/G2mnTisEfLp5Hyu2rBxa9tBX5Ry+6jfdn//C2QUu+eH/n+qlaceBY4jYBhjxFg5woH4Xdvj4ofqX+M3Tt36409ceYZZ5aUy0wHiA4hN1u5yzzMR2jxAAAtIrT8KYc/+MEPKqccSvCrI0q9EtCjTaBoID0DNFuRK6SpARSIKQkAEfMSwjfWavYDnwxAS4CSABpNvDfYdI0mUx4W/329/muC/cIRDfx3AmL8gmDhCACBUQMgCjnnOoEm/I3hQ7uAlNC6XoQWY1HkkRiZ934ovZHoGuZfIYVaS1Nt0HoEWJtXKZiaSy/gmCcBXx5MlDcW41HHdWuMXCfBrA0sj5AALSktEgIKs+bZtM2elIdIc+k3+FiMSVGXEtYC2fzYBNDF56Ia04grSX7t+T74tjwz5Br1QQxa72KgOhHynHNW2enLl4dio6xR1ibh9ZqDAvHsdWoQzEgp16JOB0Cr0haAVsly4TsqWyQsU0paR6Gs0GaSVkigoJYsVchbZnjU5vV02/7De2xh/zwrHqC4fK8dTaYt19VlRwEZkwlLF0uWKOUtmTbLF3NWSieM2l2kuiUT5CsAaB0/5Uh8SWsuvp5aNPRZ2Uyc90NDUg4BtDCsPViNTGa/vLRtW/Bgi48LAG/TfVYukfagWkwB8SnvQJKegxyjVAYHmCC3dVADBis17KQTtrhL7eZOIQpIP63muMR5etFFF9lDDz1UMQy9ERrArVTtQ0HC+nahW6GiUzigr2SZYsH6i3nLDR2zTHePjZaKlkUf7em2A0ePWe/cuQHUKpTrdHFvivbQ8VSMPgBaE3/JXkF+KcKJ1qRnS+ZJF+edfUdQBFFaAE6qp4VNKT1b+rhsVNlmKv8hJz+/U88V2wWHKjSlHWTrhz70oXB6uz813oNiaFoAhEuXLgllV9Q3TmUkWGM2AFqyEbxtLbvROwEmvgJm951xkMqPVntZAJEHuvT3ZNjPY7UpGSgbVTqkvpetqjRCYQPYrsIIZO/yrkwjgdLxteTb9fbCWDbnCfbnxos3lqhTo4gUCl+y6VGGYQg+8keG+le+8hX75Cc/GcAPeYR//OMf2z/8wz+coFzL8JZBrsHJuPVpVNr0gFpcD8K+c+fO8M4zBCZ4I7jRJR8HtBq9r9Z1GhvX+D7xvbwAGmcc7NI9tdr3fRbg5yfUP1MopgCDeJ8EuvC7CkyqZtYZZ5wRjqPmKGAxaHkU6o1fgsYDLbqXNhEGMHCBkhIe8dS5VszHeNvwoJBXHvjeh3HTrrw79FtzqQLveI0WLVpUAQQxKFX0WsqIj7aSAMbrQ0FOaK75EkPA68bfAoIV5aYoOK+8VDNQxSCkgHsGITppX+s9vkf852qMRL/HmaA+K4pNz/aABn0Q2Co6+qg3QrU3bdxomUyUCk2bKCgA7fQXz9ZsC9ke7/qtyTv4EUAJ726yZMVkyUgSIGUATypRWskoO8CKSbMC16Q4ajpviVzO+ixhpyU77LzlZ9rFF260Z55/yZ55+RU7Cgje12NH89lQBwLPbCk3aqlUwnKWt2QmSjUMjtoCCvP0OoyglTSe7LYkD8VDJPzFK0g55DtkMHUR4UHR3ogiofeXvcE+ndkD8ZPd/3b7bQrMZArIGeUBrcBWy4ctIL900I5X1tF3KKTdBo5n8uxPfd/F/+W8ll0hO41Uc5zFkgtcLyBhLDBLAFMoW05UFg6usswgWisUkjcitQu2uFiwS9evs4XLltvLO9+wp7dtM4o+HMllLd3bG8oLEIUV5BGlBngPTq6Idji9mnkxFqXKC7xSNIfknPajdFhl71x99dXBdmQfKhpL+9hHVAFQKXVTQBc6OXomv0Fb7FGitACjeNGntWvXhtqutK/vpL9Gtk4U/b5y5VlBNstWI3KMg88g80yP0IqDEFqHAj0mA3BpZj1Nt3vj9lZcXig6y0dKaQzVAg5aNT71S7qif6ZsuPg79wij0fXwKb8WPIbD/T5zK76WpMPGbVCBW7XGmrjpSzeVKFQHcERtgM2bNxueJh2JKkbJQ2VQ33zzzfZXf/VX1tFJeonZvr37QlF4amipE2LAYkx8FtghgEPRQjoaGSWBgVPwEAUdpkThPyK1lBs+XRQFRdzEPSMSKoqYUmSZr/rvU63qLUSBLVpEQYCUo3dOEGJl4SJQy8+b3xSqmQVwyZHwMGaOnqZ9wBho7QXGWP2jDz7CTkqditET+vvEE0+EdgFodGrgdDGqNE8aq7yuAE2sf8YHPYg0QwjhmZEwVD0tfqf2Gye3sZYBBxkvRSmVAhQKb3Z0BM8RtKd9aIQhqpBMhCc0Uoog0ZGsG0KtCS9HmHItfeTZXFvNc+eZj/4WGKp1qPXjASkxCi+EpAConTiANRaQpevlEfPeaoGB2v9co1RXv09GR0fskk2bQsi20j6hKcZCtM6iwqOzIWS73v6fyO9BucxHR3MnUiie0WlHgIBEb6F0phLpQEeVciCKKxn+m/Xm8vbhNefZf/7MZ23ZkmX25u537Zv/83/aoy//wY70dNhwOfUgnUibZfPWkY7SDju6MpbLDpfrS2SsVK4vyxg8T5kuPHwitD1Z93gaiaef4MQoGyWA50RqLV68OJwqq3p+o9lsqNfBPvYHSWge2nNwsmay/ZyZSAEBWtK7PFgseck1pPzyWfKcseIcbNeQmYmzPr36rDWnyHVlOtBL9E7AFyICefm6bcl0qlx0vPp4PKAViseTJlgGs0g57CsU7JoVZ9j/efPNtuj0023riy/Yd378/9lT216yPGnsyBRuo45mMhU9BJ2M/3LwN0lK6bcq2yEgmT2nOs8BlCsDcrJH+IwsRIdGZ1TWhOSgt5+kj0I7rqcNIi+RqZS8QeeGztgAOpiI+7kGmUu9SqUtSn+N0iDTViwU7IIL1oZ7pcPSBnZ20LsCfZoD/ZokcUtul33qgdXJBFxa0ulp0Ei1gAHpybLvpffFdbWTQd94EEMcgKOv/hoPhPG9DiHye0wBIewZBSrEp8LblR4443vZkh4Lec/9f/vf/7bE8acY2tz0sY99zO67777QWR5KfSw2t4x4OkPK4Re/+MUgxLmH33/4wx/arbfeGox3bWB+U1SW/uY3D/qoZhNhtAAJhG9jyAO20BbPB9RSbYK4x2ystSnlP054MbRmFXqv6AjMkaGOUSFQgjHRd6VwClCq9/w4ahkHFLxHIMgTV4BZ4bOK8FFeuEBG+kB+OEAJ7cL05d2A9pqTevueZyq1Tc+kXxhWFG2kOKM8HR44Gmsx13teK3/3wCu0joqRbw5eFzwy0AyAF28MhiGCiPUoDxm0JeUAOv7qV78KwAxh4NCSE1kEQNEGYBZ0ELjEmgDwkzF69913h7W/Zs2aoKTwPfNBn84555wAOKruFt8DQhJBGV9Dfs1rnfNMoeWefmMxLF0TwtbLTCQexeX3VPxv/wwxZEVX6lqeTZ8EBvMsgbzResrZ8mXL7Nxz1wSaMwbGT9phBPq1Aa16eyFRBpMSSZSnkEsQ9CfSBPgplc5YqYBX1SxdSlqKvZwwSyeT1jU6bDf98XX2n66/3qx3rh18aZv9r9/cbXf+/mF7rTBqNjBgIyMlS1vGMoWUpYJ2VozAs1IuFJtPpjJBYRtL+Nbjf/XGN9t/l4EiPq+9qHFnR0dD3T6lcnP9+vXrA98NynUiEYD2yCMcKf4VD37sBKzZTsv2+NoUmAgF/J7hbynn0mGRSch30n7l3OM56D04wNqvNgUmSgGBptyvQABFa8Hr0Tc3btwYwFN0TuwLyVROMAwSvwpeUommKqccCoTiOURscUtfNmv/5frr7VPX30Aovb196KB9986f2M/vv8+GqZ3V022D+bwVSGukvECQ9BEwprqZ1O9s5iVAWXSQHSmgWAESivSXbq16wUoD9gEVkn/Qj32Lnu/tUjmR0d2x2VQXl6L01HBlvxO9BZjFd5wW7+vhSodNhtD1km3cuCG0oShp6mcRMDBbSmbI3hDt407wZub/VLpX+1b2uXdgCjCUPRe38U4WnaoFMFQD2oSLCEPQNTqxkT3WCL7gnbeM0UeAKfKr2tgTX/3PXy151BvmCTMgCgTCgipTz0rABN//9V//deWUQxrFwKYo/De+8Y1ggCqait8EAHjG4cEgASECegTMwDQoqMdAOPkQYCs+yFqTWQ0B9UKiFQaVFh4EVrTJ0qVLjf+qZcLpN/QdmjI2GKWiUia6GGWgaJHzWX2gT4okEhChaBmf+ubbUDu8a27iCzjeVyl7vPvi5yxcDCuMKQQtAgCmzjW0LVDIR2xMlA7N3CdGoXXJfH34wx8OpxWx5uknnpgNGzbY/fffb9nsaBBkFFxGKOEFuuaaa0IhWE5fIS8eIccLwZXN58J6Pe/c80O04cjoSKWoOaDZJZdsCjUQrr32GvvlL35h+Vze5g0M2MqVZ4dno5BAM5RlPEFSpplnhCsgr+bLg51a1wISBGhJmHMPf9eK1NA+EYP1+1nt+/bUDz8f9SJB1AfWJv9RyFTHDQ8XCgG0Yf8r9BwFIoqe41jo2XHscTNruPa9KFXQKAKzojklWgvoKaqnFVICiwnLWNKSAJiciojXdeiofXj9+falT37S5qa7bO/Bg/adn99hD7/8og3NnWMHC5zk2WGJUto6kx2WG8laOsWc5C3TgXe4EBy+zJPnKepvPd4yeTSZOS17h4Z4sr6r8PXywRXsT+Qn4Pfy5cstncmEPQX/xbiWPBA4NtW8d+bMQrunpyoFvPyEX8lJKyeeDG72HVFaOHflpEFO4ZRqv9oUmCgFxPMVqSR9lTWmOsObNm0KTmn0SZ9anue0wRpOC0VRKTIrlCEg0qlsR3SPjNjHz19rN37yk9Yzb5699vbb9uNf/KttfelFO0agA07HdNJyOKwCaBZajECt4DcrR2pNdPBlA1aRaXHnK82qviy2lKKDdKiSd8CyTxU9BQ25D/2aLCDAQNFStqWyWfis+l0KTgDowpZhDkj5ZJ/znQAd1b8FzCOVk9O6sfsUWYdDFpkMoDXTMwykw4m+tUCGJpbBKXGr1+uUaqjvxAdko08WoFUtGMLbdWPhJXFdXv1mnevFfmRcAqGVMSCbVmPT9XEnuPatsCL2pc848oskccN1N5QoeifUn3cEtJB/GqcD8gSz4T//+c8baYdE89AwRiYph//4j/9YNpzKDLKJ5chGAUUnCgZCEKUCMCRDWBEkHqTyxpM3CLwCrwVCJAzMht8Ym9K9lBZWzejy36kf8gAAflA3CgapiCfaRrEBkAPIgpEqd1Rggeo1QVdfZLAe4Kbna2xiKBqfajCpRpMiXQBloOuuXbsqKW8SloqcUjRerelTBIGvo6WoIk4BId3Qv+qNp4mlMqFbPaAH7YhsIBoLepHqCn1Z34BzpLqtPocCkekAbnEN9TMoPvn0U0/Z3r37rKOzK0RoAeBt37EjFOUcGRm1c889z85ZvcZyubz19fdbLpe1p5560tauPd9++8B99uEPfdDuvefXduzooPV0dltvT68tWrzERvO5AEVoL/JMBCvgMYCaIsAYvDwjEuSeIYhpeKPYMxLPRDwhWce1XpMLSlDPqWjnnXduAIfFbNlXpEd3dna1a2iNa9WfWP3Vh7tXPLbuks5Cwfpyo3b5RRfb0iVLbPvOnfb8a6/YkXzOCp0dNkrqYipdVlvLoNWJuz1ScZupCjuu8Z16F0teiP9Lnlx55ZXB+JZcAjSXDIfPeaX/1KNae8RtCkQUkEPOy0o5aRSNFXcUeWcfvxF5TUoS7wK8kNFEXHsDIW6QT5ZR0p7b2UUBrRvxeL8+FYTAu2o+MfoQzUUNp3Lqn+wk1SoNzm3AriqyWQFdyP/+bDbI/0VLl9rrO3faC6+9aoO5LEWkLEuUN2UHEongHAM8q+gUqqeFdjCF8h87Die1otvQHbH5yGygrhU2EM5o9q0ORVMmizfEPXDj9zHlRdDDcXCjmyvVPwK3ctbd1WWc1o28xVbiWpVgGR4eCU6nmZxyKJvRA1rVgMfZtSMbH423d+O2kg+m8GuNdcJ/4RiNP236XakAFvEsRVgJ/JX9LdrEgbv4iKoBZ9VGnbjisitKADtseDYnBfVofOvWrUFQk06oGlby8N5yyy2VlEMYBoAWEVq33XZbJexVEzNRUssThsIAeMBzYAiKHPMRIIrq4lmqXSWlBUYOs4G5AVCAsPPZ3x8HW7wBAJNjcvRfwB70Uo0l6lEpqg3AATqSokbaJMwTJvroo49WapCh9OgEDgFC9FsMlfHUAwziKKY2gWihSC3a0ckgzB9/A96QKgeohYeH76GJQmYVVVdr7qAD9yg6QDXCaAMmjpCt9pouTM8zFfqEsMMYBPDjxXwTqcV3rO+XXvqD7SyHKOONveGGG8Ic79i+PURxjWZzlULnARy1YgDCdux40xYtWmxd3T126PChcM1bb71pH/3oR+z+B35j13/843bnT39qhw8eCoDWxes32IqzzrJDRw8bdXCUd0x/ifR6+OGHQ3SWX+de0abv8h77dT0WoFht7Wvv1Jr/eutzovs+uq9khXzelixZHPaQAFbWaRS2Pdg+5bA5Ate8O10sWjee4BTHSyfCiUYlTi/szFiuVLLhbNYS6XT5aO4o2is4Z4MyWy4UO8UK7SSSZ1o0rT2vdF7tYyI64WUymkk5lMMKmSB5M5aHa1oMrt2JNgUmmQJStNkn1SIWq8lOrpXcxZmFPoku56O1+B3dGQdm+9WmQCso4HXmeGSMTs3mOT7LRdkjMiDVD0U71OL/s0H+S9bJLlKUCHYkUczYbgRJKLJNWQCKiPP8gTa8vst8YB9gKyBP+U22MZ/nzRuwfC4XsjAEJDI3nIwYRUuTnRkgx1Ysj5PehsAIRcb56CwFmEy3AIaTTqQ6D4zb77LXZwugJRzCH+QgR5ECZ3wwUhwArLZ+4nuwGokTV11xVYm6Wb/4xS9C2PRVV10VPEykT7E5MSABaGRYszG/9KUvhVMOEeh0HJDpX/7lX+yf/umfTijc1cwiYmIBfQBNSKUgxYsXqDrKgmfIUjQAlRgD7wBX9Jn7VUtKG1BeDcYC4QAZ+C+mp7F6IeCZmsAQ9YF3aETqGe+qWQTTJGqH/gDwEKnlTxJUCF08skZelXr0i3sMuV4LSYqaIrm4luepAHk8WozfFT3mwZKx+iCDScUa5fH0G7Ia6DFdAC36KWFEn1g3hBFTSJL/jIc1wXeASIC6IWWzuzukwjI2BCMRW9xPxBTGJHLq5Ze3heLYnV2d1t8/YCtWnGUdnZ0LcqoLAAAgAElEQVQ2Opq1c1avtjt+8i923XV/ZHfe+VP74098ItSsO3LoqOVzhZCiuGTpUtv65NaQ5sg65sXzP/7xj4c0RVLzVLzfe3v1t+bcz109AGp6CaBSKKpJLQLAQhQHAdxEz73yyqszPmS73t6eyt9TpaL1ACsCzLKgifhJAGzlrZhMWJoT9ihsWvbMRgkG0cunHUzlGGb7s5ER8boC7GF4Eg4gpU4gb6RIwwPgU3H5Nttp1R5fmwJxCsSdhnFlWZ8Fdqn4Mw5WIvHZfyokjSxWyjwOYBxhcvC1Kd+mwEQo4DMwpOfzLv0em4L/ZBVQkgJHujIk4PmsT3RcD7Z4A7JWn2aD/Jc9ojrP7FFsFewfwGh0aHRJdHylNormkq3KfJAtJf2aeUCGImehMamHPrtlZGTYFi5YYBs2RCVzVDPogQceCNen0xnLhdNSxwa06unrE1lTrbjH22/QSZlNso/V7+llT7Ri5ONroxb4Us0GFqAVd1CO76nT52rxHWEh2kOM3WfXxXtcb/3U/f2Wm28pUZOHKBSis6h9xOYnx5icX7y7Hk2E4J/97GfDKYcY7MSaEqlCyuE3v/nNSuHZZiO0lB4BM0A5ACxQnQIitQDTVECe7xVhJALxfJgM9wOMAboxLt6VhgcjU2qGJkALSwCXcq5hYCpsBg14Jn2kTVIhAaxUq0peEOiGonPuuecGrzkMFGVHgsZPjiZZoeuNMLQ4qsnYJfwU7SUAi2g75d9z8ga1opSmohQVKXkCe2ptD4+2AtzRtsAt+iCDSm1MNwYnr6oEDmP44Ac/GNY//7O50RBdd8mmzXbPPfcEEFU59YsXLQpAE0f6/vznP69EPWzcuCmsrW3bXrKhY4etu6szGP7Lli23rq7ukDu/cdMme/h3D9vlV1xmd9/9K7v++uvt7rt/bfv3HbTe3j5bd8FFtv6iC21oaND6+/vC+qKvrB9ozAEOnGyjlECtk0bQaz8XdRnDlBaOLoUaBCgGRBICaLM/dMLjk08+ZXkKX89QD9f0ETvVe0JcVigST3HTMmgFtSk2WyjX41KVjFCLS2BWSDHQpynMN5juBG5B/wTwypMs3i0nCnvFF6PF0SLPajXAuwVdajfRpsCMoYA3Tr0xJtDA1+tA9yNFCX1Auo4iQPgNPRK9El2ZEhMykuOyWTpQ3Ds/Y4jW7uhJo4DWiEAopXahr8LXAVXR6alvrPITAhh8xKFfg9LZVcNmrMHMBvkPLbAPcYZiq23fvr0C8kE7smb4r5q+4gfQSAc8iBeIP3j9mfaxQeELPIN5UIADp3TPnzcvAFq0p8LxHC4VlaNJ143QasT+O1mLMW4riC4+QERBGbJBT1bfputzfKCB72M1m53fZyOgpfrIcQCrVgZaswEvif/6f/3XElEmGOjUPoI5kh+M0fzUU08FI1rgkAqf33jjjSHlUJETMIbbb7891NASSNIKAMMr7bTLKXRKFxSRvAcNZgHyzhgA2ei7UgQlGLTQfCSR36BafF4QeIRe30MLeboBO4TaK22PvkuxIboMwxxwC6WH0zWkMOldaX4Cl+pt1LhSFF8ISi2hbzwfwBJljELmpD/CZLXgqnkg4oBUvD/yYsTBL4StQEiBa2Jy3kPUivVRj0a1fhf9lEOP0APQAuh77fXXrKMjE47cveCCdfbwQw8HRZVrdPLm4sVLwvWccMh640W9q2w2Z489+jvr7kxaqViw/rkD9u//5D/Y22/vjhSPdCqkL268ZGOI/Pqjj19nd/4MUKxghTwRdhwiN2Br166xw4cOhpRQIigBzhQWzbwxr/IgxQVuNbAqTu/pJDDfO08lS4cU3CjlErr6MQJoHR0cbANazWyAmvdyjHfRKG4aeCMCN5WyFMX6AbZIQTyhCGxUL0t1sygU24azJm1yQsNyGsgzLKWIuSG6mvRkgV1EDqNwS15xTbU0q8ntcbv1NgWmFwUkE32EvPaWaoQuWLAgRGIgk5G56DboddLz+IxOR2SWjBIdWd4GtKbXfM+k3kiv9k4I/kaHZy0CpsDXsXnQTQFv4O/oqDhBuVYOZsYtB64Am9r638yX/9LvVW6G/algARWS12FW3uCGPvEMGW/HeICRawWacbI7fIDsjlQqab09PbZ+/YXhd/EU7D5KAFBPd6YUhY87ysUzFZklHUP6hGg1ve2LyecEjdi33k5TdthsidBi/OwjZX3FKe5BLe2p+D6byCyFovBsbJgjDaoGB4g2UUf8BySSgKeDFIQH0IKx0jHAku9+97shQkuA1kQ64+/xKWGKfAIQIgWJSUe50Cl6eMcACxTexjhUd0eMTRtOqDLPUmqdkHWfaufBAvWr2iL1QJJfoPRf6YW0BcPDwweDJfINjzl9hrlynwCtsZDdagvCo+Lqr1fOguFZXlgIOk5FYV4BSRSZJmAvPt56G1JzwJywRlgLGq8MplqAVrPro9n7NT8C81AQjp8as9uWn748nDxIpOJdd/1rmKdLLrnEXt+x3d7Z/W6oQ3b11dfYXXfdFdYidCAVkdz5V1992fbv3W3JRCnUz/rjT/yJff/7PwgeNUDgnjk91j93rj3x5Fb7+HXX2yOPbrGurh57c9dus1IqRGZ96IPvs0cfeTjQlMjJ3/zmN8ELDMhG39mvfi3H6VFPoNSL0GqWvs3dX4oKl1p0IMUHPvCBigHOunvqqaft4KFDbUCrOSKPeTeAFOmepBsmylFa8AfC5Fk3GepnFctlYB2Q5QvBc5pi+zW5FPDKt5QCZAoHlJDqjnyUgbNly5Zg8KgeZhvQmty5abc+/SngdUP4mwpII+tV6oL6qMhgpepKL+W7V155Jeg+ksPswUYdktOfOu0eTiUFWEsCVrztxdqEp7NWWXvwcf+frAGyQOTQ16nzKq/SyIFPs0H+QzP2rPajamMxfvR10UHfa66VqqgoZunJHrjRPoemPIP5AGgE+Ea+vvrqK8G5t3LlWUEWy5HEtZSdoQasP5hnKtfZeJ4tG1FgqbcRvT0RD7YYzzNOlWs9jQRa64TD2UIDBcxonXisRPvJBxrVwlkapUni4vUXlz71qU/Zz372sxClBWDESWLUCmCTEs2jUzQEAlBD6wtf+ELNCK1GO1DrOqUZwWQA1UC7le8sxiMwSkzdI+hxxM9fI2ERIhCKUSRCHJDyGzY+KRIy9F+gkAqgCSShXf5DVwAsGB7AFt/B2BA6AtG4l3Z8nxuh4VjABO3iuaFNGC5htswnYa/0R33zfdbzFX1V6/m0j8GkGk9EBPDCQyEAMn5/NQbYyBgn6xqfegONUAYAnYjO2v3228Hjcu2119r27TuCcb/irDPtoYceDt7YefPm2/ve9z679957wzwCiFHPYOjYkL36yjYrlsKhxtbV2W2f/tSn7dChSPl4a9cuO23ZUrv/gfttNDtqN3ziE7b/wCHbvftde2PnW3b22Wts5Vln2kt/eN52vrE9zB8F6ClgCV1JvyPaQp/j4ZtjCZM4wFUPsJwsmjfWbpTQVixGdUqIzPT7esuW34eC+e2Uw8aoOd6rUGhJMYzqPFhQyNKcalSKjL5ioRgi6Hj5yKw2oDVeSjd3PXtC+1/7A/mo2n/waHg+CjxGDnxLEV1tQKs52rfvntkU0N6RA1AGP445dBnkLHtLkezsKQHC7CPKR6hkhaLsZehKJ53ZFGr3fiopIL4um0WOadkqOMBZq7KL+B1+z/c4AB9//PFgc/DSybbKeIlHIL1HT58F8l8RlNBPWUaMG6BatXM9D5DzP64nj/WZNqA58hWgiuvQVfl84MD+cKhRb29PcCxBf170iZrUBw4crJtyOJVrr5rdFl9/umZ62xFTR8V69lY1QAs5ogitqet5a57M+FWipxoOw1OEvQQ7IpF4z8ELY/WkFmCa+G//z38rcQGFBUlVkLcJRkk0yB133FHxUAnt/vznP29f+cpXApjB9TrlkJRDda5ZhVmdFvMVU6b9uGdaxBHhdK/AIr8ZBTbpHrUXR5jjQEG1BRq/x7elyRIdlKII6AFdFX7qo6ga8Z5oknm2xusXgwfoAACZR16ALyhggDQAMFzH87xHIt5OvaXthQWADrXCYNgYUBp3vE3f53rtT+bvQsU1Bmi1evXqQBcE0tEjR4ICCxDY09MbQoQPHzlqO97YYfsPHAzFl/mNQwrCnsnnQjRXd2eXPf/8czY8OhTaGpg7YGecviJ4ZVAwqKvF6X1vvLHDcoVc8ODM6eu3d97ZE2pozZ+/KERfHT60344NRsVmiexT6DLCk9/Zc1o7XunR2q8laGoxhMmkeeNtRymH1CIAWGddqc+M/8EHHwpF9tuAVuMUHc+VAFr5QtEyHeXo0Xy2fEJrIqQeEj0X+GNgosdTDX1QVjvlcDwUn/i1XllQmjiyhtNBqe+hFBP4BZHBpFDhiGgrohOnefvOmU8BRcBIdqpEA7JWp2rLyYjuCbBFrVn+K6UL2ezrhkqnkENQe0zv0helu818KrZHMFkUkJ2itB3WKfooclenGeqkcdbm+vXrQ00oHMo4ZXGcUwsWvi/gBvmg8jG1+j0b5L/2osrkyJHj5aXsSEVp6R5vW3l7yxvhCmjgHv193JYqhCh29Fcc4qqZzPuzzz5r+/cfqAtoxe3NyVpnY7XreZSCH4QNCBjVvXHAos3fIvDSYwxxWTDbAS3Z1f7QAOgBXXxmHGvKR2vVW+dxWRq/PrF50+aSiqrLI4XhjRDHUwWTVHqTwjU/97nPGf99LvJPfvIT+9a3vhXa96DRWB2sZVTHf6umfE/1hm+E8PLY+TpkIPikkOHli8JPI9ACocQ71+r6+DPidPAphx7M4z4xa53wCPgICMOJHJojbbhqoFMj9BUzV38BeHgeoBnPB9hi8QLGKFqMZ+qExbEAtFYwxGpKpKdnHPiRsOeaQiFvuWw2CKJIiSgZGVbpTHQ6ydDwcFj7Kro8dGwwXDdv7lzL53PBYCTlitpDmVQmPDY7mrU5vX3l9MRuGxk+ZslUwrq7u4KHh9pZnZ3dls8Xwv4ZHSEsOh3oqL5KMRFo6QWs9hy/KbJR0Xe0IQYr4aTjhKvtLb//qq2DOHP261Dt1wO06Y9SVOVZ1BygCHRkMoGWGOXU9INHhbS3XM62bn0iRGiFk4/Lr0bWa7092/7dUyDEWx2vhUUoVoRflV/H/4quPOHHNimnmAJ470mBFqDF3sFphdzx3ui4g0cRABOJFp7iIbcf36ZAwxQQoOXlIvouJTcESMkIBiSgTAPySgWe2/KmYVK3L5wABeDDitYQT5ZOJeCFZpUmi55EJg16NrodzlWczEQS4sCmXIUHcNS+yoMo+0bgLSfxIdXDKce8Zpn89/q/eICCJ2qlG0rn9u+eh/A9NbQ4pZsILWSwAC0ASJxK1NmFqhwSxbO8Uc+1Y+nmreY51QIyvE3mASyBDhNYyrPyFtli3u7SulGaL3tTupbmOa5vyZYS0DNdIrTqOTz9WtReEn8SHQTGKzjIj00H87V6cSRWnrmypBMC1QGYH99RJwjjnP90ls3GpiTl8Gtf+1p0yqGZHTl8xL7zne/YrbfeGtVYyURGfK3XeACtem1Nx9+1IFRzQZ4RBAZMDvCKwvsAhgqPBQASUOILOlYbn19wXKtoK66Vt5G5IEILEI2jalHMQpRQNyfuRfW1/MuDYo0AEqr7pc2KQghoptPoMJ7wEPHSmhB4IeHhmar60gpAy48r3l61cZ8Y2p23zo6OclQKgJKF0wr5z79UOh2BdIcPBSBr/sCAzZ8/zxYumB++2/HGGzY8OmKpdMaOHOW0wgEr5gGaojpEXZx+WCDqhTTTVBB+pHFlMh2VmmdaE6KdgC0+87cKz3qaecEq77LSIarNt7+3mnCrta+aFa5+fDxHRkQ0tlHrC8VNo0L81C6Td5JxvfvuHnv1tdciwKW8hpvtz3TkIVPZp0SJ0ws9oCUwq2R4cOuVfS/rv1M5hFP62eyLK6+8suINY/8g17dt2xaOeNdpbT5l3/PJWjy4luw+pYneHvyMoYCXP3KkUG4DvVdrHxlLqi46FN+xf9hHisSYMYNtd3TGUUDAgpx4fPZrTw5j6f1yEPqMC3QnHUYFz0f/9+mGArhUxkXRTBBL8v84oDW75L/0RZ+y7+WayqZ4J7KPLokX3Jd+HQFSaRsdGbHly5eFSGkZ8swBQQwUhSfSHf1VaVnS8z24FuahnIpVzx4b7wIXj4s7r2UDyjGt9/G2P9uvrwVoqRaWaAktoKMCDOK0UcCBbNCZYsv4NSS7VMEWsju9fabfRIvJWCOJM5afUYqffgR6xgYF4ZfhLI8tIMYtt9xif/7nf35CDa3vfe97dttttzV8yuFEAK04KjgZBGllm4qUkRdEyCURJ4S14z3hVD15S6CtDHcPulRb4PK8a15ghCp2KNCI9phDAEk2GdFgnHi4dOnSEEUVB330uRGDhT4JOBPQyX0YSoB1KIak0/EOsIXnaNeuXZUC+PJaTBWgJYDI09mHDCfKNdUQ6HirAKdy+UKoIwSgxbhOX77Mli5eZKlkwjoy6cCweN+7d49t3/6aDR4bsqPHhqyzs9eSyYyVLFmOeilZOsNxviPhNLmujg4rleuthVDlbNY6OruCN1hC1Idusp6k3Him4hmGAER9pzmF7povD2j5ua+2ByRYNV9eMdIzxNQaUfi1J+ICO1IwLIB8ixcvCqA6hXkZP2sLwJeQ7Ucfe6wNaLWSWbm2olpYifC/si7KIFZ0gmE5WqtO4fc2qDVJE9RAs/Ai+DzpuvL68p1OZYMXy5El3iKe7Pe25xHjcXg00MX2JW0KTBkF2AvoKax19gSnP/MZPYWULd4V0SijV7VSJbumrPPtB896Cki/9wEC2GKKGkT/47OP5mGdoh8pogsiwbMBtkil3bt3byh1wmfxeNY0GQLoVgpoQKynEqkg/6UfFznXGNlfDscOsmAGy38PaDEW7wyOZxzwu76T895HMAuQkE3E6dw4xC+4YG2wt8QvcCYR6ZlMpsoH7CTDfApQZO5oS1k61YCOuDN+ohvBA3UCUmhL0WL0y8v7mQKyTJQe473PA1p+LSnwR7LC/+YBLQ+k+nkebz+m6nqPEehv2aLCOcR/4jSQE3Uy+p44a8VZJaFpdEQRRTIghVQLzed7Tjnk/5y+OeEkOEJav//974eUQ20CTehYnZ7tgBaTqCgZz4SgsQqQA0BRpF2M0OfIi8GOxUhoU8CG5g3gCrprg2jueCflkPpdtEsdCI6P9cZKNWCp1oLzi5Tr/GLWZ/qlY4Y53Q8ATydvyes5WYCWR4bVn2rj8dd5cIjD3RBKwyOjQeCkMx02MG++LVu+zBYsXBgBUV2dlh8dscOHDhpph7vfesvOP/9cW7xwvhXzw0F52Llrt+WLKTs6OGKZzh4rJZKWKxQNbAtPTokoLdIKi4BUGevp7raDBw9ZIpUK6YdaBygdKC8qalkBGsqHGvBZgkmAkoQSa4J2fHhztbBm0UICvB7D8XPn6dgIoKU168PpBZAS7bbq7LMDPdgT9J21joecvTMyMhoALYKz4vNcr8/t3+tToAJouUsVy1l6T+pBWcmt0mwb0KpP68m6QvIHQwZQC2cGPJj9Bi8h9UGnAgtUluz2vMXLCP99W8GdrJlrt3syKOB1LtKz2BsyRgC4AHw5xRAjE/mJrobsVcSM5PLJ6Gv7Gac2BTyv5W+BHqxNgVwCZ30BdNl1kgVQkXvg8+L9qk2M8xl9kYwKym10pDtCGYEKqCEdPxEdnlWJ3OKaMYCt6Sz/vRGugALtbXRO6CMQSzqmB7qUUQBN46U9AP6wHS65ZFPQ2QVCPvHEE8H+wUGO05pSJrrXpxoqakuRo7wrQquVgJZvSwCNAK14Rkdb3p/Ig2QrettXdhPzxRqK/yYQi+/5W79rT/O5VfPbLMesZ1eNBWhpbIrs8zrlyQBIQ8qhwCptbJgkC1p1a7xSy/d/8Rd/YTfeeGOInqCTRODcfvvtIULLG8+1iFoP0KqmSPvvpsvEjzVGeVgUCcR1MvR5v/TSSwPYg2GBsYGRoZpNYirV2o4DMGwGFDAEkwc/tKlol2fxTDyOgI/yTnoAQ8/yAEOt+ROYRhs+PJfPihBTNJAixOiDjr/2CHV8I3tmMdGNWQ/QEkMZa51lR0cDU4KuCPslS0+LimQnEyEljvv3vLPb9u/dY8NDg1bMR6caZtJJW7pwwM47e7l1dWZscChnz774sh0dKlghkbFCImVZIr3MrItTO0dHLJ/LWiaVtNOWLrHTly8PIckvvfyyDQ1FNcgkYLWGlH8sgeeFkZgG33Gf1oeiBfnM397D5PeiBFf8XXMkuvkINxnEuqbW3vbzKcVMDJ1+kbZ6/vnnWSrU/Yq8VbSnFCl4E6dO7n7nnRNqaHnhMdE1077vOAX8iYVhXgOB30uhStJyiNyKXg1kJLZJPckUYH/jNMCRQT0tnBlSNniHZyMPcG4IKJfc92B3XOmd5G63m29T4KRRALmjKEaVT2DfAGYROY98Yg8BZPEC1KLUQFx3OGkdbj/olKGAoqaUeaF0QOlM6EqsSw+IeCd6yBYol82Qrg1fJzOESCGVQFEAA9/zTNLigj4fwuRjFTPL8t/r5zNV/ntAS+CUHL7YtZSF4XtsM2iCjavDrnR4l3cEed2XUiIL5s+3jRs3VAAKaLt169ayPhvQwVBLS45d5pk+CUhSn5S+Nt6Ag1obJQ5O6bkCIcTfxpL9jer3s3mzjmWjak0IhIyDotXWjGwXraHpQLf4HFdbM6KBt7X5W8BwLQBrsgDSAGgpekMII5sPpgag5TslI5hTDm+66aagLKMIUJeJCC1/ymE9D1Y9QGuyBnyyFku1yfbf4TnnaGgMCuo0QGsMD5gpue6qPeX76xmMmKrC+wSCsYHkFeA3wA+8j7xgzop28RF0HiHWpqpHfzFcbVDeZRB5MM2nRApM8cKkGqNuBaDl6RZvT8+Pg14ngEGZTPCmAKRcfPGGEJW1Z29UE2zvvj125NAh68ikAhhVyuessyNtc3q77eCBfXb9R99vf/LRq62nM2MPPLzF9h0atl3vHrK39x6yI8NZGxzJWpFILcJ6i0Xr7uowUhwBt/r75tiCBQutUCrZO++8G/rgU4KVgujXggQSY5anh7QJTjRjPXCoA0CmGKdCnDVefe+BKaUaiyFXWw+eXrpXgGi99aN1KwCUPrCmKG66fv2Fls/lAowixQ6F4p133gk1544cOWqdwcg4HhKvMXi6nKy9Puue49IK4+DUcUwr+qt9muH0nH32F3xDkVkY7tRR1J7Fo0/6A1Gk7CnxDt6R/VKwPY9spVI9PanW7tWpQgHWNfor9Rm1J5CdFNZ+6qmnKlEV0EMOX65Dt6qWknuq0K09zpNHAdlj8F3pVYBY8G4drCTbDR2P6/S9nMcnpBImEvahD33Ifvvb31YON5B+ThQvOiJ6Fk7bQrEQ6YsxIT9b5L9oqsADyTvoQd0xylwoOIP9jh6OnATcwt71+q2ip7QykslEyDA488wVwT7mWmw6HEi8cFijN4Xi8KVSpXyIUv9lr/gILW/DNGMfxWW4AAjG6KOyfCBGfMW3Aa3aPEBrC1mhQ9ni9poPCFBr9Wymk8d5TnxS3E6WrRVYgwNhtS4FaHlsQC1Otn2WWHH6igBoqZP8LUALb5QEuldyic76zGc+EzwEbAKQ6zvuuMO+/e1vVygR3+Tj2RRi5CLYVE1ks8+VIkQ7EjyiM7TdtGlTeAQeEwwOwCwEEJ/jNa7Gop+O7oUZEk2keeJ5GDO0yfwoZU19EmAhMEvpao0aLfLsSLkTIq1FjGeTMSpcn+8ZGychqji9B1D8Qm+GYVebs2qAlmfYGrMPAwVo4pqlS08LKTv79h+wF198sewRI8IpaelkwkrFvCWtZOlkyUZHhuwD77vWbvr8Z+z1Zx6y4SMH7QMfuc5+9NNf2I63D1qqe64dGS3Y0ZGcHTw6aAcPHQ4KNEAW7ZTyeZs/b8DOP3+t7dm3L+TaA3RSB03eYgSrvHKAlXxmLnlBX0AsgFFeKDc6iZF0PQQxz2M9SHh6wNqHiSpk1oNe/m8pANqjnhk3On+KWJQAYC0tXLjQVq06Oxx7PDDAqZH54CV/6aWXQv95LqmYFNX0KYfaV5PNMJvlCTPhflIIiiFfIIKrfLRWpNCqmEbVoK1wRRvomtqZ9jKUvY4RRPTjmjVrghKio99R0pE1APXIc/HruMPDy4X2HpvauW0/vXkKIBcBsxTlotPdfve731VOCUbeoD8pTRd9hn3j91bzPWm30KbAeymALof+Lr1e+jn6HU4/dCV0el7oSDgm5GSWfkgb6Id8j4OTdYsTncOotIZlL6xbty6UBEEeJFJJy5cAtKL0QqK1KumD4RCemS//BWQpUk26KHLyoosuCno3tIF2ChKAZtATffSZZ56pFGxnDrgOHoKMpfZrf1+fdXZGqYu8oDmAYWQ35Ssph7K/1IbmRY5elZDRCpHNVE8GVwOdvI7uo7EElsZtMOn2Y9me7X1bnQKivU479HSUDRUHDKcjmKW+an34NSh8R1GNfr1pbWltn0zdMXH2WWeHlEMZ8xiMGMoqUE5nfB4wg/rCF75gf/mXf2ndPd3BcsFI/u53v2vf+MY3wpgVUVJrwddCebWZq23aeht5umwyeciF0EeGeD50L2JqWdu4cWMAIKA3ihXKEtfD+LZti9B8XtUWOwwUoAOhxwsGTFoJ977++uuhTX4HvIjPoZh5nEnqcyMIvOqDaVxKaaNtGUsSrDqJBWGwefPmIDgPHNh/gkB4L6DV3EzGUeU4DT04I+ai0OzwuVgI6/6005bbWStX2q633g41NTLUICgWoiLu+az1dGUsNzpiHamSpRJmf/vfv2773nzF/uNHL7N/+9VddiyftuWr1trf3Ppt6xpYbAuXnWWW7rSRXM66unuCAvHCc8+FGlysAdplLvGMqMUAACAASURBVBctXhwKSqKUqE4CtBZYpDnSuORh4Rr6jTIOcMgcnH766QEoYm1pbsRkGTPX6L9qK0gR4nr9l4D3tKMdz/AEbNKfWi8i2iXEeafPKBOkdxK9CFrF2oaXYEgQnfX0009H4w8AcbriWffreKbwh+ZW9+TeHQq/J6LS7/LI+noYkdc27qs93qc2mDW589NI6+w/GUUCp+FrZ511lnEoCfuIvQrQTT1FeEWoFViuwaj96x0d7C15caejAtYIXdrXtCkABS688MJg5Gt9s/Y5gQxdlnWOTMNARQYhm/gbAEG6VD351jyVdfBGJO9KoSJ3KL0Zornd+bOV3/m2CPhAVBnXxE6xbr5P7RZOFgU8kOUP7Yhn06CTsT7loFZqIuuXa/kevQqHBXoVDuXnnnsu6Jas5xCRlUjY+vXrbceOHZE9kUxYrpALaXEBzOK9HA0f9Kuw/liJ0SteiWCmyH+VTZFTHtohM7FRZIPK2eptA8ZMqRhkJy9ALEBGIj4rAFSpGGgv/vLoo48GevN5eGQknHgufd4DAIGe6Ljl0i20J1krMMvb62Otx7j9o3Z1PWP2+nw8uMDbGfF7T9YemCnPidvLfFbtRc2V1thYelMc9Jlq/Uoy0ANWfk0pCEq/M1eMtVowQ9wmm8yxJc4848zAf3xak4xcdZAOqB4Sm5hTDgG1iAThWoxyamiRcsg9it7gPgl+fSdGSwSG6kZp0r1ykS/niMOsQcS1sTG0VQBxpiz4av3s7uq0uXP77fzzzw+MkboN0JNQ15dffsXe2Plm+IyA0QaRtwCwSiAjNEMxox3qPpDCqJNOatFHDI1raEuhx2JeAjiboTF9U20KCWL6SarL0SNECkUpffRFgjdKk8yaJZIVYSCGzxpVuLUAHJ0I4sNlvddD4IvetZmEMGvNqRAjv1OMnJpYvDZfepl19/bZ1iefDAXiKUgezUeHWTFvVshZJlG0Um7ESvlR+x//9G17c9vT1pvdY4vn9dvbh0Zs/unn2P/9/95qg/mkjZbS1jd3gS1ctCgUjkQxJeWUApGXXna59fX12569e21gLlFZiXAyDWtDURZilCqWLsBHBUIJieY/SoeAMOaXtFPWE0JXAKPSEyW0GZfoQdHPsUBAroNegKWsRTE/9rOiOzEMtP/lBRSzC/OTwLOYC7yCfnDf+9///vB8dKZCsWiZTOTh4hoAOrxcAtz9upxMBtnM+p+x97p6WCfQWR9misY6YyegNR2XIiHlGB4JaA6ohUGjqBTAYqUk6yTRdCpVSVlmT6qOnyJCtff5rO88D/ZLxCtC2qvV5Etcca8styqGuY+m9Qq3b98ribpGck/R5f5e9dPrL/Al1afkbx/N3ppZmpmteHkqPdE7NiRfGZ1fhxptNZ7tFV/dH7/Xz5HS1iVn/GcVWOR6RRsiq1jfy5cvD4a9jH/eMeb5j7wJa6NctHdqZuc4YAVAVUgkrVD2AKVLZinAilIx6A4hmjYAWUnLJ1KWT3I6XckyxUK4ZqpecSPPrwOvB/jvtRerGUVTNY6xniubRToT1/mgAO0FXSewRDVB4Z9E/6HPcg2nasqhrXqh0n3UNnwIPsy1OuWQe7hezgbWuuwEn61Bf9D/aIP1zd/oUzqIh71RMUitFE7y1hgq4EY5ayGdik70ns4vxiJ5FDe05cAWyMA4oAt0JYIZ3lDI5yvRm5KfmmveSR8kGAFnKzq1wCE+Q0v4h/7GgY/Ng/yQbV2Pdp4/Cmzy8lFgmN8rnn9W46+yo6S/1+tD+/exKaC1IPr7vc/6UqphNR2mkTmbbB5Yqw/8hk43E1+JNeesKTEZiiSCwcJsAVmUchgvLvjlL3/Z+N/X32eFfCEow0RoffOb36wYxPFoEo8qh2iMGCOQUcumDylUiURg+CgfGPwSBJ6pzESCR32OvBy8EzkDYMd/UtuIUHnppW22/8CBAJ5AK+jPfMB0eUlgcQ+eAXK+YZhcozQ0XTsWjVi0iqDib81XK2kqpUbChbEQ2rx9++t28MABmzOntyKcuQYQBGELkAGgAol0L2uRGjCkZvpQYEUESehDGzFu/lbuO6Ar65qX0iXVthQHngEtKPqeTiUDvTduuiScSvj41idsZDRryVR0iiTKJBFaiWLe0lawUm7UBvq6bdOGi+1Ln/2P9uZzj9ro0BG75NqP2Le+80P75QNbLD1nvh0eHLWevrl25PBhs2LB+ub02ujwiHV2d9u5551vA/MXhvYB1d5+a1cIJUfQem+OgEKBvGKmXnnqyGQqEUwCqQRc+et9nr4ALt4pWK9oL9af0he9x0jz64ErMXM8gghyajsol1xeRIq9M7mlUjH0kTYxsFkbEeJfrABaUgCIOiSKhDlEgZNC1QazWrlj223NJgp4ZYu9DD9kr0lmqOCs97LJwIR/wBcVAcDf8Eed/iQZVAHAy/UaJb+HymC30t1VX1G8WQ4UD3Z52suYioNhHjypBrirDXnURQPu815F8Syu9+CJeCPv0ns8X0U+ca9SSWbTehnPWOKAkzceZVT79uIGmo9w8oaanz/+jt+n31mXAlkFTEmuhzktZxYoupi1i66F/oCsYV2qRANyhShF9KnK+prS6KbjgFbJkiHqKgK0EiHyCqAqCYxV1iFDLUlALwPQiiJnUqVCuHaqXnEwOW5si39IJ9E+nGxDrlX00PoV2OD3g8BeeIVOx1SqKs9X8ADfaU0CMKHD850cmHwnRy9rlkggXpyMrggu1jw6v8Bc7QH1S+OlHzwX8AWHBnolvFp1YmmPKC3Sz7EjBPr4duJO4VbRcrLa8fqp+i6eAr08nxLdyJqB7sg/rsH2hDfgbNU9ornXq8OeKxd2D5GcyWQIRkD/xcEs20PA43j01vi1fBaf8n97fqnx6t3LU0+LyaL9bG9XfMrvCeZf9qh36DRCi7gDwM95ow6hRp6ja3z/tcd5jvSzmarfJK77o+tKhFrD7HQqEgyNwaHwsjlhglJ6ue7P/uzP7Oabbw4pbSgTgAUUhf/Wt75VidDy3gU/IUw0isRll14a8rnFJHjnuffcc0/4rrunJ3gvyGe+9957Q9+kxEx+uPd4lsZEri0FhYu0Q9U4YsyXXXZZiLZ65plnbd/+/QHQkfKs9BE2DHThenmMAf4UmaUNJcV8rN55JZ1rtRm5vpp3bSKjZJ6EVNNX+n3eeefZ66+/ZiPB4Ik83tpcOpUPQIMIPWpIMeesMzwneERYBwL3xMwlWDyTl4CXEcPzAV5VWFz3SgjJeIvAvWSIIEKBWHfhentnzx574cU/BKAlnemIvGFEcJWKofB7MTtimZRZKZ8NReL/jxv+nX348gutv6/XfvKv99j/vue3luiZZyPFtI3kojZ6urvs2JHD1tsVHaNMgciOri5LZToDnQD76CtglqIj42lAzIk3RhXuHECg8rHDGr8XcF74StB5Rsffx4aGKntZ7Yq+/K56O7wrgoHrWKf8Zwx4vIkaFGCKUI8AsbDIQgSaCtSjTLH2o/XHATsle/vt3YG3AHSqOLx4lNI/JrIu2/e0KTDbKeA9iDIetdfZZ9QPEs8TP/D8k6Pb2ddKy+Aa+C48WmCRN1KlwFVAtLIxLVnCO8/D+GLPKyJBkV5KdY63Kd4uZUsOi2onMQqA513pH/AbAfL+JGAMDcZDP5AxGrsifyW3+CwZIYNBYMhsX0O1xsc8Qzc5JDQfHgSdKH0a0T+krzK/zCtzEvTGsiOmq7OzEmFCCj+R70QpewcY9xIBTSkBHDCKVA/OEuXET3QQzdxXPpQjUQLAioCsKO1Qmd6kE0agVhIdEcdfiWuilMNi+bqpg7PGPpZeZJF+xmeBoV5XaYZ8J+Neb7B60F2AhfivdGvZOewbnUquIAJ0W50EzlolGl1OSxzcXIcuKIe19D6lGqKDSZ8XnxQYz72KUITO6E/o0zxPOjDtcT2RSfBmABxvP8SBIT93J4PWE3mG6C97xs+R2pM+Lf4BnQCuoJkALVIFuZeT4pEp0I8X94i2ivSCbyBP0E3f3LWrUqpDfVAAgeTIeMcVl40eTPUBCVoDHqCIg1jjAdTG289T4XoPxMu+kWypBkaJJo3S3c91o/dMhO5eT2Rfe51wIu1N9T2JL//Fl0sYnTqmmE2HUsCmVCoYTFbKMJuegvBf+9rXQq0fCIAy8L3vfc9uu+22yng0yZ4ZihHCgNdfeGFgCoS9ci1KNkzjl7/8ZQCxyDOmXQqn/+pXvwqMRDU+/GRPNQEn9nxUj0hnkicEul955ZVBsDz++NYQoULxQCmOnnlJqeda5ok5ELgoz02joJ+indiMqrXiQ3EnNr7oLglz/lZoMwL63XffCeMfHDwa5p0+4M0ABInuC0heAJCI0ONIYfpHvj/eVDweSqvUuoQ+rE0Bc9qoKoaMh0shwKwlhDZAicBbCf3jikghgG/Lli2351543t59d0+IzpLCAuCFh5STDo8dPWxz5/RaLjtiHZm0lbJD1pcp2pHDhyzdM9cK6W47lk9aIdlhHZ3dUXRRMW+F7GgAtADGsrl8aN+SqQB4AXYqOuIEz3O53l1cYGt9yCAjndErj1JQZCCqoKgHuvzfGdIhy54gD2RJOENnD4bpXu171jIvPH4oY3p+5N0aCUXf0+kIsGSO2OcCu7GFf/fII3b06GDgMTo6nd/5W89oZm22721TYDZTQKAT+zQO2CB/kbXsJ0VcekMs0KVUCvwSoAC5qzpCqvdIm+I53ttXAZw6IuA/LqvlAfSAlL7jOarficEFj0IuKPwdng8/oP+SV/RRqTjeQ6pIMg/SeQVfEWI8UwdmYEgyXvFQr+wpulTGI/08lV+ac8kD8XeBiiHKvsarGiCgtnivp8RLNkrPUdQL+gT6AkWZ1Z7WoJw/6rv0APQJ6SrSV6cSDIrKE1KIO2GpomoUlQJQVUiSYhgKaZWjtaJ6WYrG4jCPAGhZKgBc0+ml/SdHp2itteB1lJmg48f76G0dpRjKiQefIjJ2+/btFSAYvgUfxN4h6orx4wxk/dIWTmreAUmojwvvefzxxysHd7DWN2zYEPQnngfPQ9/CESsdCVqj59IWv4uXy1HO8wXas1bQw6gPpbFJLvBbrejY6bTO1JeKc6WcPizAQXIJnqEaw8wPny+44IIg99g5yJ5nn3020AK6KEsB3i/+pCgvrsWBC62Zi2zZoSy7Qo4c+qDyILVoVgsUEX/UHHkgRbLU8zzxQcnr6ThXM7FPso/iQJb4gB9TXF5qfuNyzu87zXM1WdhK/qi+wQfkWBxvhNl0mb/EFz7/hRJMDqHOSWICUOigIqIEnMhTSbrhn/7pnwaPFy8Uwh/96EfhlEPPNLSRIA7fe0R88yWXBAbJEcm8AzjA2AGvYB6dXV2BOcOwidBS8XNNZD2FZ7oQuHo/SlYM6R/HaQIjuvbaawMtALSIkAHYUXQM0UnUn9q6dWtQ8DU3MEcUM4Saig4qd74WDURHGSBSRLmnVYAWc+SVFIGlAawJtSqioqsIataYvFQhMi2ZtNWr1wTPKjQhUofTH4myIiLNCxWN0zMDCWopqigK3Md/jCJFHwKSAbgIKOF6RZNh9CHcfvfoI3bs2FAlYgEgMigBCVIPiYbKRimKHR1GZAPB/13pUlRfKtUVgKxMb78dHeJUmqQV8/lwKmLaitaRTlghl4uKRKY7grJaKB6vYeAj6QTYqW5VtZQh5jEAYM6gEPCkuZZiKXDLrxMpLQDK2rc+QssrC2pX7fg9SeFpFDP4CmHb8BhFSJDSGUWQRQo3ChgKmyJJBgeP2RNPPhmUennPtC5VQ2ymhsROb77U7t1soYBXdgVoCdziHRmrKEv2kgAkKd7Z8gmqMoLYv0QQyzCSMQZ/jINK8AEp9FKMvNz2AJhXsmU8xcF334Z3YOhe8TOv5HmFzD/PK/oeANOzVcdG6SKAXPwmw0QKn5w/s2W9jHcccmh448o7OOIKe/zzWCnjus6ndOkZ/l3yABko8BaZQ/mFUA+nXL6AdSDwUQ4z1jrrGOMTfYL7WcM8swKUTWENrQiIQrcA0CIKK/qmkChZLsU7KYZEb5FaCJiF1lC0UqJgxSR/JyxRzFiidLxw93jnt5XXVzOkFUGkCDvmAB1MmR2tNNhaORa1pagyOQXor/gsY1NNKtYi6+3qq68OQQNab+JZrElooALj7Cv0IWwBHVIATSjHwDuOWK6FprzfcMMNwYYidZH/1HbCjqJEA/0A9EJ3BjBT2iHPUGQ8/VR/0ZGJlKef3BMHGuO8ejLo2qo2xUfiOirti19o7NI7KZq/evXqKHCifGDKli1bAl+Aptionu/J0cx3zOtjjz1WOT2yo7OzAnqxLhSdJV1ZMm6s8TZi3wqYE7CisWl8vu04/53u+6tV62Cy2vG2kWg7Fk3j4KQCe+LyjM9j4RvVgK5mxubBdzl6vH3YyPpr5vmTdW9i/br1JZglzIzcbYx75WTLyFcUkRjfTTfdZPynhlapWAohsioK7xVpocXaxB7QuurKK0Mut2cKhH/DQGAsc/r6Qp43Oc2//vWvwzOU7iAGNFlEmfx2j0doydMNHRBijG3Llt8HgyCdzgSmyG8IIwQWUUMIMBRuLToxS4EZjTIrMXuu95FNraIv8+49qCpSTkH10ZER6+3tqQCo8hJFwjZnq0OK4cLQL4Q4/7nGR2aJIXiG4sEbRR9ooyolTqfpAciy7qEtwBb/UXKp/0LKIwYc13JEL+svCDPAqHJkUQB/3KmVUnIy6ZSVChGAM5IrWa6UtKFszuYOzLejR47YvLn9lhs5ZqlQB6MQIr1Ir2RVFEJ6QQT0SDAJ1OI7hRaLrhJqcVoAaHmB5w2PuAfBMzLtVTzUYtoesPJryys42usSrrwDRhOmjXKFAQFQGBmHqaAwFIvHa/qwrnmxlvfs2WvPv/BCWP8ogyrgLGUihIS7CLT4fq3mIZn8Pd1+QpsC04cC4r3ekaS/BfAoSsmnjskJkUomw35ln9EW1xBdy3+Mo3Aia7nmAu9coygu3vv6+8O98E8B2XJ2eblQjZ+of7WoKd4mw4B7PEAlnhYHWbyMVCSW+Kr4ixxCeobALaKD4UfUWFGE6/SZ8ZPbEy9bPGBYkR8u5dQr4/qbNSIFfiK/c48OxgGMQmdEP9IaIwJYTg/pAei1OFhUi1HgpNaE1kNw3J5ccp7wNA9oHU8tjCKv8knV06L4O4AWtwJkFayYyFspWQh5ialixpLF1JSNotqcSjdgjVx++eUBONB1gDOkAaN/VTPIp2wgYzxYOpnGpOgGLlfNUHgF4yO9m7+xZ3iXY5Jxwh8BQ9BD+Z7vyLbgHWfuVVddFXRfdFWVGOFvdFLsNWyGBx54wK644orwmTVOJBg8mr4B0NA21wsI4xo5KT3/hKfTNlkRitLyYElcn5xuc1JND+Q7OWmlo4rfK4pO6ZecfMrYWYNEKGOPEuSBHIM2spO9TcO9yiJgHvSsI+UTun0ksmSrj4gbi4ZjARv/P3vvHmz5VdX7jvXaj37lHRAjJDEYIEEiGLiKASGYIAREj9yLHhULH4gKxf1DjsdzvXWtumUd/8A6KlR5y6vHey+IBlEDBBGQh0AMCQgnYFATIYEkJECSTnfv13re+szf+qwe/WPtR+/du7O7s1dX19prrd9v/uYcc8zx+I4xx8zXT9Od6uRsm9cBlZ0+b6dC/7Bpsq6rA6f6gvoiOcC2mn/i+qr7dPpu8pZ8dKLolDOzXO8bxRBOVB9OVDuNi5500QgBivMpkME7CD0LmkKFTJbplhgBnHBIlhbCj9+4li2HFIXPSqtu9LiQSw2owaAIbrI4iCrwom3aI3qMnkaQowzYhiiAg7HhdoITRYST384oRuXEkCqDCZphlJERhJL/x3+8uWy5O++880tWloAK44Z2CFfogVLKKcTQxsjQegzJMzX6dQakw4kEBDR2XdDV1sN2mX/eUbgoBVKxBdbm5ubje8vRudWWNQARBEjeCjuthkoGU0TBFeZZmTlOFD1GAwYASglaQteFpaW472v3l5oCADJfu+/euOuuL8ewX8FNJPRXEftGrHS70eBExnarFPE/97zzy1ZKthEW/m+0o9nqVNsEeBH5HfYLmNVqDGM46EeLo5HZGjQYBkVgOeGR/uZUVj5DOw15nu92UeeP38wwwKDns3OsUMzCkb/rfKIiZFw6iBpgdeBwmkB3Dugrzi+ZVwCGzCO0hT+pUYbDzCmHtAFPExl028ihQ4fjnz772QJoYcTB7675PJ/T1u1GDIGTv953n7hLgZNLAaPwglbKVo1xg1TKete9Tj2AM21UIosTR6vThq+++ur4zGc+M8koqINPygQCAq5V3ukH69vtgcjVOuCV5VEBFcZbFut2hNdlW0P7wS34yAv+m3HmVkauo48es44O4IXcZJz0U72at5jQLg4jB11I05M7ozvradJKsBO+QT9bvNqT13SwcvCM79Rl/p7fGalZyM69+jsDJR5chJ4hE8WAZ8lUbzQqx3QMMHAtASt0kNtHXRPaQurG8oxHs4bWOEOrqptVzjAsmVhlLUazbCckg4u6WYBaXNNt92PQ7MWo0S/ftwedaD2KgFbdD5hmhzCeHEgVYPT7ncXx39obHUttNeUFa4K1QHIAAAmyht0Fnk4ILbjXEipmcfEd17/whS8s9hLylp0Z2P9XXXVVaQM7GZDLGoAAg2xD5Lv3vOc9xebi4AO+Q2aTscg7W+ews3XE6QNrjH7yHNYr74wBcIygOb8L7hsMOZG+wXbOr2vaoCz9NnmAMeK7Yt9T1oZgNX/jjzIn/EZAmPpZvDyUCR/hiiuumBzORdtcj33K+z/8wz8UGkPbdqczCT6boaWdvhFAYqN2bB3UOkaGjQlc19GnyhxuJ39stW0PELOduo0ilpGTEvTn6s/OOlI9mYFmbSpl5Ub4Z6Pj097LWIC24Ubb2EnXFUDLuhBEuTBIFMgAWp/73OcmBQQhPMLgl37plwqoRaQSwiMUOOXw93//9ydZHdnwEMwQGENwXPpd31WMi+c///mTUzvoB+AWRRL37ttXgAzALQAthKsnhjjZO4mQx9eX6pRDAC2ZkwVCNhqMdcstt8ZFF18cZ599zkSxyMwaehYldJEY7XJrxHr9URirjHVeNPi3SmPG5bZIxsTfR49Kr4riA2gAZgBq8TwUNtcC5F12+eVx//0PFAWeixHb5nr9ywIhKwcNLX93/GxFvOCCC6pttM1m9PrVSXvUxDp86JG47XOfK/2dnalO/6KfMzOzJZMLsKozw1Hfo1haIquhU4rKQ+NefxAzs5x2s1xs5PnZTvS6K9EYDmJutlOKyxcF02yV+zl+uxiuw2HMdmYK3RxzzmxQUCoMc7aByhzQSFSfNhW6WQg73wox2mVMGEEaAxm4so18vW1ksMktpKxfUuiZQ4wm2l9aWiyAJlsPWdPID4AvXlVNgmF86pZbCkDIi/HL79Ig82t9PCr19dbA7u+7FDhdKaDDZHFzjVjlhpnRfJ8zWV2DBUBma9M4C4vvkdXobtYeWS6CYHWDuap/OCikrcte16bBM+UxbbLGzejib/SFARzHg8NgrS1P9NXxUgZm2ejzssFpMMBnMibkP6AIz3XMyhraw5lBTn3+85+f1F05XXlnI+OCr9z2D91woqGhgSZ1wWptZUdsmryu/15vR1AxOwwGfbiWzIpHDh6cgAb5OjN8Df7JDwKv6P31nr8RGm3lmkYp+R4xoIgWAbSy9RBoC/ugGY0RGVqAWhHDAmiRpQWY1S9XNIbtR3XLIfTDpmXd8J7LFkBnABvtlJxJp/2q/NgKDbfzXuWmQCt2I8AV74wLuxU5RU0mwCV9F+wgaw/TP8aOzMHGYeysH+wkTyLExwKIZcvi7bfffkwxd4CWF7/4xfGxj32sAF4AX9rTZMRjgxE4ALDBj/PghAK4jAOeAtKV3VUdgIEdzNrgPuStvofO9qng8Cq7BZGyDwL9mRf0C+A39OclwCjg+ImPf3yS5AEtoTeAIZladb0CPzDPXKP80MfQflYfnghAKcvXbNdr79fXz3ryeDvXyunYtjyTs6YYp/LAZAPnwUBZPTPSuRNQMrNLzCTbT/KRftlW6CruYD8zD53KvNK48IkXjrJh6mAo6owgY5G69dBsCcCs1772tRNAi5RZthx6yqHtZYMWgjFZMAIG5FOf8pQiVMnQopgeApSUT2pxITA45RBA68orryyRB7crKQwebYNjK8yEgVI5C1V2FosApY9Sgpae8nfXXXeXKKPb7Ew5NmNlK32QjjK09Ziy4b+V9gUhaC/X9EKBA+y45cytB4Kp8NsP/MBV5ZQ7TnssCqKceNicZCediAy9rPD4W+UDb5559tnxbU+4oPAggBNZWR//2EeDrYQovaMK3dOHiJryN+/VqzJHj76qK6tC8pilZnqVA//G2wwBs9xuWDYerrHvAboKrLlmrUvitsT15i/PtWtWoyUDWrafhetG1h/XYDxg6BFpdK4Bcqk3BrCFAQaPS1MMQvifGloPPvjQMYCcgLjrYL3x7f4+nQLTFJbzmed4l36nLgV0uKybgm4h4qyM0CAXjMoBAo0pR5/Xun/nDCpkotkxruO6QbYTKamscz3wLohG5i66gO+QSW6XRxfddNNNk+yz7KzkKCd0cgujjqJ6RnDFOZhGm/WMyo3I37VoTp+Ux9noVl9XAbfm5ARix1kCHuPgFCAW/91+yvM02HHq6vZf5qd6llt9PAYspvEe7aD7bIP+e1AAQKtBsLXoulX6bSc/W0Fr1GzESmtYtubPDEbRJnMby2LYiFajHf3uIOY6s9HqtOLg0uFoNodxBvWblpeiSRBtvC7lvxMBSMiXJVjX6xUyuFUOfjJwpRwAHOElz3MPIAnBbGu+yoe0gy0AMOrpp9jFbolmHNaKnWbj5DnNAVT6wvqlLbf8ca2OobaU4LqAhjaRQLnlKSx3oO1M0qQMhgAAIABJREFUnwB1aYf+48uUbdf795f14ynNjpPfuafKVq9O+Xat0CeeQxAQAB06YTu96EUvKttlyRDFX+JZ+AUveclL4sMf/nDJxHIdY29RB4vxIsN4IbN4HutEIDcHfX2+NCATiQO7PNyBeTMgLT9t6xoYB1PynEon+l0H1bIMp1/SwswyfrduLmAWwJQgov6XNdygq3LEbE5BQEFv5tt6fT6DzGXAxyz3tpNGu21vHwXqQFIGfOA9d63kdat+N7kk2xf6225v1zZQhuS1KCaQ9WWdv/XXtbN8FvdMWxt1wEo9rwzPlFzP9tg+qm+95cYlF18ycrBZeLBYAZtMxTcaymeyql7/+tcXgc2EeMohGVoSVGPIiTLyoqFH9giCGkP7/e9/f2GQH/3RH413vOMdJa0TgwgBTtbSe9/73knNChHMaRkaWyfHyWqhytDKWe0ocbZ9AuDgyN91992xslLVGDBCIvOaOrvV3sK4LigNURfeVtt2UdVBlsqQaEwAPQwXlDtjRIlT2JXMp8NHjsTtt1fFxAWfjKawmKctxOPps0IjGzH0tdSBmZ+LlW6/bEc879xzSn+/cNttJQ25gHElugUQxasq0CooxXt10Db1sYSnqm2KR6tjiVTx7r3N0k5V0nX87RqAlplbKvdsNEqvtegxzeHMwLaGVnZqjoe+yhSFP58FJslgY4z79lWGG06RUfOKXxpx7333xZe+VG1DzcI4R9OPpz+71x6lgCDGNIVZOHpsTO7S7NSlAHOI7MQ5Ym2xznAuqY2iIV8HqrPsz0ZN3fnns85BBrIMXGTAZqdSUOMzA/lH5dPMxAGnLtMll1wyySbBSQQwoRwCdFW/qUeUlzrhZsipxyyGrcP1aBmPrnHn1siytka1JRxZXG0Ls784cm4r1LH1cAE+u9WCQ12UJdPedZSzoe5ccH0V+Koc/ayX6oa9ego7AnuRbV4ACI8WXU8Ev5e6nGRrA2i1RzEYDWNmEAXQ6lNHq9iOVIcfRbM/Bk47zWiRAT6IcshMr83RNKPJNlrojaN+IjOflBfwfF778Dh2O4CIBxjl9aYzV58jeRLAAeAGMId2CYpZ11fZU7eBswMqz9Ie65X6nAA88IXF0OkPPMMLuvjsbO+YsWMphMyTZs0L8PpM3ukL39tu3s7Mc5Qz2m7KS30lAPTrrruu1A6mLbYhIoe4lzGQJQo9AKuuvfbaclAU/hrXshURu5XvsJWQ+WR5AbZYK0owey1Ai4x57G12zOTdITyToDtr/mS/pq1p572uo5xX55vPbg8sh47NzpZxMae8w2v4YDwDviDDE1kigOWcZfsIvYDtajsEjCzufyrLn5M9rzv1efKUvmyWdwb89btywMdEg7pM4lpB9BzcEtOw/bXsb/nK5/m+Ebs994dn6vtn/byRdnbqfJW+f+dF31kALV8SDKFK2qsptApfiEAmFaccomi4F0F5/fXXx1vf+tayuHU6TWPlXg0PJ+/ss84q7SBYEAQIE6IN73rXu8r9c+M0ZRTjjTfeODFSmECLge5kwq7dt6NF4VVmRFUAEAG07rjjzjiysBCzs1XhXRVpjvgKSGyWBhqJMnVeGHWEdzPPyIrbxXuUz45uOcyRWP6mJgAF0gE0qaWF8uS0F186BltVGHlxO155swiedlU/pmQiDIbjdOxmOc2wgGlla+A4slaOyZ7AUFUFDLLvxvW2fC8LzqXWGI0hLmpgmOFVgVsTeGwNQAs6rJaeKr3Xm7fs0FZAY3UaqWtVHplmNKxH/2+d87z9KAqgORhUWwk9KhljqTrmuhOPHDoUn/kMJx0ee4R73Qhbb4y7v69PgbwW6iDH+nfvXrFTKWBGA5FnHBDWGfqF7T5r1YFSFjCuaY6Ca9JMBLcs+lmHbprDKq1Wa/dk0lID0mwzQShkl1lnyCfsIAItvAykkCWBrIK2OqxGSW0XR/jo9vTqb4GFbG9NW3Pr0Wc9+ZvpOK19vlOWKve5R2Cr6LBx5jLX5i35GtxmquD4asdAD5zue+69dyK7M1BlXwAa5CNBhAxc0Xb+XL/GrCDtFvgaQIvn122jaYDs8dDvZPJksT3YBjwYkuYdS+1GyVafHTaj0WzEcnMYvcaw2CcdTjpcGcSgP4jRbCdGg4jO0iBmWu0YcnryOOQmP5rhrA211rgyfabRz7mTF1zz8jz1YAG04A0BFHmOfphVJyCkDQZfYAN+8pOfnGRm1ftS91fqn30OdZEAd1ir1AKWL9zxwHXyuACZdiv85WnXZjRlIAofpJ5p6RgESXJGXN2mto/Sj3fBO4ASdixAA4K91C3kpHcC/QBM+FvwOXLr5S9/edlqiP8AiGU9ObYYQpeLL764tAGg5c4GAUh+lzfq8oK+81wKnSuzuN/DqQQDT8bamDa/q/Xb/phll8vUCPBBE2jt3JvdCajFf7ZrAkxBY+a5HkTl2WbZoRegOTSGVvmwrpNBm91nbA8FslzL+pO/WXcCWtnWkZ/qga76/Rk0zzZD3ddZb2Tqx3rCyzTbIa8X/s6ZYVk/7yT7bL3xT/t91S2HTAqTZgTWgodEfH/oh34o3vSmN8XM7EwMB8NiwLDl8M1vfvMkowiiuc8U4in8EQ4orTPPOCOuueaa+MhHPlLuRyBTS4n02RJJGg5LVJlIAYICg4WXkaD1DL7NEOPk3VMBOqSSy+xEYYiykOr6b/92RylKimOPYBYQlPlPxJZDn+vcZEBL4Gwr9FBZapiiAHhVbQ/K+DntEKVRTgNcXi6RKBQ5pxtyyuPhw0cKoEoGIIqcd4/eNnq82T7WFaLGjf2mjwqYai3MFN6uCvmPi8Y2KoCq4E6mjZuhVbKzqv8lnasxztYag1SjMQhmdleVkzURJxU8tk6GlrzhXOYU1/UAzzowpKBmfqbdW19vG3UIstOowAfIomg9NckszkkEUuCWIvsY8R//+CeOMbh4Zt5qstm5f6zflwGLTItTW6Y+1mf1W8fvGtX4RhZz+AKOJnI3OzTZ6JI/1uIHwTJ0twVSzfyy3dVmRGPx0Z6xDOjQF2WVugBbBYcIm4fDWdwKhRxDD2kUmpkETXGE0GXQBZuFa6G7DpSZbdl4zbTP/ThR9Km3b7s61Tnr3bmhxiGZHdhlgALlIJ/xdkPpZIYW9xQQ6557io4u4EAtQys/k79zhnU2qO1rPYOtbnTXQY6sCw3InKryrAK0BkR9YrlVZW7P9MkEH8ZSu19ONGwO+zE3GMUZw2YM+6NY7LSi32xHY9iMTns2VvrVdkBeOlDQ3Cyt9WizkTU64ZVxwJr24RPWAIXFsdmQPZYIMHiZbVr64XYu+oosoYbuzTffPCm1IZ8KljmmaevDsZKZBN9S3FxQg3YBHOBTXq5/QVzr3Ngf+s3a554MbJChiN0CSMYaF9B3TTMmxpoBcsegH2TWo9cKaAGOsGuFftMP6EhBdzJCAQnJwAJgwlfCLyJD60Mf+tBkKyVgGLKKrW/MBxlE/E3B8nzQgtsfp9HQvlooHcBM2ptMsFH7b7MyzD7U71cO5EzDaX3J22ChOfOEjYk/yZwKMAJeQSd+A/jkOgBDx+ncCpDRH+UlfEEQFjohK61xpgzf7Nh373v0KZDlX11/CmjJi1mWqiNd+1lveZ3+1VoyOPun0/S392qr6L/nwI9UrD+HPppJnW2ebHuspx8e/Rma3oPGxRdefEyGlpeZkaVgZmG7B/vnfu7nSmF4BAOLm4UNoPW7v/u7BaBBGKgU6oYyCgtl8LLrrivbHwBwyMyibSJsZmv9T9/3fUUhILwR2AiaHFk5VQle0bcCN3DsFZiAOaRGf/GLX4x7772vnJ7XalUn1blfV+T3aHH1zbOV9NO4yEr5RABaKiQVh9v54A2Kgfd7vdi7t6ojgLLEAIEGbGN94IGvx8zsbNx991cmW9JQMnfccUc5eRN+E9jaPAWOZv6oHDNy3l1Zjvn5uTHg2CgnEAKyALRa+HYylwmkqqa32nZYDJxjQC3vSL+U7YpHeeLoRsaCeK36Yv40xJxLAa3jVagZ4V8run08Rkx2djKgXQFmjVhaXIwnPemJkzoErG3WOPMP/tfr9+Omm6qaPxoTRhbdtrOVuX+s3FsHbusgRl3hntpy9bEyq+uPk7WS5ZqBICLKOHhkvmbgKRtZdZ6Z9jSuIQDDVh6NKu/bCCC2/gi294rsUBZpXNtmi4y33g6/YbNkUMstcxqSWTa6pqAx2XAUV0ZnI59xkpFfWc5OM1i3OvrsEPqsOoCH7kXvk2kPf6BX6SeBxIvHp6OZyWemGXTR/oCP2JaDYw+tHFehzTqnBK4XcFmN5/w+6xf5rQ6YrEbDjYA1W6X/Vu4vgBanJEcjeu1WeZ/pRQxiEMszHNbQi32jXswfWYoL2xy0EnHfoB+Lc3Ox1J6JHkXjS4JXlU0u7zHHbpU7Hl1eH4u8ZWajAVeeBejL69JLL50coJCzYbjX8iP6CII8gr/5NGvWDmABYDHfA5ZhI7j+6n3ThiOrkq3B9NFMK2tdAXTRDtsaad+tgWYa6vNAN3iczzmIDGhEfwCKuMcMHsejbMl9m0Zv+VBQi3fAMnalUEv2Oc95TvEHALO4FvkDKAc9sYUZ3ytf+cq44YYbJuA5gA30Yl3SHwAtxko72oz0a72AMM9jPdMH6m8J4nCvyQ5b4fH17s12ius6B2wzPbVZvEefibmx1hDym2C5tc4MrkJnZNfRYGtVj0/6KMtzJo1gvJmGbitXvprJt94Yd3/f+RTQtqGnOePSEj3qMdcyc69Pnfk1+2Reu1EZXLcPMphVlzFiBdOAtNxHeLjezulg+5cth9McYCZDkMO9xwIqr3vd6+KXf/mXi2LhuocffricckiGlgpLQ0hhrTOKcAIIO7B/f7lPdJzvifLxH0OZY09VnHfffffkpDOLs6oUd/6SmGqaFcCDLCCjiShgthwC8h08+EgBT8jQUmgKDOXo1lbGrvBXcCuUnS+F82afwdzVoygaQABaM51OAfYU/pziwpxy0iHjB9C75JInlyibmTs4T0RU4DuU1VZeArbZqDja3qicbhijYSwsVlvgMNBnKKjZ7R9Tn6OqlVVWULn9aJH3akviBNAabz+srqzqbvl3dV91mtEkT4sUrgks9q0jtd/OU12pZ9qvRScFtgI6GxJ1IXw8jpdORt3Rq9oclgytyy57WjEwcrYY1zP/Dz38cPz7v39pUr/F9W46/1bm/rF0bz0CIwianQidAOlyOii2x9IcT9Uwpc5OdYquelRDn/nOGTLefzyOPvoC5wrHCccugybqkNX4aSOA2cmcvyyjst7jb08goz8EXPiPY62TVTdk+ayeUwYDbKG7AOw9xVH9tV1rrQ5oapDzTv+wo+gLfaQvgFrYIIBZjIGAkxn20gEHF+eY+Sb4aLHrbCfSfgk4jIvCrzaP6417msOa28pOQXZGHd80HluvzZPJc2vqZI6XGQ1jyDy0qtMKZ3uYI93od7qxp9GLsxePxOMXe/HM/Y+LQW8Y/+Pww/HA/Ew8vH9vrMzBnzPRXekXXmWeCBgybxlcWqsP69EP+WH2fXbksdcAUciCgkd4frZN5MPCY/1+xStjJ5DvABPgTWxh+g2/ASo53xlEK3ZTDYhW3j3jGc8o95E1wz32l3vgF2xI6MGzPIVRW9jr8UM4mMrMLXcTcL1by3JGu30xO0PbPts32vFmy9Eft2orUwBfBO4I4NIuz9QOxmbie/0v6Aswh19lEX1oClADuEX/PVzJNuxb3cbT/uN72iD7CDoaRIYGgnjbvV60IZVlBjbzFsDsuOf+mFRBG8g5DhqzpIXbRQE0mV9f+rzqRrO8nBezWvy9Cs5XdY4FjlcDG7abVrvtbw8FDFgJBisX/d71n/0xr9XWzj7menJ1Pb1Y14GuX2UM/amDbbnPZmdlgFq9mOXU9lBz+1stGVrZoM1KwolRGbg1jBMOydBCQEAYgCkytH7v936vNAWBrK+Qo4KCMWUr4xiwsv4E1yMsPf2jAnTa3xL9MBq0VcBl+0m7prlQbSlrHD39BYFLdIv03kceqY5+ZetVXkjQX2Bwq/0XcGJujYypxDYTPZ3WHxdnjpwyp2RmPfmSSwqgRwo1fIQhjSFAxOTSS58S5553Xtnax5hxCLgO58lCnVsdf1Y8KkWVeZN5GXSrkxhHES2inhTIbbZKphawUwEBLPQ+3l4oIMVph4NG52g9rEk9rQr2KlhVKhFftUPNLcCx8elQQQ0v87y+dbRrgUvZKFmNTgIa2eldaw5zBsdGaK+TkYEt/q5kwKCccnrBBd8+yeSEDzHAkCVf//o3YnFpKZaXq1N5uEcjREF8onh0I2M5Va+p8zjjUMlq2Ob5z8BWdv5O1fE/lvstqOSaQ7/mWjDZoanTaSPAFvezHQ2HiSLF0xzNnUx/AynyeR3sQBdhi7BO+C9ow3ccZsNaQTYBBHmoSY7Icj+/CybyPBx8gnNunc9yOhu6G6H/erQ1y0T569qnbYON9Nct39ge9r/YGWPAwefgYKODcaSx05TJORslg3tsOVxLhmxVvqhfsr3qnJ6IQ2PWo+92/j6ivmZjDGg1OtEetWKuyzbEXjTbK3HOsBsXHHwknroS8QN7Hxf97jA+N1iMf9/TiTv2dmLx7DPj0mc8Mw4vLBX7iQLXbFEDZHLLmjbZZseh8y/fKmfKCeZPfWqRCYAgrA8AETP05UuBHT9n0Il5pL9mEbBukF2uqZw5af+nAQlkKyH3qCfFi2cKxuhHWFLFumL0g98ArhmLtfL4XuDJjC9tcQuP53VVB1rqjqrZXLSRC9V7mrsHLQiiuM5oV1nLmHhmDl5Ca9ayWz2zbZ+3QBrQpY1MO/2NDFLDQxxYRTAZG1xZslne2eh92cY1I5M5QWapvwQW6nYsY4X3BBy4x6L4jA2wlC2xyDIBQ/jVrZXQwa3irhWDEGVLdcpANSsGmjqXxwNMbJQeu9edXApk30WeV97Jb/BGtqUyz9YBLZNTNmJvreXfeX++Zpo/m/vlOtgIoKVsPrnUPjFPW3XLoYaYJ3x4/DcL9ld/9VcLoIWQYHFjoL3tbW+Lt7zlLROHCaK4T1tk3QnQGOHUONPUBbtKmu84Ld8097zFTuF9qju0pSD2zMxEAFIIE6bD+HjwoYcKmGU2ikpfpXwiUlqNeghoobRYFArrE2FwZiPaxUxKNcZKq9Us49cIpj9sNyXqf6AorHYxwDCgMWgyEn4iWF8DIQutowh1RKtRgS8Ufy95U5TCaoBpdY7ZqpMztPLmwWGjnQCt6pTD8hpjVJ5/WH1pva3qZMTqm6NF59cbbxayOknrGawZ0PKe3I6GzlrfrdUvthVmY9PoJ84fkcSnPfUp5V0DjnkmLZ7rOAyhPxiUzDj4QgOW9hzXqQ1orzejJ+b31QAt+LqeocM6zMbhevxzYnq428p2UUAH0Wg264qIPpF6nALWXXa6lAHywXrrS+cSvUV9lpyRncGGacabsmW7xr7RdtVxAjlFPI8z2hyDWSQ6r/xugC9HRbFjkGcAfDhSvAu+S1PezXZAz2e5m5+t3lxrHOvp5/UALbJPcHzN8nBLKs8UwKOOFpkflIUg0KDO4D0XvBcI9/cmB6mkg4am/b1W/zMIt5pjmPVXpp12hhm9p6JjCZg1arDBsBH9xmy0Yybmuo1oD7rRmenGE3qL8aL5PXHJwcV4ar8TvZV+fHXvfPzzfDs+uHI47tszG8ujZnTm9xT7krXOVmOAWOshrUeX9RwqgR/4RvBDAIo6fehsshLljRzgyuCD2VnwIeCCOp4sL9YT/ScjiaLm+AFmLhmQyWukzmfy6LTgnc6m/dPuxQ7mPg7QYI166APfAxLRX+Qn/ch1qGhH8ClnSdEnHUvlDNfyXT7gKIPBZXvjCgcPRYw4urJJdt4g2qOIznAUo14/Oq12CbJ2CZZ22jEEQC4HGFWlKHiZ/ZaTALJszuvWNSSgRX8YK/YaWVq0QTYTfV6r/tZGZe9612XbxfHAI/AxYGM9IJdtzaxfaEfQj74jlwEpOWjKOlmOmc/Wm1TGGwSiD24/pf0M0Fo83j5nwHG9ce7+vnMpUPer6j6T4HK2m/1bnrINeUZQOeu/afpRfMPfcjuZv7Mszc/kGjO17GdeB9k2yXaQ7a2nH3bqrB2ToVXvpMJYQEpC/uIv/mL85E/+ZFEwEB5A693vfne85z3vKcJCQ83fc5QBgmXjabsIY0RFYC2jpQWsGwwmhQGzQSTjTA6jG58GJIhkGupWJ1yFpuFF8UcEKhFcnA6EL3TzuGKz43Qctko3FZaRmrzA1jOWebbKUONXwz8bGippFxqGCdE7DBVAKkAMvsMBYMzwDpEglCiZWigK2ssFOZ2HHCGU31zEGrUKBXmO96zEBPXcbonC0hghAHNUGVan8pS5T9sky1xQW2tcFLV6br+AcY1mK5aWl2LP/J5ijGj4FUXIYQpjo8O1wDHpg3Hkp6I/IFplDPGuIMxGisJz0rfx6UGZRxVmjg1DkzEKDK811/bRua7zvH3LhppzznZNC+ubrQlP40RRg8LCnBqJt9xyS3EmKxAXMLCsyq2y+WP6/mwUOs8GDpiL7LQo9wSOPcUFAjq/p7qyO5WYQccj6x3lgHIM+Yhz5VY2ZYz3CDoJXlkXKq//46WJPGUUj7qPPI+t4srktQCt433eqXo94AHbvMg8hj45i0P9RO0pwCJ1fN7Koux3/dWNaYvLZzABuvuZOXebkoYsbZBVxylf6g5tn8xvfGd9IQAt9ctG7IKdNF/FzhtW+hlauGXMbXf5dwFAaZYd5ExT7DADjVyj4wuNaNf7tTOybqYfZhprS/OdbXJtdSASdbL60R2MYtDcF+3Gnmj1mtEadqPdWYwLlh6Ol3dm4rtXunH+4koMusM4fOa58T86nXjn0sH4yp65GLY7MWpU2UYCKAAT1rzL+oDfzeDU5uFdOcK1OYsIerAlENuN9sj6Qp9jY/A8CmxzL5+tdSWttR3lZ/mb9xyssni9mTZkz9BmfZvjavxG+4C2nlyXT3b01D6eBzDFs1xPzN+znvWsyQmN2idcW8/A2i5ep1BFa9iI7qAfMd+OUWsYw143Or1+7Fnux95GK+ZbnVju96I324mFxihWCEh1ZoLKFSMPLdpCB6ERdrmnJlKYXhvfIv9rNV/nI9YJPEIbOtPQHXuU73nlHTrMs3NmxiXXv+hFL5oU4redelZV/RAC+0If3GbIdxl8yIBBBqbgI/qR7eXMu1sg8e6tpzgFsi1krTblHO/6n/pRyrq8BtS/2RY/EWTJtr/yP+u73KcT8byd0samAa3Xv/71sXff3lhZXikG2Z/+6Z+WDBsUnEfk6ghPQxGd7O0ihAa3TIRAMj2wKOqUukv/Ed4eMVyc8vEecu7J2ycFZ7baf0EWlSR7/jF+EZ4aF/yGEPbUJGirMbZVumU0Nxu3G203R4EEtXI0Axpr5DAejB9SwFFKZF4RIclRVAQCzhGROQBSFKiKRKRZpWJ2lcJAQErglLFpUGqs6Qxyj4rZOiI4hAJZFv8UxBX4U0AJEHlijMbuBJgap6zXwSijdLabDU2BHPpmRoXAEO8YhtBPRY0RQD/zMxy7NM3CVHrl96yUMyDoWp2WXZCFJPfn7D75uXJqW6UGy54984WX4QMy83C+6+AY17M9gbHhPJH1yVbD6pSsXUBro+txtes01FRmRsRzJuYEhEwZKgJa2RHZBbS2Ohsbv1/nV8fSO9VH+XRYZIEFcJkji30r4/mdIs2sPbIgs3O38R5VV2YZYBYYhYOR58rE7PAfb/uny/U6UTj3ZBWYza6ecH6dLxxr9BC6z9MRWYMayryjO9WFZra7fQZgzOLGZs8wD9xjnRecU+wMAbUMINAveIp2+J+3MnmdOmGrts/JmGODVfk9Ow/aWVVG8GwB9wVgsAWlkQXKnS9ooIOdgbJ80qd6kXfa4uWaE2ATfNRmEugqzx32YrYT0R82ot/cE82Yj2Y3ohX9aLYX4vzFg3HZ1x+O6574hDh70I9GtOOuwyvxxVY7vnnF0+Jf+9348t33lKCajjv8AqBFMXFtN8fi2M3WE1igzwCzgFds21P+w2e8sNUASNHr1H71YADGbS0s7Z0Mcmub+54dw7qM4Rq3CeZsU+2c1XiJMZLtz9YyamVle0eAjrYt46Hs+v7v//5in7IGnCueke2W7QY0sHpaw2Y02804MlyJYfTjjLm5aC0sxvnRiSsvfVpcfMET47Yv3h63ffWuONQYxspMO3qNymYaDqifyN+bf7HmmU9sdkAgA6oZ+Fmr9cxjgpDQ0EOgtMNdk2Y/sV5cEwZotE+Zc7L/sIVdv3yHvOQZyimew3oCzKQf/MZYKK4PL2gD5TmtA1oZ8BWAONUA/c3P/u6dG6FABj7hQ/lvLXmmXsnryTWwkWdu9Jq63S6vK193AS2LWI9GQYYWReEPnHEget1eEShsOQTQQplZANWII5OdoxvbMYH1ic6RbX7LCHvJkmm3J0IaRU5KPcJUAKMzM3PM0Za2Z1aKTLtRBqtfpxMJo5m5Qjos39MfQAD3cHtkNo4/CtrFsNlnq0wU4oIttpcd3PWUlqCbfXWLajYa6D9gFUYOvILzI6ADj2A08Tsv7mecGPa5Py5EASXoBh34Lz/lRcvfpsBnEFJDyPv4TYcwb4HToZdvfJ58gAGLkjRy5/56C0Vyvafk8AxP6MxjEpwUbGPs3s919BXlbnFe+AS6WRTf6CfP8Xqei0EqSJkNSrPddKpyVCA7qs4dbWZ0v87zpp5ncK8yXAfllKzzzju3GLvcx7OlnXUr+ExNBvgh1yugdlp1StYuoLWVNV5fP2YRyPv1udVw1BmXh+q8sVXZdyLGdLq34RzoVCmTM9CMfNBYV3ZBFw0rHQK+s/AxoPFW9K9zj0zS8SUTiWxb/gu6nK4G00b5TrCAd2hBsWy22iO70RsWm8/WA2CcAAAgAElEQVR2SZ4XwQO+4/5pa455RgbjDOKs4YTnbUzFzulUB8vgBAJmoX/RFwZ8uB4njyCkxbc1urOuVUcJxNjvjdLjZF9ngEVdYyZVziA3s0MaY6cInqgroYX2lk6LATHfASMNLmWghb+Za20M9S330a5ZSAJABolmZtoRw170RxHD1lw0Rp1oroyi1RzGqLMU+5cOxdO7/XjmOedEY4kT2tox3HNmPDA3H3fun4/P3X9/rKz0os334wwtbFtOeWMbndvGpJHgE+tZUMtsKL579rOfXXiE3QMCqrxDK/gB3iLjnvHAkwAJOQtUu0yZILiV7Q95XzmXA7uAwdgY/Ma98OlGtr2R7c+6yCe6CnAI+gLYZJoA+rm1Tv0o76oftxvYwOrpNFulju6Qs5MGvRgcPhJnDCNeduVz47Wv+ql4wrnnxRe/9O/xf//V9fHRz382unvnYrnZiOGoEZ2Z2ej3B+PDija38rKfkzOhzKjShlitdeisXS0AbjsENwEboSd8xc4MgWXnWXsfPlOm0Q4Z/sgxgzbMBbIL/0172ee51t2tg+8kX2dZK19mfsz+RZa/8uBjXb9tjqtOr7uy/6xczH5q5qccDNamU89uhz2tjM0yN8ut7XjmTpjdTWdoUUNLAAhlBqD18Y9/fFKfg736IttrOcXbRQQFkgKoHl2kfhNKEaMGBcn1KGINNopSazAKiJiNY/r1VvpuxpiMp1GTo1s8D4YkQkYkjG0dOA0e/b2V57vlKM9NXoxrMbzGG9dnkCSDMTpkOFpPf/rTC61xpogQGuGDfzD02QLBPDG2L3zhC2nrWeuYE7qyEtJZc6tA3QHUkNNx0LjXMNfREMCED6ArAIxAkzxjBphtCgipMJ0n2tZ48968LS87KUZ55U8RdaO7zguKmzaYrwxkcb/HcXOv21ZyH7jGcUonCx1PU8gZyMz8kTPpFOIChrzrHDE/zOcTn/gd5RRTTjPUeDc7MgtxnCt4WiOGuaqOjp8fn5K1C2htdo07T64ZZZjRSeZDwEpFp6J17XtNBrSyjNhs33bv2zgF8npTprAePb2Mllh/ZmwRFGHtWoiZ65jXrLOyHNp4T6orMy/QH+WrQRmLEQuqHW/7p8v1ymwz6gT0qf/Cluvs1KtfBJyhgXpkNXrU7RuySihybA0Y5l9Zj96gpIEBHvUV17NdrO7Q2YayO8uQbJjv5LkScMu1QR03483zwzjUTwaJBKOwUdR/riv0rrThORbUN0PONck7tMQGYn3yn4w9wSyAMF585hrembd2q0kENgZkk7c4bbkZ7T59bsSg3Y3Z5YX4toXl+O5vvyDu/9q90Wh34slPfUY80O/Hh+781xiwhWswKoCWdKCPZApy6p/6Vn2P3QNo5LXZNpIunEJNWQD6x4t7zG4SvGU88KVgVpZdjlP7ZDX7Q54yAA692DoImEZRcu0Ng+Wr8SDtX3XVVfHpT396kqHItfQ1zyc1AO+8884SKDYrSZ7JvJ7BrJMBaDVHUUpWtOc7sXd2JppLS3FeazZeedXV8Us/9eqIuT3x4D1fiT+54V3xt5/6ZNyzdDiGc7Mxs2dvOVSKOqSN6vShTb3gb+SH4Hu27Q2SrtWwPI6Nh06yZh/30i7twycAWrk4O2vM+ZH+GfTnO4BKs7T4zLr67Gc/W7rDZwEweUhbVn517cr/6jSBMHnTHSJ14FUwdFOE3b3ptKGA8s2EnSwX4CVtbq+r213a4tp1J5Iw2hcnU26dyP5vtq1NA1qve93rJmn0KLI//uM/LtvEPAHkE5/4RJlQJ43JrDtIm+30Ru/LTp2K1hpEhw8dKkKRqBVO+M033zyJhJbowvx82V+P8veVIw3+vdG+1K/Lit0IgvUXNLYU7ABaKAQiSURhXSibfbaGlsbKRhV0HeTSqBacEdgQCMSQpu+CRWReWUCRe9mqIh3J6gMYFdCRPhpCKivHrsAwyirARR88fRNwRCOGd0Ed/uY35h1DjugOc61DrxOiIs31JVDGKkjrowDUqQR5N5LL3/AXYybjjEw0+smz83Y9nT+UP/cw19yDs4EDRD8wJK2DJW14DtFH7oGX4R8+C3QJWGSHBX7WaMjCLgtgBaxgm/0zUpV5n/FwHWNjrPSD5Crqgc3MdCYZj/aZMUAvDCUATP52a43yghpa1bHvmzfItrI2Tod781rNBplzrsPsbxp3zrHzJV9kmmS5ejrQaieOQfBcI0jZhGwjwo0DjHOqo8Gc8DfZFGz/QZbkOjRm+dZr6B3v2LPxr27PW/IN1GxUpxzv80+l6/Oa0v4xcMF2LWQm86luc+ubznpd39bXYM6iINOVbBRkP3oJIMAi2+g42sSxRM/RB5xI5K8ZC3l7f+43z1SPqEuzbt6p86F8o6/qWtaHAK96ms+MnXkwQwvgZP++fZNgHToYWpuh5BYnrofG6GH0HrrXjPOFxcWix7HXAEwAxgwAMw+sYbfx8T28wIs2DgGuDCP6o1F0WxxGM4pWbxCtdiP67VE0e704a2UYs9GIQytLcf4TnhBLR5ZigfpEB/bGYTKnBhHtcQ0taMDzCIoiM9yKKnAJLaANtaPIljbTkt+hD+/0D54lUA1trd1HnwUnBIuUVfJ1fR1k2TBNl/A7fcR2ZJss26Tpk5noZoCtx3vPe97z4gMf+MDEHsrrRb4gu5SsLIEvn+HaU1/6rJMl10b9Qezdtye6g250Fxdirj+IPd1BvPDy74k3vPrnojkYxX3f/Eb89xveFZ/+0r9F45wz4sHlxVgBiNoL75KhtTX7yXljfTjH2n5rySZpBU8hbwBSAfHhczMW3bFgMEa+cz3qKxqINngMb8HHZHjlF74RoL4gfj0DNvdb+ZXtogxeGnQV+FKWaEdPs4nW48Xd308/CshH8LA+kvIMHtE+ynyTA1XyWfa3tpNKruftfMaj3famAS1OOsSoZjIwpv78z/+8KAXSR3FSswDKkUGVynYrBhmHZyOQMeqoI4LTXRzocX0qt0gotDFOGNMDX/96ySZibDKpxnpOVd/sBCpg6Z/PFBjKRiRMj0HFdoUvf/nLZTsnNNwq/UzZta0MbkwzMuoKLINDjAHwCoWF0cM7NGJcKAWiXxglnpTJHJCVxQsFJ9Dl9bQtmMQ1WQEJaMF7OmdGZXjHWMQQ4jqMdoxPvnfrhYAa7XIdoBoHGsAHGE1cawTK0zWN9DAWo7O8cxIO1/IcT+IzFZt3aPK93/u9BaiDj5hD+Iw1Qj95Jo4HtGLNYDDTb+5BOWNYuxWTeec6FD73YEDTXyOuXIfRyWlA9InIo6n5GojQjDVqeraGZ1bmZlWa0p8dA64X5HJeaBMDA4NZIK0I8FIUvtoqg1GDYW+BYXnX7R2ZlybZXlusAbHZdXk63Vdfsxm8cv7qhno24OuGnNfuAlrbzyUazZnWrGvWm8eyE91WzyJLLr/88gKC833WWRpMfreV7Cl5yjVLf1jfbjXnb2RTDgRtP7V23hOktWtOuWqwxK3kyDv0i/OKXsj1h7jP/8y1Tha6BXmvPqQ9/vO9QKYGNc/gOn5nbtAByGIDMwJV9E1bxCzlLAPymDbi0D6as6KtJjDMmrnwwgvL+KHxBz/4wbjmmmuKrcJY0ZXoU7abMbbLL7usrDOuR79TRwh6UcPHIA56nO/Rfc997nNLlgh0JRvu7z7wgbjuuuvixhtvLKAXICPtX3HFFWV++MzpoDjgPIfgGs/FTnj4wYfi4DceiuVeN5ZBppqjaHDicoyi324UMOPc5nz0lruxEMNozXSiNYrowh/tRtmu3xo1ojk+WEYQAH7xdM1cg4h5onYUNgagqAE5+g0vamdpuytPoIO1i8wA1f7Rvp1mp9YDLNn+EATjudiJ9ElAUp3lVra1+It5ZWvaxz72sWL7yQ/cUwLWc3OT4uQEAT71qU+Vz5aJyKCF/asDc9vF38BQZGhRx7c36kWn2Sg1tJoLS3GgH3HZky6Op1zy5PjyPffEP935L/FQvxsrs61YJPtslpPDsZ+xwTYPaOmQM+fwKrxggNg5Wmv8rjva4SAog7/QEP5nTks2Yrtd1gB871zTrllWgq/yl74Ac8uaYc6Qa1xHyRvtU+ViDiRo19Mn9aZyzDmug1n6YvJevn675n+33VODAvCCyRs5aw/+go/U+TmhwOCQ/Jnt7a369Jlq2W6st7vTdfdWZn/TgNarXvWqIvz5j8P+3ve+twgUMlFQmkaEc8RfIueI31Y6v9a9CCxBFRkPUAtFV5hoXCwQAAaDxFPWNNQ5ehonHEFuAVaBuZyhstn+G80yAiHT5fRa/oZ+9A9DCIMI8McFs9lnc59FhM0Cy4tuWrv1RSD4xv0oKOhI1A4DUEAK4ITnANSgvPgdo9Li9xaHN6riMc3SxsWe6S0P8W6hU+bULR30h4gQ7wCA0pfPOFsYoTpdgD70CQNfsI1nq3D5jf35PItIngYd/aFdADFeGIE6KNzPb8wVQCRRTxxM/hOlop8obuYT45nnmo3FO+AQxjHXQzvmnne25hFx5F4zvgAKoTHPpG2imaxB+vnjP/7jpX1BI/gLw+Kd73xniQLniEIWripuAa1pxqcZhYCSAsQ5M4Mxzs3OFkcAUE4DOGedOMcaHK4zn1/V0Np9nQgK1I2w1RwKn5XXHdcqw+sRzRPRt902plNAmaeDmLdLOSfMi0Wr2dbNuiQ7S93rmsqn3dEOTrd1+Y6X/vISDgbP4YXDC5CCs0/Wiev9eNs+na5nLrQXjOBCO2nD/Fp7kLkQyOf3aSAStHEd8jcZCugkv5dfrKmmXNX20RFUJsNXZkFk+aAusA8GeLRLBDvky506Zzqo2lDYCFdeeWXRh+gt9CRjxUlnaxrrhkARawN7du+ePWWu0Lmf/OQnJ6UfoAt2iyAUGUvyP7RnHaKzD4+BXdqDZgRH0d0e/gPt6QPrhnWE/cT8AkgDVH35X++MheWlWGz2o9EpKc8xGA1jBOg4asV8rxWLR5Zi3/nnxVJ3Jb7tnHPiG19/IPqjfrTaVXYAgJb6FNuAZ2Gb0x+dep5NAA37AlCBF7yIXSK4g90MPbEbLH7PdYI+GRzjPrNjMm9Mc9Zy5sJE74/bxUajz/SJPgpKuWa0T1bjP+Yb+wvbzG2SGeRwPUAngD5sKbOFBIBtW17K+nE7+Z5Zm212YmllKZpznWg0R9FbXi7bTveNGrF/ZjaWDi8U8GohBtGnfMCeueiPhtFd6UWz2YoYF4jfbD8FdvSP4AF8D2SadfjWattSLtCSLYIeiiHf8a6dLcCIn0DgO2exOE9co2/Gd6w/Ajh+R1usRexmvzNYn+WmoOQ0n4LxaL8L6Ht9HmsGCzZL3937Tn0KqFvFB7I8MwiVEzMYsYCr124XQCqPZrl7OgNZE1l98YUXEwiY+nLCRLZVOhSFf+Mb3xhz83Mx6FdHUr/1rW+NW2+9tSh3lCPChO+zQWWdH/ecbidLq5RV0LzDeGa3cMohLz/j/Bv9RAHeM3bENRg1NE8EmKTgVKBrHGgkqlAFAABWUAqAFxheZhtthX4COGYf5YVVF+LTFgJ9g54YDoBUKBhog1ICCHRrA3wAT2CUYMwRHeXZ1gPLhkle/BnxzmCfAgFaoWxRajpw3sMz6J/b2UTK6QcKEyMJIOZlL3tZMdLMDLMv9MMC7R/96EdLO8985jNLFN00fGhvrQWMZLOXeBZKn4gfzyArC1rQBoYu12EQky1IzTlPtDL9HzAO4Il+8Z/PvLgHJ+YjH/lIMcqZE+nK+JkDnkfUl9eLX/zi8jeAEnSBJq94xSviL/7iL8r9FnTN/O1anZYBmEEO6AU9cg0N54Vx4EiXei7LyxMBngEv5IIGKs8vANi4LklZX6NVRdJWWP4xfW9ewzkinhWf674OJK8Hdj+mCbtNg0eOKF+MVmcQmjnhd2QAW5uIVltHRNDENeZ8CiKbhbOZrstHOLascz7zbGQTTrtZrptp+3S6R0dMXe9nnWq3F/IZ+ZfBfr7LczcN4ALMApgxyGJE2PpFOnUZ/EQ3E9DRFhLsMcAIz/FsM9DVu9mhl5dOZDR5O+ZdPpU+0PPqq68u2/8AXimJ8fznP7/oSIJL6CsAL0pPoKuveMYzJoE6t8hDO2jOPYAt8DygFLYZmVrMKUXGP/ShD5VTetHBbHnTZmCe6QP2B/qaZ2l/se2NPqPnh4NBfP3eB+Lw4kIsRy9aM+1oEPEfDqLRbken0YlY6MVMezZW2I7Ybsf3fe+z4qMf/nDsO3Nfqb3k/Oi40190LHYX/TSbj7GzbgHSlCfwkHYbNg9gD+1g61lvlvYZD7Ypdik2iDayvKy/wHs9iCIYlteJc2afsVGgF3aSbWvPrweocj0AngF37QsD3QIktGeZFO1/5az9z/qv7pBuB+82ohGNfjWvK9GP7rCyj5rDQfQXFuPA/J4YkZnU7UZrHiBrFMu9XrXzpFHV3aVgw1asKIOWnjoInyJz4BUDJGuNXXvYIu7QzeAy/MQ6xLbFhs+naqLDrMVGGzzXDD375AFCALHwHbQxyMs69jnKM4P29eBQtnf8OwMR3CegL58qT3e6/NsOvtxt8ygF5Bd4UkBL/1XQVv2aZZ+ycBpQqrzZDsB0u4CzncYTq2Zo5UnIC5/Jes1rXhO/8iu/UhQGL7ccoqBRbih+CIjyw5HG6EbYokSNTCIsjFzyfRHYzWYRZu6jVqCIsKtoVDDrEVMDnvvMVAEAYZvZF2+/vShjhCtC0S14gA5k5XzqlluKYlCYKshUxOs9e6u/K8yNXriFjEwyQYi6Y5oXy2pOqPPq2IzUZ4NBg0IQQqPcBcfvzB1GEiAKc4dBREaUxg90Yx5Nz+cexsA7SgfQy+fkyIv1LLjPLRFmfCE46L8RURSsx50LrsB3GJWtZrNkC/C97dBnMgiJFl177bUlEqtRCa8x9/AyfX/2c55TQDoMUiOQ9kPgDFAHOhK5sggvNCpF70ejoozJtmKcGLxsC+SdZ/D9DTfccMyx0dIXI25pebnQkj4JEBFJft/73jcB4KQf39NXxsez2U7xyh//8ZKNBb3oP99zMumf/MmflHahk0C1c8988SoO9FhQMy5+N3uOa3AIXK86W8wX7WKQMz6NiK2ug937dylwOlKA9WFQgTXk38grt3aQyUrGK1HnDM4jB62Dhw4mO5Otx6xp7hUI2066aROYlYLeJwPFQIdbOjIYYn8eC5HC1WhfN25Xuy4btXVjlM/Ie0AQAnI64mZnwS/oY7J9ARuZC7ewe8jI6e6QafsZpGFNmC1NFhVb0aAddMQeAOihhAABLO49+6yzyjpCTxMEwybEluU/Gd2AyNyP7mcN0jYZIujrMnfNZgG/3OInWMV2RA6+AQQD+KIv2i7WyMRWvY3Mr6XlWBlUNSr7K71qe8vcbCwcOhJnzMzHaDCMfgxjOBrGNS98YXz8E5+I5UG3ZHK1x6db1gMW2tLIHOxf3q3pmR1/AfNsgwlSyDsC7QZYzWrRPuJ6Mw8FgnTyMmhkkFh7JGcOYjMhW+BfrhOMZ1zQzdOlrXMqUIV9At+/8IUvLBl22jHckzN2tlNGbrZtal+1Rs0YRSN6rVEMmqMYNoCnRtHk4CH4a9w4f/ELIFiT+4ZV5VGu3wqgpcwRyIHu8DgBdejH3BuQNwDMtW5DVT+hmwCt9P/QY9TLYo6x05FPJj5wjbYq84qswr7HduVv5ZygOwcV5J0ROctwPflWB7P0qdzpsd79m53b3ftOHwoo0wwI5cxCa1JmmalPnjGELJ937aOt88aaWw5Ful3sZpH8wi/8Qvz8z/98MQZ4EZV9+9vfXqJVRAEBCniZJcUEomC4H8WDg853CDUEZd4vzX052iNCrhLSQF5P4Jh1o5LkeQhgjECyY27+x38s2TEWEOc6nstvCNN/+uxnS780jHie4NbJALVUJBoF1Dhwn3jdsMgLoQ5ErsYijI12ACg0KASuMnosvb2Gz4AbRCcx5KAPad0CQbYh+KOCYzzQFuVGW/AA0R76gJEIOMYL4yM/MwNiKlnnBGMTR+4FL3jB5Dhn2i61RYbDogz5L/jy4Q9/uMwtRiXp6BiUtAnIhWIlYks9LXjisssvL/wMSMM9ZFoRzWTM8m8utCwwyG9kZz34zW8Wg5e+4WDwYr3gaPCfZ0EjjEnoSR8Aouj/D/7gD5boG/xJGzoo8IBKn+v4HQOcF9EuAD6MbdbZj77iFWXcjJ97oDF9+8u//MsyX/ad8fN86KxBXeZnkePAq3XLWuJejHWMEAU4z4UnGQMygIwyax3UU223Lqp2W9ilwOlDAdZHzrTV4Od75A+fydRk7QMUsT7NbFYv62yytll/6FZ1w3ZTSllsXSIcHZ1NgzG5D2b21LMwtrufO7H91aKzdXpNi+xyDTQ0qxX9YC0tdIj1S7lOA5v5UB7LQ6d7jTNpbFAOfUetJHQUPEvwDcDPotWAJjrqZWtVt1tAJwKg0JVAIuAyawybA10IqIX+xYaylpR1fQQTXJOsVbKl0bWsb9rlM89Ft/Jst0V+6tZb4p6v3RuLi0vR4h+nHDZalY7udUux8EZ/EP1eN5rtZpxxxoE4+8yz4qv3fDV6gBlAIY1GAbxWA7QEIbRreb78omziNwO92h3wlVlvXK99nQOw2q78zrh5edKjNr9ZpHWel289yRs7DZv9pptumpx4XQC+fn8iPwXNDPDxmfUBWMh845NwTwbsMqC202REAaeGrQJo9QGzCqAFnFXBVxWElY7MGTUCvKsAWuWnUTlIYCuAVk4eECTEfsfmhJ76b8y1PpwgFz0w24+sR9YN88F1gFn4h7TP+mENCoA6fxnAzzIMXoQv9BeRfVzLZ/6T3SXoZVvrzW0OHCgnp/Hmeu3s/v7YooAyTnkmvwnY+57lb75HHsvJOethGo8tCm9utKsCWihityUZrVEo/dRP/VS84Q1vKM49ggQh97a3va0od0AKC2RnUIkJd18137tNy61dRltURmbtqGhVRjBFZoLVhq1BozDmM88CmCCz5qtf+cqk2Lj1pBCYGCqM55Zbb51EBerPsE+bI/nG7spGL2MmCwfaAPiwGOqAQX0xZEHtE1UUGg1u/eJ7DT/agfZGWBTyzB+GGwYbRgZAB4YekUuMBrPvNHZsQ0NCwNDTnSxw7nZA5pc2MBatC2WUjf5qUClAMOIBV1CQzBm/M4+CYWRI6RzCt4yHKJ/XuP2P/uAw4hSSQQagxfj27d9f0qJRvjyLvnCP0UMdR8FNFSuGGxlonKKJgUo2IM+nHXiPtUG78CDbHmgbA5t5dR4EtKAtGXDcQ9+p50GtOvqMkQdwhkHOmADbyOjgO/r0E696VVx//fXFkMTJod8/8RM/UbK2oLOnJgoeG/E0gj8zzhQxoumhCh4vLmCJI+1BEM6NcmJjnL571S4FHpsUsOByzlBGjpl9g1zy5CZ1Ke+A7NYNFODQsdCJ3O4MSQMcBDbKyWyHDk2yq/nNDC1ndiMgzmOTC6aPOuvv7OA539pH2jV8b5Cq7sxl2yBHiU9netcdCdYaGR2Mn+AP2wbRbfyHhz24hc+UnzjjwIES+EK3os/JSsa2ZW0CbqGXccgpAUDb1qHCeSc41+v3C3DF2mZeaJ/1jBMOUI0jT4Y2QSozVOhzyeq689/i07d9Ng49cjjavYjRUj/2zewpJ/92G/247BmXxz997jMxO9eJle5KdNqt6LQ70R8MY7HbjXZnJjqN5rcAWllWwCM5oyrTS9tSm8tMBK93LeftYNwPT7LufY5ZU4L11vvL4JLXardp35tZT1/IDCIIh63jtjH5WDCFzx5M4bZC5hu7qr7LooBBO7pGJwBVq0BWJdPqGHCqytSqVxgt2xRHUf4LaG1lfefAiAFk7F/WjrtEsB0tLYJd6NZp+AC+Z60wd9BaHwtgkt/4j73KOsIGlqcEsJR5dXBrmi8DT7BmAYg3GjCp+0c54GLAYCv027339KaA/JMBLflGOZn9bWVOBvT1rafp950tn3bu3K4KaOU0UqM0gkNkaL32ta+Ns84+K3rdXsk4ede73lW2eGFs44izpcztEwBfTJAAikg+7YpUarB7HDDKSeAlZ/vwHdfWmaVOYhWsClIGBAwAWFhaXCw1EwBQULQYGBgsvEph+3/91/IMoz8qSX6XYbd7Wo168TyMK/qJglY5ZHAvR3OnRek1GLwOujMma3nwOWdqQXOVjLRGoVEIHfCHVHrm2QLD+WQmQUnay0aPNKRtgDEMQreqQUsUHLQnQqqDliPLjAuDkPaZL5QovEeGEIrROS5GFanZYxCVCCjAi0XquQ6eJEsKHgQE4tnQGMCIvn3/c58bf/d3f1f42Gg4QBfP52UUUxBKA9HTCqmDAS+T8g4v8z2fUbqMEUWPQUukFrCIPtA/DGKyujBeoQ1GAcYc9wHgYYgzBzi0nGhoBhpGMv0jy4uxkaFF/y1Kyxh+9md/tpxGypjokyCymRU8D5pCT7YsGGUDcCM6x0shzBwS5bbou06sa2YjoPN2r5/d9ncpsJMpgOxhHSPPAIRYk8hE5Czbl9xOY0TaDBIcgLJG2+3J9mOj3Oqn7c5AMMhl38ya4PnqTGk/CTKkyVhPf+/kedsJfTNLFj1kpp663DmBB+SLnLmgPbUTxrFdfTDo6PihDcEl1hg6luArNgF6n0wsdCl2AnTCvgFouvOOO4rOpTYsaxH9jf1INiI2AjYHJQt4/fRP/3TR5/x+7nnnlW2K8D39IFOIUgMAv+h91i52BGAYv2Mj0A66/Md+7MfiPe9/Xzx4+GCMBqOYG7ai2R2WIuHo8FGnEZd+99Pia9+8Px45fDAWFxfK/O/fuy842G6Fw5A6s9EcjiL4P35l+5C1l0HnbE8boGO82ALaOmbK57WdHTHBL+022iFoRhs8G9pCv1ygPQcDM6ClLSqPQyvoikyEXjyLOcQeBlQB9Ic2BlW5hq1utAPdnQezyQaBuIwAACAASURBVHzudvHe1tst5xwWQKvKyqpeBayagFvV3DrDxwJcW8nNGj+r0ZiAftrgrCXq4BJENgMl246uNeaC+cFmZM71G1lvt9122+TUcU/HtfA86y4nNJQxj/tRB5xyhhj2NO1mEGw9QGAaiJDnTd279bncbeF0pED2jZVTysppCS/KXNYLPK7fyLXZV9KnX49/T0eanogxrQpoCaYgnJgAAScWOoDWq1/96qJQNLLJ/Hj/+98/Oa0FpU1kCyGH4OLF9R4BjIJ08oygYKgDNiEsjciUekRjEEsm2kiGlP2XYRhDzh666MILS80EtqFhnLBXHzDACBAFGXUyeK7K0mjVdjvs0gYDDHq43c16TfQnC+W8qAR26KOKQOXgPc4bdMkRN65T4QvcGfF1WxuGGfvVs1Pic2jLSB08w98WfRS8xADDEOHdTEAUIAYnW2yoMWGUx7HQLsAPCtWoHL9xLWAOUVGioBOFOM4oYw6JegJcWlCfZzIWtiz+7d/+bTFscSQBl8iaAgS66nnPK7wNSIvCLNsQL7ts8hwLU9o/PgMokfaMwm+3WsWYe9GLXlR4GcOKOWRdsIZQ4vAeYBF9B6gCFMTwJrJ41913F8AQg5p+uOWP/nEv/WVLJH2FLjwbOpD9hYH30pe8pGwDhR48k/6T1fVnf/Zn5TNtevIk688ac9AWI58aWvwOcIihkQEw5gbwF3rTllmW8iRjqGcQnghhtdvGLgVOJwqYVcA64290EGA0ssrsaNajJ4chM92eZLCgvs6y3ttOWum4CqjTD+QXL/qIrs8ORnG+0mEPuwbb1mZH+0N7hNbU9zqBflb3Zxthu+2XrY1u63czVgEMWkMnAXJYmwedRwCJ9XXNNdeUrBNsBU8GRS+jPwl6AWihiwG5PNWX+7kWvU2GFzqcYCPPgM8J9GhLYjdgY6CbWSPoYtY6tgL9oV1KBfCiL+/6m7+OwyvL0Wo0o90bRXsY0STANRhEa64Tcwf2xJMvf0rc+k+frmyodqfUUFpeWonZ2bkYDUfRAgZJgFam6DTH3++02QxmcZ/ZoNjiZt5rl2q/GRwTVM0ZVhZdl7ZmF07LJMwOnUF1rid7HluHvmBXYVPxQjYig3wubWIPYSMxN26t1abV1t3J8mdUthcCaLGNsPpfsq8mk1htQawysY6CWvydIa4qW2vzr5w1RSvMB/YofE22IfyQ+UBdBQAJzzMnlpmhLUAnAtDYpLzcRs+cwyPMM/NLm55syXqx8Dvt8QyzkAXVAI+x0fnsoRjrBUy02+vrQr4QeN089XbvPJ0pYPKHelRZlv3gHESAFvC3OIQgex3McsfSTpZPO3leVwW0csFFAQoNcIrCv+lNbyoT1Gg24vChw/GWt7wl/vAP/7AodGr5cD9CxoLwOQNL4xZnmGwRHGMmknsBtAQs+J7fyfoyaiMx1xNYAhter3GBwEThXfUDP1BABgAi+ssWMMANrqPvVz772VUtpPEpeDKs26nWe/5WJ90ImtEzQRsFLQxvdBajxjRe636Z/st4jM66WKQln62h5XhKFHCcmZYNYr4jMwhQBLphnKF4zEyqg18ZiKJP+RQ7f/Meo24APmQkwTfMO/zh2Hhn3qiDwX0Yn7wDrBh5BbBynsjA0zjDKCWbCICVZwGcUnide8k0M8OL76gFR//OOffceOUrX1m26AEQYUQRyUW5YuBmoI65QCGTWYWhBW3m5+ZK5FWH0/FbU4Px0V/ANkAjitTSN05Ggnf37N1bjGCMA+ccYwAAD/CKMWCE0w/ALQxk+kG7KHgAW+ij8eiWTPpn4X7HYCQf+rIGS2SWGhy1Ip86SqR30w7rRGNEp4F3Mzq3ugZ279+lwOlKAbdYm2WlvFaeuh2Rtcm6RN4hA/MhK6w91poRP/U0n7cbsNCg005we1FxwprNY041O13ncLvHlQNW2ky8GzTKAJZAQB3oVGZrQGsD6FRu9xgerfblTx1xgQ7WCzYpdACEQv+SSUK2lLWBWHvQE1uRrG0AZkET9DG2hIWuCcARgAKc4n6CZPxmkIjnEqwjyIVDzxrludgSBIABedDl6G+eB9j1wb//+ziyuFTqgA6WV6LdBK4aFlu7PdOJheWluOx7nhEPfP0b8eA3HizZ6P1eP1rNVgE/6HsdLKrPg4B0BpD4m3UMqE7gEDuHcUAfbBD0frYPtR/5zaw/7ElojJ2ILc8WM8H5nCEF7wpITJMXtGMgHF5F7iFrACGdCwEU7B/6beAZeiMrse3czZAzfQRqHi3eXO+5AFMVYAWQGaUuVga0/L1UyRpfZ74W2xNLifhSV6u+MXG9Jx/9nfnRxzDozXfwLvYqtEUnwbPQ2jnhN7bnMqf8Di8xB4DDrA94Q90Ev8E38qoyyq3TggP0irlmjlmbZlnCf6xl/AV53mSH9fyzaYBW9i13M7Q2ziu7Vx57iqv0yFlc8jBrKWemyrdZP4tV7NL1+CmwKqAFoVE4AAgofYAGiI4Cx8DWUYf4CBkzfnCGEWRm2BCp4sU13C8qb40NBSeCziOAAbLIoLF+D449DjTKjH75/VrDpX8qXJUdxgjRNITuA/ffX6JiCESUL6AICltmu/Cii0rGFv03vdUxZQV8/CTf2B1Gwswqw0gik8ztm7kPGc3NqHBWCM4ndIc2jNvjqAF0BCFUHGbs+L0ZPtAQxQStzLgSEGFkZsRpUGZl5ZwbYYGPeLYOGePDCHLxy1PwE0YT8wkvAjK6LRF6YAxyL0DOxAlIjhVgIAqVrDLGDXAFMIWxBT9DMyKv8MCNN95YFX1vtUrklOvYDkA/MfJQ6J4oBo0sOM/frBXogrLvjmsIoPAxXgGsMHx5B+iChkS5AFOZW6K7XAtNMci+44lPLMAYzyQrC7CMKDFp90SPGRN95fmAsfwGjRhfMTqHw4kxAR0L+DxO38b4sHYWvzE2PgNm8WyuFdByzeq4QkOjbNbL0ODR2IWHttuh3tgq2r1qlwI7kwLqGbOTBbrNSmAtIw+QRcpDdac6U4fD9SZ4zfXbHeGjLwaNrI0jmML39Qh3BlbUEztzZk5Mr7bqNGvgFqe2WWVr5Giw2c3q2ezQGcjItoA8Y5BH2X1iRrvzWsmOgrsBtOOkC58JDvGOHYBeFGRhPfIfXUtAC1sJ4Inf4W0BL+aB7w26Yh9hM2kno48BY3gGNggvdCx2C3YM7TEXfMbm5VmHDh2OpYXlKrA4w+FJePQkXA1j2GNnQ8SZZ3MC6jlx31e/FitLy2UtznTa0V1ajna7Fd1R/1uKgmeAlOfmoK9/M2bs45e97GUlmAftsIMYP9sy3bHBOLB5sOHI6LZtAXnaIJsHGwvew4bzYBquhV6eXue8ZHBN/uc3/nMtz6I/BhDpqyep4xsY3MNXwT7kPuYiZ4w77p2cQQ6YRSF4XpxaaIYWn0tGFr9PwKychlUVggfGogbXVgCtnAnl6rb0BvTFVgSgzafqAiyyXjyR14wpdyhkH8RMFXgjO/CC9e6Iqfs5flZvsmat68o8ww/0fb1XBhvUTdl/YV3vvnYpsBoFBETrdla2c5RhAvnZT87yJ4O68PUuoLV5vpsKaBWBOYrioP/Of/3tuOiiJ0WvFJ/sRDSqYoUxHG/zJiJULOjiA0e3uxwzM50Y9Edxz1fvjd/6rd8qmTEIKBSgGR1mSqEMEZAKIh1mBBfOPkoegxnB6QlxKMf1IoxZSPFshB4KFmOCLBayjBaOHCnKEYMEoIu/eRYnvKFA6YsAjZFwwYGtO+xr5wNjtJi5pBKHzAhtnBxPn4MO9f8IdK4zxVHjTOPXMVj4nUUETVFEGGKe4meWgFtBoR2GCNFIwalshGh4s1h5tkZ0UcQcNVzbD5+NFqM13AM4BYAGX9AH2mNM8ABGEeANPGWdB+pSAPBg1JidUJy8cfF82iP9HCAKvlPh8Uz4ixdjBFgiS+/hcRF1PkMjFTTAEUrbQw94lhlwGqpk9QGswW+PO//8Usjd0z8BzACO4HlOG4Re1MvBCOAaxsnfz37OcwpwBehljS3G8Dd/8zdlfgDIoAPPUjELTGFIvuIVr4jZmarmBr9no4DvMFSJopn9J4+bLVKiaKOjpxlJewA2jHD4SfBK5zk7TyfDod68yNu9c5cCjz4FWHOuPw2YnFXBGjMCjpxiTbqdIq9rM58zYLF13bQ+feir2cqC3shDtgYRADCYoqObnen1Wz/1r6jLw+Md0XqAlr/nTIRsTJu9VZfPyvoStDiNX3W6wJvWGpNfoYVlMwRN0NslQ2QwKDqc04YJbg2GgzFPD6MB0NRuxfLS0qQQOYXYu91eMYI7nZlothqxfPCROK/djjl2K/R7sYz905qL2Zm5GA76sdRdjoX+UszPzsWe5kw0qTXVq4Jko/4oeivdqvB7bzn6I4CciMZwFBdc8B3xtfu/Ee3WTCwcWoi9e/aMM8aPxBwlJCj4HoNjAK1pfCLgAy9o60EngoaUSiBbHVoRgCOoTMaWNjJ2FLYgNhIHFtl+2eEwMxOdVqfYka25meIqlFpQbJ8bjqLTasV7//bGePDhBwuIWIDwzmwMB6MY9quaUY0m2TsVkGutQew9HUH518AAz0cWYtdg3wMMuh2Oa7QhtXl3MutXGViVf1DfblhKwrvNMO0pPLa+FoBWc0uAFvMo/QSZsh+C/YktDKjFHGKDA+Zqa2p3YjNyaJDbTtEZ2o/Ml/Pps/jdTOMMQOfgvMCTtq9BIO5lPasf15rj1QAtAe3THfDfyfx/KvQt2zPyJjxlwEj5ZGJNWcvjzHWuN8jiPfqkXp/l9alAj53Sx6mA1hDF25mJ6657afzem38nhoPl6HdXYnZ+T8SoHStLvZjtzFXRgHZErx/R6kSsdDmatRudJqedNKLTno1fft0vl+LUZjcBtOTJZJL5DkcfAwPhmIvQM9EITv7jzJP9AqCQDUaVGkQ1Si14IyOJjgrAKEizw58NQvqo8bcZY3zaPZlJm2MA0O9M2a6E82wMhqOpIJDjWc9pEVSSTi4cFxWCHzAF4MisLBcaCggDBiAHoI8MKAS8xRcndaparWPqpAiUCV6pHMzgU0nSlsUimW+BoRyJ5hr4gt9QlPw3O40MPtL+UZKMgww7riUCapo64BvPw4Dhd65liyF0FpCC5wCHAIsAVMmYIppUr0/GuLiWaC794TlZ8fI7Cl5gFuCVNgBkMfxok2cyZhQ335VtieM5oE3uoY/0hXkBFOMZRCWhJ89m2wL3SwvGYyadGX1cXzImlthy2Sp0MaIs2Gc2VqY3PMDzoNeBA2fEwwcfmZzQxDPgBf47h+vx304RcLv92KXAdlBgGkCfwQMdqJyBZUDHjIG6Ua0RlMGI7ej7iWjTAIRRd96RKwQGkIVkSAi2OV5ki0EW+oCsRqZnkEWnSb1lVgAyDNmnnON5OkHcz3WCEWY1n4hx7raxOQrI29xdt4Xyb5trfXvvqjJcqu1ax2zvKgW6R9EcDaMx6Mf8bCeWFpdidm4ueoAxjWbMzu2JhSVqTTXjQLcb33FkMWY77birHfFwcyZas2fHyko/Os2IfmsQizODAvQcWGkW8GKxMyjZOe1BI9qNCtDpD3oxHG+BfPzjHlfsjH/+59vLgUxEkgXEeeZgXGbAcOk02tOmmUrciz2CzcEawm5h/T7vqqvKlkhsPk5dJphIkI2AGZnmBA/ZwaAtyDrmmgJ4zcxFa9goQbGF6Meo04r+aBit4SjmB41oNUZxpLcQSwB1A0BAssdnokEB/H514FOj3aeX31IDVrkgwO8BU8gabCTsPgJ9JxuwrQP3BnS11wVh9FHWsp/qOwW/pRZWqpt1tGbWsWuCTarfkqJ3HMtGgJB+5jpYOu8GNPjMrgWAxFw7kXuwp/EjBN9pS/9D/uM3y6QIBpi1VQ/G5u7zmztEzAQzE2YjYID+kfPis3z2bpbMcTDLY/DSjC+oz0xAsZ6fPMpakDe9NgessGNycFO+fgySdctDXmXLIfVzGvHqV/9M/MZv/Hp0ZjqBenlkIaIzXyVpoTBXepxoRHE/8uEj5mci+t2IPTMlQzoaw4g3vOEN5eQ4BbmTbM8VckwqggilKjBSlPm4zhOZKygsMqsAM4xITwOObDMjpzrvfjftPpWlSkjwazOA1mozU7U1KlGshYWqmCV9w7j3FBgifJxyV045GRfSVeDqQGxEYTseHaRMA5SPW/3MhgIMIWMJ5wGHBOeErXgYKigmAEXrT1gTym0wOSMrL1auM+PL7DJrUzAWakKR9ePJTHmPsUrTfrPo+d3CyIJ0HhlMxNBoI8do42DRttsVGQP91xljjixqKi3MuMogqc6pgBqZE36ncUjfBO6MJFqfTEBJwNTtfjq7fG/xUvmB34xmaXTyXLOojK7aT8E92n760y8vUdterzspFMx9PMesCtdPXitm9d1//wPx+S98IQYcmzSOLBg54HnQbFfhb1n27jZwClNAQCsPIX+XZYx6hGvr23HrjpDtZV20E8nktrYciXR8BijU5cgY658gp5D1jBvnE4fZujuMWTtAo07Zr75BflvjiHa5Dr0lWKhc24k0O536tBpQshFncqfTASgLQKbYn82IQdnmBZg1jPZwFDPDQexrtkgdKlv8ZmbnYhmQa24+DpFJ2W7FXg5+6XbjWXN7otVsxG0ri3F/Zy4Oz58Zi41WDGMQg+Ywei2Anog93Wqb1MLsIAaNYTR7w+hEVYsu/7d0AOsvF1lnnQgY085aoCG/uX4NGP7wD//wJAO02FCzs/EHf/AHZT1ee+21kyAf4AX2N4fluB2a55FJzo6OAlAsr0QHm6bXjeb8fLTn5mJ5cbkUq7/hr/4qHvrmN2Om3YjesB+9GJCOFU3K2I8A9caZg00ONBpMZRXtPuscsf4pQo4swJ60BtN28tl68lkbuK4TnJvt7NuJaFseoS3rmWmb6pfxju3t6d/KYexdArKAniVjb3Z2AmplvswBVYEurs+Zv/J+fUyZvmZmCRpsdPzazuoMfVP11kbb2b3usUcB+U/+FFcwOSQndyCPcnajv8mvu4DWieOfqYAWkaK5USte85qfi//11/9TDIgudSN++7/9fSzGWdFv74v+WGG1ici0OzFaWorOcDH2dxbiv/za1TEziphtjeI3f/M3yxYnT2piYhEkWYDpVDss0U9BEhQX27TYsgW44ukwRmKz82DmVQYkbDcbW1khTTPCctsnitxHhfkoWmXLRndyaofb56p02Wb0SqStAiEcU05LPJ4+ZeNT58p9uwApbutjHti6R7SO63Q03GqGghLUMYONftiWYBv9hf7czz28o9QAZHBiaJ9aWRbsJKImkFQMom53slVOg0AAxWi/jpTOkaAdv/MiYgTP0Bf32fO3Bc1pN6eAcp+ZW/JOnS+cP/lVPs6ZfHyXeYf5xGhk7uxrziDwGd5ntkEG8RiPqfKmY/M518GyTQy7xz/+cWU7BBlauT+uPY0qgVRrzPFs2r399i/G4SNHYpiyBOvraT2D7nj4c/faXQqcqhSYBmxlfaMOs+YRn5V7RumzYa+zpszfyXSpywBlMO8Cdzg8yFVlppF5M0J1JszmUp8oF/neotNmaymLaBd9xO/Z8dmVTdvPNZnvpXcGZ0/lOcD+5WRBXivtCtRiC1hrNIq5/jD29Iaxd7kXz3na5XHlM66Im2+9Nb741bvj4KAXh5sR37F/X1x46FCc9+BD8exzzy01rz794Dfjq3v3xl1nnBH3xih67ZJDE50Bpxg2ozlsR7/ZiMXOMAbNUbGfm4MqSz/bKehw15Cz7NYtaG6gy5IcqwGM6HxPKCZwaaa3J8lde8018b73va+ACxS6J8udjHCybij5YDBO8JqsLQANSie0Wo3o9akBuDcWl/sx6kecOX9GXH3NtXH9+94d9913b+whuWw4jGVwvGZEazCMJjBfk+L3zaPFolZh5ewUYl8iZ8iIB2hbDQQ5kauibiPW6Zx/V8bVAZwT2Z8T3Za2rkApcpYMfe16MvX4Dr1GEFw7l88cdsS1ZkFpm3KvgWMBAHmW/mv7VrtUqiL/GTCoj1Gam6WXd6VsBFh3jMoyQbzd+lknmptOz/Yy3zBCcQgzx/VRWRv6r1lXKtv1D3ezA7fOJ9MBLSI8/UH8zM/8TPxvv/V/xFK/Gf1WxG+/+f2xHGfE0rAV/dYwZudnY7DSK8p/dtSI2ehGZ3Qw3virL435TsTcTMSv/dqvxTve8Y7SU0/EcFIzQp4dZrcNcg/MYcorW98AKaifRH0hgRSNZdqtZ6DUGWgtAbkeyJWjC+uRfhp4dlTRjgrgsHfvngnIgSFxdKvlqKSYA2hBFwS1Dk5WAOv1wd/rikGHA2CJhUZmEy+3fWZlgqFjKrkLTqdDQEegxrRJQTi3l2RFhfEE2MRzLarO9RgigF8YJhpXzqtb5RQgOSWTa7mfPnMdfxM5JG2el3SDbzilkevYMuj2RJwixqHjBA3qWYK0Q7s6bPWtQZnHpLWRKaOm3i+wZdZC5imBMZ7neuB375G+md8FqbiOMVPLYHFxoQCms7NVJhV0891sNq4HYKSuGPRi3Arkfn9wTIZgFtyClqeyw7LRdbN73S4FVqNANoZdrxo1Gio5EGFGJ2tXUD7LGeUDbWRwZ6fOgEBdBuV02JQjZlMxHpxOC2ebLYq8RwdZWNiglw5NzmDlb4IhZAyTpU1b0FGg336Y1ernnUq/U71fdVtpNYf+VBxnBWiNynbDlVYj+s3q7zalB/rD2L8yjKsvvyL+0y/9Suxpd+Kue+6JP3zH2+JTd3wxFubaMd9dih/cvy8u74/igoOcqDiIrz/u7PhccxAfWTgUD+2ZL8Gi5rAR7WEjmkPqHXUKoLUMoNUYRQdAa7xvULsDmrPu+O+WO9aOdYPc/icApjyaNgcGurgfYMLi6dgJlD34jz/5k/FHf/RHxQ7hpEfWm9lPXMs1rLWnP/3p5XClK6+8slxLWYSlpSMRjW6xvfqDZsx15uPMPWfES657afx/73xHCTB2uhTfbUW31Sy0bZGN1ejHoNmtsuGGnVLYfLWXW4+xW7ABAd2o54Q82G5AQntIUMb5yWvATDptOm1MbWNl5U5dH27hRoZjMxtAhccADsnU42/4ApuSsTtWDjjKwVMz5qz1K92y3swBbQP3R/2lo9uWpVcG1PUP9WuyLl2NvtPkFdeaIbYRQGynzt1uv04OBeSRrAv1efXT9X1dD/C2ILF+pVttaS+DXydnFKfXU1YpCj+K9kw7fuZn/2P8l1//tVju9qMVB2LhSMTsXNFDJWrVJ4rFKRzDooviwHzE4pFh7NvfjKWVpZjfOx//+df/c1x//fWFakxk3qpUB7EUijKD4JSMQwSIrWQIWbJ66r8rkHIxw3okRSFZj4BnplQg+t3xAFmZPVYDtUqJzOEwOp32JBXxWAO8UQqRjncbTpr0mo2ACav12T6x8Cjgy3WcXkOW1ktf+tLiXLAFURANY4GC6jgfnnSHYvJ3t4ioYJwTFy3v9Js2UYTUf8AIYasJmXZXXHFFAWJon/pogiu0o2GSFZT9h494tg6g4zWDyd8s5k+fAdOIJhkpUrjwTMZt1hkgT976KICkIq5H3+hDBlelDYam/O7cZRrK764N29do5R7rC9AWL8E8QV/7yZqgAH2V8top/PXAA/eXUzpz/6C92zs96ZI23dJTZezNlwzBZrM6GVGa1zNJTi9RuDuaXQpsnAIZ0Kob3hkAFth27fJOYIaixQA4VUZuFYnWMdrpzk52KjTK8neC9RpxyHwCCmT6Cq5zvXqAQJcOlHIf4ArZpWyCJgQkoBN6wsxiaIhDTq1H9IkFhzeiIzc+27tX1imQdaB6K6+DOuDr/afCvFC5inpP4EnddiP6jQrQmhkOY193EAdWhvGLL/8P8T9f88Mxd+558fBXvxJve9+746/+4UPxwKgbZ8004/EPPhDXnnV+XHGQYuWduHX/KD64+FB8fq4dR2bmY/9oJlrDZgxKnawqQ4vatWxBJBuMovQttuKNT7jMOw+0o9HZniYqmMV12Fpux1uNc7F5WJfMnYcMcS/2CSDzNT/0Q/HXf/3XRSZhV1C6gRpapdD7uIg8xeOZTwLMbDnENufv2Rm2D65Et9eNRnueqmNsnozLn/qU+PP/97/HoUcORXfAwVPtGAxnYoSNgRPR6sWwsRDD0SBao/lojFY/rU4ZS/84rIfgHEFux7JdK1ZbSDtMGy6DNNpbrgHtR2ST9vBOXwdm8GGbA0Ail7GfqTmr/W+xft7hCWxP5h+5jew3EJ3LiSj/c/Bbv81tsPlUSuk0DWBybZjxbNDoePy1bNvyN20w1l1Aa7tW0OnRbtZvmYdySRivMavWIII+qraTAQgBLW3C04NSJ3cUqxSFj+jGMH7sla+IN//O/1lOZOkejphr7ytRk/6wH435RvRG/RgOGtFpzRRAa9hfjkazW04ooYpWs9mON77xjeXkOAWTzjqCg++yg87QEf4CWu479V4mHuVFRIBoETWRZAbv04GwfcmZAaONKJPslNDG8Qq4LIjr93JazUynU2XSjI0DUnSJQFfbK9olQ4sonspQ8EWhux6bTBPq3GtWFeAg2wv5DgcB4+hHfuRH4gMf+MDkxEkMIwyVd7/73ZMsLdPduY8+kXqMQ0K7KD4cNRSM80w/SVdnnz2gDPeZtq4ixBCiP8wnWwIBuxi3BpbOoHPtdhWVottbskKDjvAJQJX7mlGsOFb0md9oz+gmz4AGXIPhhoFU552cmZWNlmxsqpxzwWL7x9gVZnnbYd2ZpV/0n75xHX+7LTQLSSNnXEPElGjppDDncFCipRSk514BMGlGP627Rb8E/nh2WTvNaruia7JusG1kDa3Ho7u/71LgVKVAXb7WDW/WSz48wwg064/tOWSksuYyoDUNGNip9Mnr335nPScQRf+tzciYebn9UuMP3cc1AOzch6OM80QdFvSAFtoVuAAAIABJREFUwQuCEdTv0VlCLqKjkHmUI+CwEE442zUITw7XON/ZVhLUUidmnvC343E4T85Ijn1KVRS+ArHImqKcFp9nhqPY0xvEvt4wfvDpV8Rr/pefiPmZmXjg4Yfi//qLt8fn77krvjnqxb7WKM49+HA87/EXxBOPDIoc+MJwKf7x4DfiG+edFUdmZmPUHZU6Xa1SN6oRjWGzPKfbprg8heero8YzzdTFZsJgLwLmAuRobwgi1IOf9fUqGMZ12AYG4WiPQ2dedt11ccMNN5QMnKuvvroAWgDGrDmewfMAkbHV+I/9AQhdwIB+Lw7snY+nPu2pcettny+0a/ZWYm55MRbvvDMeuP9r8VCnFQvNueiO9kYv2jHsNKPR6kcjFmI46EWzMY6cr8IAAkNkCvGfADffudNhO+yTzMvWPM1rQAdVfyHzuRlaBj6P1594NNaBGcRmYHFKvLs65Bkz0eAL7ElsTg9VEnhVfmsHZ57TJ5G3ec8BnWmyIvuD3O+BIfCwNvp6819PdBCYpA0DS48GzXefeWpQYFrARp93Gg/WbTt1pqO1vd0Mra3N/1RAi6hRr9mK77nye+K//tf/PS6+4ILY09oTsTyI6LSpVR4rg260OnPlSN7BKKKD0o9+DKNX4jHN6MQd/3Jn/MZv/EbZUy06icBwz3MGtLKAyX9zjcKT7906hqIFiDEKrDDLWzsyaeoKZFoUPF+TjbTNOPPTAC2NEzK09szPlwwtxoFxASgE+FJlJVVHIM7OzhWDxqLmLhTGbFru8U6/xghF9gF2oAPGCkDUC17wgrjxxhsnIEY57eZ5zyun3QBWmT4psARIdckll5TrpR3bQXAsGAdOyqWXXloi8XymqDwRHDOvuEdDjGwx6AAAg1L05TZIxyxQKY8gAHJ2VOYVo/W0xd84TChbjDaejQImSolBhLNE2zhERJhwkuQtQR552Eyuelp5VqIeg537Zp9V6PRLoAmayAd8B73zdhr6a50CaWOBfMZDyj/XaNDd/7WvFUM310jjfl65joHbf6xTQx9KdHecmSW4nI006XG8vLd7/S4FTicK1J3EbJxko531Yv0n1jZBGWrN1J39ukO0k2klIK8joGNiwESnm3Ejn6jtB6Al0EW2FYENtyUikwDksRXQTcg/dAnfW1MRHQn4xbuBMGkL+I8OIZtYIHEn0+9U79s03nVM/GZmsraC9lYd+N2JdPCUuXJ8D9mTI7bEjaIzHMVsfxiz1AhdXolnPeO74zsv+c743O1fiH+55+4YzM/Gwf5KjJZX4kmt2bjk/PPjS1+6o2RLX/zE74x7Dx2Of1s4HP2z9sdCq1FAqwMrjZgZ1z5na+NKmwytiBmOD+fkxBTgzU4U/A+gRS1STqWmhIJFu60FKq2n0Rx9bwkQD4PhHXuILBxOU6T2LeuQgvHYbjfffPOkhioAFjYj4DMHCGGnYS8C1v/DRz4WM6NWvPilL4m3/80747su+o548tn744GbbopLF1biyMIj8dnRUnxjz/5YaJwZC6O5WGmRDT6MuViKxrAfwyZB3aowf/3FeAwQ8EyDvvQ1Z8SeaN7KPD8tA24ayJ91Ar9bL2enA1rwF/a7ch47n+CBtKf/BH3hAQOrfM5gENdif5qxK/9ad63ub2VaZV2YbU+/z6U2mAt4Vx1UBwtW4wOfr67y/UTzzW57px8FMo/pI+kfZhA2y+CMIxzFAo5NlnHL6+lHsZMzolW2HDaiz97+ZiOueNZl8V0XXxRnze+PUX8YM512rAwb0e0ciIUuCr8Te+Zb0Vt+IGY4cjiG5cjjhYMLcd9X7itKMCPqDAsn2npRTrIRFz5nY1lAy3pL3I/S5LpbbrmlGMSCGApKgYNpilAhVlco0xD9OiiVQa6NTo/PkekrRo644Nu/PZ785EtKNhAvagB86EMfKsphaWk59h84EOeee14ZG8YK2UvSxujnWn3Ii4rrNIygEaDFVVddVYwXHA5ANZyNl7/85XHTTTeVueG5OCIAUkTqAHowHnRgWHg4KYBaRM1pB6XH9xg/Zm8xbwBcgGZ8Tz/cdpezmNh6iIFG+xaJtx6KKcDcl9OBBVYysJS/M8vJPfxubeEZ0JDxXXTRRWVcpksDAkEfs6QEAD1Fi+syaFoHPrMiho4YegopnC4jQMyPtcdU+PQFYM16XhiKbMWk37TBs6yvQ790BgHk3I4jv7GN9OB4myh9EkSWZ+gbkTeMENqyKH7ZQppONtRIkId4X219bXRN7F63S4HTgQIaJeqwLAtyhoS1/Qgg8D0y8xOf+ERZy8guDelpOmin0kl9UjfMsr4zwxZ5ih659dZbi8zBYSZoAGCFvGMrIteQ4YFMRk+gkwCvkEvIJOQvMhBZTUYI3+lI0Rfupy2cWnTNRnTkTqXtqdKvaQ68Dq31z4xaC2ytZn/tpDGX5ChONgzALICniDZ26ZAC7sNojar/g0EvOvOz0afIe2MUR3q9aM7Nxky0Yn55ECNOKp5plGz81gJbi1sx2DsfDw26sTRbzgGPvd2ImUF1giIF0VdKhlZEs88eh6Nb/usyxoCmW8CQJ4K/ZnNPAwWkP9cKarFWWHvYb4DJrC8yJN/+treVabnmmmtKoJFdEWT1Y89RnoJsfmxT5vzxj398CYjy+dZPfTrOOePcuObFL47/5/q3xbntiP9w+WVx7tfui7kv3B69/nJ8+PA346tn7I/75s6Jh2I+lgfNaDUi5ofL8f+z9x7Qkp3lme679658zukclIUyEgaBhIiDQDLJBhuMPdjgMYPt5fFwZw32XHu4d+zlMdjM3Fl3Tbgza8b3zh0nrpcD2MAEBpAJJgoFQAnlRCtL3a3uPqmqdu1w1/PXeZtf5dN9uvu0Ak2VVqvqVO3w7z984f3e7/uzpFSRwFgblzuIZcokOMe8MuBNnwDCIDMef/zxdU2pSfuZix0K0FotsGF/xmNgfUAbDb6sq4FP88mUB0FPTW485EANctYlQpx6yHcu9eH0wdjvMOPLm03Zbo+deNfZikvTxI9qfeMArO1ormlf8UgYVg7uelxtl3u8vp908dM8FaaXX6UH4kCDgSwH8+wjOei22pyKATHLBo7jHPt6044/+h5ITjvltDre5SywgMpKTajQSjSsRhrlQzVRudAxs1Q//s73au7kizWsZ5UkDbWbA+1++Hp97C/+X3W7PQ37Q7XJqV5JW7LydX2lSeWwWrMNTFhImRWDQYzSorC42TwGSZgkdtRjgXX03bL+M2IlzNUMRPB5584dOufss3XmmWeE+lUoOKLLX/ziF4PBsGHDxsCQ2b9/bNTDaoK9ZfBuNWU72WIfYxCMv21kIvwZ84svvjicBpUcxfXWt741OBo4FVY+OBBE6ri/wQ3n0AMsYjz9zd/8TfgNqjrphUTvHC3DaeGak7W1zAziWkQZORfDhGfFoOKz60NZQVnJ8DfzgbnAZ7O23OcGXDie+3BtrolTZOcRMA8nCxANA4255G2GndIYO2uTfW5nLU5vMTDFHEyTJABRML1szJvh5tpaLkjP98xn+o1xCQIuSULkE+eOe7lYfgxq0j9ci7RQzjODDweRyFlsDDpC7u+mCnv9a3x6hRO3B+L1PinLYyDL6XOsWcsN1iGfcQ6RpU5rBjxGXhiwOXF7b7yJhgMSyEGcZfQA7zhCyFxkEoEcdKDTRnCkkNXeqORQcsqAVRxgsB5ALiKDPU6TTnBsTJ7IY/B0PpuZxTbe6dM4XSLeWGa9uma182MnINbTthVWY+C7P2LbaDVnGUAJMKUsK2VK1U4bymqphOFcl0obAX4Kxcsp4B7AL6KUYd/CcZF3jQjMNqV2S/lwqG6SSflIDXY5rQqVnY6GpEgpCdkNaZkraSYqmis7GleZ2lnrKcAs7TYjkf5njgMiYYNhO3pe+93s9TjVK14Lvh5A+4/+6I8G+5L6oYBSBDcpFYL9RikK7FACyNhSrK/Xve51+vKXvxx2PMTmw37FRqQdo1GpzZt26PVveKM+9smP6vxuWxfvW9SFCwt63uK86rTQQ9vn9OXBkq5t9fRoY0bDfqJ2nWoOMCtfVtlqqFydoBWGjH6I6zTxmecggwObC3vOQTz6AdlAu+17GJjxXLCD6vkwKfN9noGPIwHMPQ4Gt7gHn83SiudhrFN83HrWL103CQR6bbhdJg7E2S2ML4HVmdnZcHt8E/tetBsbGj1GIN6OvP0Kj4mDNLaNbY87gOPMA2dqeCMmxg0WmMEs+sRjbH+Aa3NdnxsHhWivn8kggsdtcjydFhnbyPE56+n76bknfg8YvPJ7vH5jOcxnkyewaRyI88ZnnGfgi8/2EWP7yeDwZJbSid/LR/+EyXnnnBf2UrGjP5b4Y8pzf5CrzjLNzHZVD/tBmRNG+am/94/0mh/5ZfXLufBVQ/O646ZP6D/8299WlrZUlVWIOGUr6YJc0oCGB2etpnpwPVEMXDAhcBDGu7ktH9x5hetaQR/pPdZqw3p+t1D3hDaoQfu3b9+mSy+5RCeffFKgi+P0IMhRwgj3e+65V7seeCAUE2UR8B3vXNNKZa2UQ4NPMYDhz1yHPgQ8Q2HBzsIQgLX1uc997mC9LAwEHA5qaAH24HRwDdoDEESKCAuTyDuLkmfjewBHxovn8S48brej6YwRx6I8AZcM3HEfjyP3ig1UK0a+N0BogIexog3uZ67P30TteU6uQ/sx0DgHx4r2cl8YZrw7PfBIjBXPSxRrnFbodgH+uv30I/3NPxeg9+6RNlDf9KY3BcPUuxcN8zyAUswPI/ZeE74H58LMgvZvVh3GBpHUmMk2acivZ15Pz532wLQHvudQsfYB/QFoXJ+OdYmMRK6zzlmLrE+nwzi6fCL3I7LPOxvSRzA6kL0wjWFQ8Tvy1ylTZmCZOWL9djgwxIxs2y7xxhZmCsTn26k5kfv9mXq2yb50kMnGvPv/eDiJvld8T7M7Jh1W3y8GCyaDOP5tNcAzzCXVylotlUWlhFrlCUXOsUXIDawDoFWuAFqAWhjQMLnCf7zXibI0U1knGiWpyqJUJ0sDcNVQpaKsNBDXoEZlokbK96WKKleelMoamdpJW8VwDMRgo/FyloLTrQhyEZTje+wmWEmxg+SAoGv1cR2D7jHgxzqFoYUMwz6BnUVw8yMf+chBRiUscGwk5JqBg7/6q78KABdrG5CawCj2VqvdUbs9ZmL+5cf/Qvnd9+jlg1qv2bBRO/NFNdupvqtCV/eXdO1MT3tmN0mjpppVopm0DDW0ihVQ8VDzOQa0OMa1vVyGgfnnTBDPRfopMNBXWF8xsz+epwZLJ2WHfZAjYQDF7Z4ErhzwiIFY339yrh7remaX69h+5jq2jX1N+sepk/QLNjE1spCjBFSZU/SnQSLemSOkioegbTretCBmUxmAcrkPA06uOeY0V5/LnCSA4TqxPp55b0ffAXj8PT5zvAvH21ewze6+tq8Qj2vcH6vZx1M7+Vhn2w/eeQbIvT5i0oIDa84cY64iV00UgezhetIG0r3G8Cfty5n5yJrydw4UHYrB+IM3Ek994uScs86pTdm1gK/TTMuDkWY3bdESuzDVhRrFstpZraIa6Zf/8T/XuS9+pxYHc0rrTBu7fd1zy8f0r//V/6ZG2lOz2VaW2gAYRwrMqDEyGUfYDjUIk6h6rGgoUAhQcPfddwdDmbZ7a1nXEHg2B9eGxWR0jL9nZ2d08kkn6QUvuCik+DFJKbxJah+sp5tvvkV79u4N2z07PY9nYvF4AazVf15w7nsvOPcpioVi7LzYdhmn7Morrww1tAw+YjBRm+nTn/50+I6XARyUH9F0ou6MgaMpplRzfxahIzycy3PasSOqB4OBZwKEwRjiZZZTbDTEwsLfx4bZQRBpJQJGWxy5BzQD0IqdHQQL8xHAiPa7PhjnmeXkubNaBCcGW83M4HhHqjhnptc7uGMk/WyA0QqX+6DEXSuGvgDU5LjAMMjz8BvgFK9YuJlaz71xCONURlIm+WdjzPdbzcB6NtfH9N7THvh+7gGvL5w/9BDr1GsceWXn0/LSgQ2zh8wW+H7ug8O1nef2phboLmQwQBaAFvLLNQNdnNoy1Q5R7KCsdh9HK60PDZDR98jV1QI+U0Dr+M02szqs9+182lGN9Wjc74cDKOPWxedYB8ffxc651xbnO8XR58SslNi5jYENvjcQFz6HEqaku/HHGHTiM9BV2JQwfGLzIr4kXVDjwu7hH3kN/DqSslSFmiF1UUUebGLqzCawtMpEnc6cEsp3DMdpdgBlbLQUnpNAcfq9Xf54XvoYecM64jlJCcO+4m8AKQKTPK9TDzmedTDJTPL37iOuwTEAVrxjm1FOgnIhXA8QC0DLwDHvABvYJ/yjHaw51jZBToJstJdNj779rW8q/+6Delna0WXbt6uZzwcob99gpBsWDuhbM23Nb9wklQ0Jezdl+0MgxXG/H+7lwLUzBsxs4rkA2mC8M45myML+N7tntXno7yxTYhvQYFbMpjhc254yn1a2KzeAxW8Gbg7HJFzPag1cwcAa/F65EduCBkkJkjOfALEYX+YU8jikDq6An5zjbA2YxWzahHNuX8SB+7g/8S2wVwmSw9z7whe+ENrBeGGvck+z1tCTN99888Fd1Mka4Vx8OvqcazGOzDeOxe9jnpKF4JIdk+DV5PgZ9DLo7rSuyTkwCWCup/+n557YPWC5akCXuWViA+vbTELLTGQo64b5bH/ONooZkJ5/nM9cxx+ELcs5zvbhXGcFnNg9fGxPF2po2RikQwMVk0hSu6VBUYQIU5CLy4ua6TYDzfqd7/lVvfSKX9b88oyyStrUGerOG/5E/+Ff/6ZSddTtzqpiB8RqjLJ7oOLBX8ugjxWCH80CmUkCAAPYAhiC4mXAzWbyJDq2Ljk+Z9nIcr68+2E82VOdf955evWrXxXaPAa5ZvVnf/ZnevOb3xyYWQsBxR2DIkS/UCZMck/mtYzzGNCKmUuMAX2P4mL7eGofENmDpfQTP/ETQbGYJcT9aBe1EjBWUGyObBB9QxF6m94YYIrRZowJ2uyoIv0Bo4j78gwYY3feeWf43ZErb70cG6MxkGWDzcaADRmDiBirRC7H9cj6gQFGHwD0cF+ECwqTumCus2XFbaM3Fi42eGOD2ALMs8WGjoUaS4bngK32yle+Mhxmxcu1TaHmM32AgqZtRDi5dqfbDYYFgKeNVABE5j2CzgauBSXvKH12BrMBYgPKRk38bGvNn+OzCqZXmfbA92cPxPpnNVlgXcR6RL4gPy0TbFCbfYlstONv5+v7s1eOvNU8M/IrjsjHDiJ9Y1Cfz3Hgx7USDwd+WP7FLIHJ9M9Ybh95y6dHHkkP2GjnnX43SBIzp1br/yMFtOJz46CS9VbstPp3rm396/P5bbXgX9zO1drEzt5pmgkEC3AlpBQGQ7hWXWHThm8Dc2vMzoKllY4BsAT+1kBJo6GibIYAbz5aVtaoNCr7SrOGsrSrYb9UVjfUpsxATR/mShtj1ksdWF6NYCM5QIvNBiCAvUAgDmDAthU1SEkXNCiF3cV5nG+ZYxvsYOB6JU3U4J7tJ+7DdwBbrvHqzXl8LjaGd1SOQfoxK6HQxg2zGg76WsaJG9V6zZnnqLFwQLvuuU3dDkz+bdq13Nd9zVQLnY7KKgnF87O0Uhr6FFbcoQEtsx9i289zgvYgQ1z/yQAMvoKB9Hh+2DaLv4tlvtlCcZB1rXlMv9s+te3vvw3aG9TyfWPA60jW4GGPoQ9XAC3bfQaRnArO3+gvgg18dsCZvstHo2AfkyGAD0Jwm+fAXsamjW1660ruR9+jD7F5OY85hH/BPWF2YftzPKmqXBMg9qqrrgpzGvsWZqDnMCU3CDoDrnJP/Lx3vvOd+sQnPhHa4c2y3K/uP6/3uF3uY2duxH6p+2dqE6971v3AXCD4aJ3OQbuFtYxfxnrie/zimMDBmmJXWGQ2admsE9uQdFosV/G7DRRzH66NLDc7a2rXHHqaJRdecGHNIjdKyKFzs10l9VAL/UU1Zjeo25tVsdhXf3k57GP4S7/6IZ314r+r5dFGtSTNpku6/bo/1J//8b/V8kKhdmdGg5woaRbubDSTgTIYcTQKwQIqZhkhfABVYOCgdKGhIjQ9UVYzYp7J1UZbnStug8tRSwCtc885RxdccH4oDswCgKEFE4r322+/Q/vDdsmvD5OfyQygxfMZIDuS54sXjBcBiwInw0Xh6TeAHhQXish0SOeo8xyAXHzvSAdzBTAMBQQQw/legPEYmaEVOy/cny3WMbgAydjVytflOxQbQsH3928xmGlF5XvSHrOUUFREDIkSWlG5ZhXplEFZ5/lTaOcc54izmX6ThvmkAeSxpC1mr8UCZ3FhIUS9iBTSHtroYq3eedBrgPO/9KUvhblL34TUwzwPbcWoYLwwzuKodKy0DVgCDHrXGRt3voePP65G0zO5oKb3mvbAM9gDawFa3k00Noa9PlnfdhK9Nh3giB3uZ/BxnvFbGXCykzAZybdcMhBiwC8GAQ/V6BhMsVx17UzXLPS5vv+kczd1XtY3JexEOsjF1eI6ju7fuJ/jAMvR9H987OR1Y6c1vn78dKud70wBbFMDzl6jAFYpda0As0gZDIscoGoMXPF7tgJmBR7RQeDF4FeppF2E1MK8n6rT6alUrrRVaVgtjYtXlx1VeapO2hXg2ajqa+vWzZoJNtCTGlW1RsW4jIN1N3YLTG7sQewkruPgI6UbzDp3GpmfzcwUBwzNfvRa43vOMQBEP3BfmOUwcrBBDCCZecDvTqHGNuReBtE2zM1oOFhUf2lRM725kDo502ypLnO1skRlMVK70VJe1eqnDQ3TRDkdy86PsN4qCvBngfV2uJdliueAn9PApn0Pfgc8AVyBDWSbMgZCYwDL1/N8MKBlWT9pV6/Wxmcb0CLl0IF9tyW2H5k3ONjMGwOTBrpCemCShFIigIAxmMmzxqmvcV9wH+YBfgT/AJze8Y536L/+1/8abFv8CEqYkNHBnCJTgg0HPvrRj4bzYHMxt/EnICsA0DK3AMFoO9ekLfwOI9o7gU+OxyRDi3bxnYPOHneP22p+0lr+6fqk5/Ts7/ceYD7h/yJTXPcNABcwlnfmpkFTmIr4y5AoIIHAuuIf64PrOCXaaYXIKmQpBAdYtzHjnPnP39P5ufoMSt7x9nfUsISI+KAwETKnn3ayOlmtx/Y8ru7WLeq0Z/TgXbtCLYEyqfS2n32fLnrNz2n/ckdpmWpjc1G7vvNRff0Ln9Dddz2gPC+1ffuWAGgZETdowN9O8VprUsfOuJVMDJgwOVxD4Ktf/erBbYsNJK11/afzd7PRzFbyvZjA7XZLZ5x+ut72th8PkQoAC56VmgQU27ztttv1xO7devvbf0Kf+tSnAlhn5RRf93Dtj/vOn+l7Fg8LEJAFRo93uaMv4+iVGV6uO8ACRNnwPe+kHNL3RF9gBcXKwQaYack2ujiGz9wL6jB9w/Oj4Hg5L9j5xa4dxXHekprzWdCOzDvd0IqW+fuyl70sCASMMZ6VZ0ZIsHsibeflyF4Mihl4i8HCScERg5N2VuNr0T6+3zA3F6KpKGEbjL6+DW++R/gBVsLwoG0AWqEG2Upk1ammPKcFnsE2R/r4GyCLqICVeezITToPR2KQPZ1rY3rtaQ+cCD1gp97yzY4i6421acfK1PI4LetIAhLfz30UBxnGjJP6YOF3yzJHH2MdaVat+3ayDyzLnDaD/ETG44yxsQZsZju2sU76fu7L52LbbYeYDcwYTkadV+v/GDhYz3PF15kEymKggntM3tPrM26frxHAjgBmVapr/pFAGLhY4fBw3NiCCKmF4RWAl5B4GI6rk0pZq1JV1NKwrbTR1EB9lelAVdJXJ2sqy1tqJl01Wz0t95cDoHX6aSdp09wGPfroY5pfHgQQDbvFdVV4Z667XlTMGGJN4fgDTrD2XJcoXmNm6CCvLJPoC4PzjJ/BD9YXthR2HiBQLM9slxkIdNF1/ub8UcGGDGMbiJTK5eWhOjMzWlxcUiOlHESmxT4lNBpqpllI5yyzREka8jnD5lNhS6rDAFq2TznewUjLmVhG8Pw8F228/PLLA8vHxfInAa1Jm8mpaZbb8RxZC5C1vxKmx7OUcjhpk7ufGCeYUfgABjmZW8wDZyzcc++9wSbl5bRwBx98Xc8tP591GvYrYCjzh6AuNj73IaBMSRUHgHmnDf/jf/yP8P6GN7wh+BIcS6YCfgF+KdeD2cK12ECEz8xJZD/ttq5wO2Iw0UBWTNig/bF+mRzLeOzWI6Om5564PcD8cU1C1oU3QMB+cR0/+6akYeOf4csBbvEPcMt1m/mbOUeQguvyN4ELSgHho0Pw4HdwE+5jgPnE7d1jf7LkV9//qzWdhoAAvKAzz3remdq+ebO+fdMN2nzKTp15xtm69Zpb9NKXXKq8Gmr7WS/Q5vMv196lpppqa/tsoSfu+4weuu8GfeOam9VfHuqNr39doBa7aBqCBZABRlIMgByq6as53bFiQOjxD7osbUZRocwdtVorpfHYu+zIznRbzeShXXZ4Nm3aqG1bt+pFL3qhPv/5z4c+gmr7yU9+MkQ0Pv/5L2i53w8Mra9//euBqotSsWK24j5cS2JAy4aYgRcWogU9x7n4O8rBURqDXyg4+hUWHPPE4wJ6DBWYRYqSiV+O1HA939PRQI7DSAPEY3c+XkRcYBfxnQFQru8dLfne9E0ANP4Z2HJxSM8vlB1zApCIKI4BK5QrjDBeRsRtENowM3OL3z1W7rvJvg6G2wpjzn1iAyk82wtecJAiyrM7osk96TMAWBQ156KYzeggYobiJuXQ94gNE3/m+TnX9Whw5BCILsY5CaT6OdYyxI5sdk+PmvbAD3YPoCtde8ZyBPnBmkROsy7tCMUOEb222to80XrTKej0jXVg7FyaeWKZ6ZTz1WTdpG6xQ8I1DPjzmY1iSNF2apV14PECUU7Z/szTAAAgAElEQVS0MVrP81g3OajDnI/tkuMZQT6Sa63mlK6mu2O7zICFA2m0n3lLpqFqdjSsArDSyFrsXaiqqkOgKUnZ8qgKOFb4Ny4VP661FUrDU1OrlEaJZpJNavdmVMxUWsr3qcwPKBmONJds0GC51KjRVKtHyuFAZTHQTLejudkNOu/CH9IwL4LDzuY6AFReK67VaVvGoCIgBXaiyzwAJOA0xYG6ANillBEZ7yAXX4PrW1Z55zlAYuwTHLA4wGhQGjsE24o17oDbqBopa6fj8iV5rVajo1GdBIBvrjOjMpX6DVI6peZwqAwAK2uEzqTbqrDAx8X2D/UyuGQ71jIhtnsd+LNPQH0mWELYgX6W2C4ykGHgj2NWK99wtOsmtg/jIEcMxK7WjqO9z1PkJDtlr2THOOuAvsI2JavFtjtyk+fFzseG9DwDXIzJCMwp96M3L/L1JwEg7oEfg0/G9XixUyabSzEGtIc5zXXIpGCXdD4TIGeuuTYv79TWdaoo1yTob5Ygfonr/U7qDRMAmM/Wz7GMOJwPtZrvuZ6xmJ574vWA/VrbejxhbOdhG5rIwHzyHOR47BTYh/h/1IfjO+Qr//B58QHBSLiGQVsHG1ivMYh74vXs+p4o+e3f+u0aJBw0kM4CDLjowucrrasQdFoaDrRt607dd8d92rn9JF197Tf06je9Qy9+/c9pf95RI0vUU1+3X/0RPXLfjfryl74RFPuVV75OjzzycBgkGGAIOeilbP0LWmmU/nAKy5Q9KyZPmNhQQSCC7gNgMEmsjNbXLcf37DitAsVA9OHSSy9Ra6XIO4oDowCghkn+Pz/9aeX5KCgBirQjuOlDhH4cVTpcKznOYI4jKQbV4ogKY27nAiOGtri+k8+jT1EqGDEGexhP5grHA7rxitvGZ9oLQ4lFiiHB4uTlLdoBrVi8HAcFmXN8vNNT+c47pHi3H9rH8ShFR4VAsZkLZncBwNFmO1Q8O9ekLd6t0SmAVooWPDaOJo3kSQfJTi3HO+pHiiFRzSDQVurEOL3BypWoEyCegb8YXOT5L7n00tBGXo6gebc01o7TTzmWMeE3vnPKow0Mj4efZ3KMju8sn15t2gMnTg/ERm0cSLHuceo8694bTlj3xHLXhrMdmRgoP3F669BP4kCGNwdxoMQAllkDZlyh66yHVrtqLJN9DmNAUAb5DwvXxmUsr33ekerPH4SxWc8zMn4GRGKj3gxhXzsGo2J9dCQg1XjXwKC1VAJwrGSgwdwJG27D/KN4O7+v7ECYpWPAZlzRfQVsqkkLjNlVgaI9Th90OlJVq6yrAFqpKtVKSzXLQnNppg3tjhpJquVRoWUlGsKWzjIVULnGDQxsopVP4a7NpFZ/sa+Zzmbt2HmSTj3zZC0P5/XE4w/riYcfVSdhp+ht6leFFhb2Kqv6mh3l2jGq1JuZ1cOS9pSlsl4vpB+WhdRMGxoNcs1Sz0iVBsO+ssa4WHy33QmbCJHmaIff4HoMXhlMt0NG2+3881uQV1x70B/vylWUetlLX6abb7pJw+FARZlrptlQtrCsTpopazS1XBZaAuhrd6W0qZxdCrORWu2GqmGpRtpUsVITrFGnanXaUqehUT7QaHFBNfVTG7DDxhupB2YDH9Z4xcHSeF2XpCxm7LZeBM5cPqAY84w2bdyoU089TTfd8h2VgJLYyCvzgs+MfaPOxkHCKteoGB0sxWIQ0PPlUAxSNzllGjEz2QggS1WXdXi2JKVIf0st+pqdHFUE4DRjNiapRkrDPGQeU59tPS9qkrndzBHsQ0BPp6dal2GXk80A+BlsUc7LUmUrGwrEO9DWJWtkXNfHdqbZe74XvsHb3/72EGyw/Ypd/rGPfSxkoBBo5p5cBx+H2sHMUdIMkSWwELFzAVNhdZGKyHWw8WGpELjF5zAbMZ7T7i+e1/9op9tmG9jHxfrEAGPsB6yn/6fnHnsPrJFtfPDCK+L32G90jGdapvJusollqW1H16B28Mfs89e//vVh7QD2EnRgPjurzOQK3pnr2EJef153BseOsekn9GnJ7/z2h2qopQBNAAfjIoEXaHampWuu/rrOOvMcnX/e8/Wpz3xWv/hL/1Af+f/+VG979/t04at/WvuLnsqaGloH9MiNH9fy43fqicd266EHH9Y555+nhx55JDC/XMQauinII4Po1K9D9e5aotyGMQAFgo8JAlPIYAnXdXTFkyRO+Xi6RzVGZR2hjlP+AK5g4gDMwCpy6h8RDEAs+uc973mPPv7xjx+kIprmb2VyJM9gpRNHqScjKgZWzFAiJZDoCN+zoGKD1YvUUUL69Mtf/nJQODgtPBfjTRSIBey28uwoIFIXzfRirLgPlEzXlXJNDs4D4KN/rPwYaxwX/rleA8KAe9oJ4j4w2jh3PS87YnZOTdE3JRuh4sL2FmA8L2ClKdoodvqHZwZwciFNA2oGo+hnM9B4RmobMAb0BUAm5wIIOuXTYOXhnu9IHIb19M/03GkPnMg9EMvLOJJuYwI545qDll1xWo6B9hO5j57OZ0M2xrUjzAhxUANZiNxHLkLPR2YCZjEGTpN/Ott3ol/7cCwFB5kOMppWGD9HC1gdvg+T4OQ3Kpz+SsNGpTJ4L0lIY2urHQCCupEG0KBcYVSFHQZJ9wVUajaBC1SWldppK9RmqgogAwquJ+Pi4wGGSlQRRYeFRX2rulIzH2h2NNTm/rLO2rpFjVR6aN9+7Wt39WSzpcV2T/2EjQ0SFflQTSWhlMRynzqxqZIq146Td+qBJx5XI800U2c6ecdJ2rxtu+69/wEtLQ/04kteonvuvl3DhT3q5Ad05nCkywapWu2Ovlgs68GZtpYaTWW9DVLZVNEv1apSNdNUw2qo9mxHp5x2sh579BEtzi+Ci6g7M6thzo7Uh7egJ+1C7CdsKeyPUQHTFJCQwse9wFIrh7narUzL+YJO6Xb11f/5OQ1vvlXv//Vf00OLC3q4qrWYttSZ2aqFYV9Fo6+sKaVlrWajqbwo1MgauviFL9KG3owGC8taWlzQrXfcrkanHcDBfj5Ur91VMcyVZQ1jhUe91GplKspMnVZbZf+ANsy0NOwvqtVs6NJLXqYbbr1Ne/vLyrBPC0CvRGWSqshLdapWAEqX6mUVYWMr0k7rp6QNGhSZBGsNEHG9lHTTTMqbQI+VEja9TFpKGj01s7aagCzMzjRXUpdqVlKZZBpkrdCWjN0wGdBDvGKdZJDNwI1tVk51cJq1SgkMfA5eyEgAS0AsSlU43Sn4KmzKWX4PUJy0Jcebe46LzqdhN9DxZ67JOwSDN77pTSEbx34e7KqPfOQjYSd11iU2LXYytjzMLWQ9zBX8BoLCyHVsfHw6O/KUEsFPxabGvnfpEY+R/SM/31FPnOkJz1gPMGb4PHEtQ/ydADAC5q7Mq3itec7HAfsA3g/HaaeeJz5nPQ8z6S97bVsWuJwO943ZyV6D2CHe3IZzzaxiDTLnWRuHe8X2o4HZGMia+ner917y42/5sZpJgQABaGBAXvKSi3XRhecrh07c3aDdu/fqb776Vb39J39Kt91+ly58yZU697K3aX/eVg1y3u7rgev/Srvvv1F33XFXuM4Pv/EN2r13T2BmITTt7JNqRSHxGBlfrWlrAVo+h4GFEUNxNqIMpK45es49LdwdGWcCPhMsLi/ImCHkKAmAD1ESitp/5jOfCSAioA7MHY6HZosw/5Ef+ZGww6DHxYvpSFJWfP9DAVpekJMRJxwHFAoOAm2hHQBRHIexg/MGZdsgGIqF8cWpMH1yMl2R50Z5cb6BIiIwAJu8uAd0Y4wqA1kwmLyrY2xQMKYumAegRF/YieF63o1xPcIsnlsWUAbweA4ANkBUHFqexxRsj7Wfn+u4RhiKnXHmxVqLU0gZK4SfkXgDwEb2LegdQeX4I2E4Ho8+mF5j2gM/qD0wGb21ocT36DVkFuzmuC7fD2pfHe/ndt87VRvZZzaXmbHoIkAtdKfT3tFVOGpm9R7vdv0gX8962Ixip7LF7BWP23oNbjKmALQAB8jmK6HSBOJVpYy6SHmlFDYVOwbXpYpGppEqtRpjm68s8jBUSYKjA75DiYqG0kCLqQN7B9DHvKqQNkjh9zpRsyq1JUu0c9DX2QfmdcHGjcpS6Z4DB/Td2Tk91OnqEXblm5nRYHlevW4rsIzKopTK8a6FZz3vVJVJqXsfeWBcRDtpsPmhEjWVNVqa7y9r585tOrDvCW2sc508GuicpYFeq556nRl9ob+g++d6eqApPVaWGlYNtbOuZtQKdahGSaHehq7mNs7oiUcfVTUYqdnqaFBVgVXVbLBL4KFna2B1dbsHbXPG1BkAxSjXzq3btPOkk/To3j3at/dJtctKzcGyWoMF/co73qGfvfTluvbTn9GDjz+q6+6+W4+3WtrdaGl30tR+6ozNdjQY5WEM83wYbL8Xv+Ql2rf/Sd13z73ScKRuqx3qZg3KkUaplLWaAcwK9bOeUmz/6FYdUFHW6ChhjIcHtLkutSOHuZZq7oJztS+pdecDDwfgCFoY4E3VyNTMWspyBQe5zipVoYbaGMyyHW3HdpKJGDvetD8AWqk0bIzCPMjCfy01MgCtVmBlJQBaCc9bKmM+qaE8balKUqX1CJj1kA8et2dST9nxdzowF6FmLWARY4y+Qn8RaGUzKOxR1sxBX2kFSAtQ78pOiXF5fs8rfgskgRU/gXZ4c4F3vfvdB8E0+16wrV772teG7ARsZNoA+EXRePqT+rFmNNMuCBBsioVPQNs4l2A/xwDUAcI5vTykCq98TzvMHj26mTM9+pnqATMcHQRk/F2DEYZiWHNRYyb1CnOOV/CJ0BMrKbLxOjyez3Io8Jr7TwJaAehFrq1sgkc7mK+URoLAAYC8lv8Wr2+nxk+DpGuPaPIPf+mXaxxoWFqkaTFAIOE42LfcdIt2bN2ps885V1/62tf0Ez/5k7rppu/ovB96pV7+hvfoyX6qiq1fO7nuu/YT2nX7dfrmN7+t/mBZr7viclV1GRg2ZtMAAnAPWFprCZy1AC0Lba6DUQu6jxH7jW9842D9EgtSpywa4VyvsbV2t44VgRVhTPtl8mNwI6xvvfXWAHjQTnZBIHrCdwh8Jj81pti6FsAoBp4OFz2dBGMmFbEFg2nmBrasoLk2wBJzAuUHWMjLCxDGEGPIdexk0H6UDXOGyAv/DCxZYHFNmGg8F+PFOXzH/OA+gGgoKBa784YtGMyOsiFt44vzAYkYd+ibLsjuelRHMk6HO8bKNTZoXBMO5WsDgHcX1TQIRZt5FkBKXhZw/E67Od79x3eu+RbX8fIYGVRbLV1gvc84PX/aA9Me+Ns9MCljJyN2rG9kAHVCXI/FTOCp4bH+GRWnTbk/LSctj9E3pKlgT6CXkJ3IVtjOZnKtvyU/mFeIHQjP/Vj/2qaJU3mOX0+FXKwxcyoDdoJzQwoWlKyRGmWujWmlWZzwWtq33FexYaOW4byU453/Op2mRhS6TltqtXsaFJUGeYEHpKxJIfJSdUIa49jShK1Fmhg763WKQtuSUpe12nrdYqFT+8Nw3KOdtr7WbunawUCPNztaTCs1UoCHQmVdKqkammlsVpXXevnLLtXNt92k/csLKmCQhbpcUiOXOu1OYJvlo76aGumsVlOXpi29IK900aDWYL6vfVt26pujvq5v57pLuQadntrdOWlhEMCzbaft0GlnnKr77r1Lex9/XJ06UwnLp91S1mypolj2YYxoO//YeThegBw4W9imJ23boW7V0K4HH9SefEnz+/eqNxzqDElnLi7pP/36r+s7f/5nWnzoATV7LT1ZlXqwqHVjf0l3z3b0RHdWg/ZmLZepTtqxQ5s2bhgzv8qRbrj1ZlVVqdlOR4v796nXbAeQcsC4tlsrINxK4f0jzTtaZeItD/ra0G2qWy9r54ElXZluVj7K9Z0dLW1/+aX6yte/paVRreaGWcr1azEfhBTBcjlXVkrttLnqLovxWphkSdnWpvVplQZmFqmXVUbdtVSNtBWYhRmpo2w6kFD8frSSWkgxNlhp7XFhtuTwgNZaa83+ggOnyEmXPmEdIy8pB0Ow3CwTn0M/hOecALMCqLUyp2J9GK6bZQdrumLnLywuBvv2Z37mZ0KWCf4D65K/CeIDojHX3vzmN4egPX/jH+IH0WbLGgLfpEnSNo53lgIph/gODibxO+1wIGOtlNC1+m/6+9PfA7FfwzgiI0LJm2I0rrsJML4yB2MfzKzAAGohs1c2nbHNdrz9+9WuRzuduWQdGLeV+WuGFt87G8c1jtdqYyxbDGjFpJypjbn6/Ez+/t97T02aFIAWzCAGCaFy4UUXKR/mIf+9Pxjqqs//tX7u779Hf/D7f6hffN+v6fkveaP295OQiz7TGOreb31GD9x9o75+9TXhTlde8Trdf/99AZxByDC47GJBJBUhtV5AiwnuwrvcD2EIKALYApjiWk9MAgMjvBskeKYE3kEltxLN4L4usMhvLOQ4XQ6wB0CH31AMKB4XADcDKI7IHErsxA5ZDGoFM3EFbHMNEisDR1w4xrs1UDyS9tFOwDfaYiWIACI1DsCNKDlK69vf/nZ4j/vXERPeXbSUOefdHazsGDuzmwygxaBgDDBZedEG2m003IyttQTGkYhr7sF6cJolbaMfLrnkkjA27qdJEAoqNBEmADqO924YLpLPvGUs3UcWVI4y+TfPVQNivJt+apDvSJ5jesy0B6Y9cHQ9sJb8QE6zq5iZQQb4LUudZn50d50e7R6wwRYHM6zHXX+L/kcfwRJGZ7qWGe9rRUCnPX34HpgEtKyH0T9O7YiN7uPbnzCzQIDw7WHKkONEGlehXl1oczXUpvk9OnfrFrWSTHc+9oSemJnTQqsndWZCqlZrtKwNrabSqqF+KS1kmZbSRDnAWKj/U6kitYoaR3BjqLtUKaQ4tqpC7dGSzlla1k+25nR2JRVJrXtU6VPLS7qvN6vBhi1aKAFQEw2LZeV1oZnORtULqc45/VzNzPR04803KGtnGqW1hlmpZtZQt8wCC6kiVbHK1WpU2rS4rIsWR3rFhs16HuycUaJH80TfWpzXbVuberCbaSG0uaHmoNTObdvUT3LwD2VprcHCkqqFgTZt2qzH5w+EVDp673AMLWwP7BTklAuDw+IBDH7i0cc0Whqq1Wlpf76sD/zKP9brnn+het99UMlXr9HSddcqefS72tLJNChyHRiVKma3aMvLXq7bNvV01QMPqT7pXM3XDc0vHAj20xmnnqqrr7tGu5f2qzs3o3w40IZeT5060Uyvq6qRaPeTe8c7S1YrgMqxAlpJrW63pVZ/UTtHfZ23lOuN2dZgW/6NFtQ//3la3rhF1915t+aHQ42yRHlWBVZbujRUh7S/crxrpe3lw9nZYZ4+JS0RhlUWgNgqHYVxShqpGkmmVtUMc7lskOZKneJiDKwGEKyhRgmoB5gEg3B1hpaBAN83bqPlpm1LbE+yJ8hmcK1Y3vH1nLIXaoZFGzgZ0Bon437vFc8n+womC3DNsihCIBy5/MpXvSrYty5szfEEurkXgBbHA6BeccUV+su//Mvx7qErG6pwngPfnIPfgb1Nxsqf/umfBjnvchwmKTio5KCHberjK5emVztePRD7dS4ngF8c5mSDgMP3GFqTtpgBrSywb8dsLoO1x6t9kwFNr7XYBnFJHf9mYIs2MT9NXDD7zAzz2M8+nFyJwXOuF9eqmwJaq/dc8vPveW9NR4HWYxhCAz333HO0aevmUCj+jNPPCMVW//oLf623/8Tb9ddXXaUffuOP66Wvfovyuq202VRWLeu+W76sXffcqi9/7WoNB7necOXr9cTjTwRhROdzXVhUAB4U80bJHe61FkPLII0XBsKRFBAAIJwMF+t1JMoTPs4vP16Tf7XrWOnEhmGg506wcQy8sahdCI6JbEVhFo8plfHfh2v/5IKMQS1f3yyh2HnwZwQLyghwE9CK8XKNMtoJ0IMBRNqdr8c8ItriVM+YuRCzkayAXdCftsFMI+KCQgQEskKOkXkzlEylRgDSLo6hrTyPx/lIQL+1xt+AFte1s8Rzw66Lqc5OFbUSxbniWcwUMyBp1oB3AzIoy7PaAeNzDGTFYGzc3uPxfGs9//T3aQ/8oPbA4dYXaxJdQ3obetPgVRwoeKYCJifq+DgCSj86Qon8pI8dIMNgJJjiCKj1CsVUkdfT1/HtAetig7eTV7eNsZozcHQtwY3OAmuqEXgzSdglr1PV2qlaZ1e5zt2/W+fPdEN62t0LS7p3brMeTJvaxzejgbYODuiCnTs1Gta6Z/ce7ZnrKd+0QYs16XppwAoAtPKAm9VqUeuJouAAW3WpRqPQtv379Xc3bdOWxSXlaaXHe119au+TenLjVi1UmRqzXfVH82r2Ms3ny5ppz6naV+nNV/yorrvueg2GA7F539Kor7IDkDXUbJGomZBaVittw0IoNHNgXuctFHrFSaeoOVxSt9nW8qipG3c/obs3NbWHGlANaoYlauW1Tj35ZG05Y4f2zD+p2+64VZ20oW2dWQ37uRbyXHObNoai7od7sa7iFC3KRWD/hxIT/SU1Wg0VJcXaE13/+S/o9qs+p9HV12vz1Tdo00MPqlvNq8xHStrSqJaGeVt7uhukV1ymP731Nn1nlGhpdk7DstBMr6dLL75YX7vmauWdTAvFUFVS65WXXab2qFLe72tYF9r18AOanz+gdihwT7H0GE45ihmUkM430tZBX5e3Z/RytXXGo/OhqP53t87q5k6qB07bob+59271+6QEUuuqVq/RUHdhoF6zq/1VpWKlNtxqdpedTb8/VV+kqqs0IIpJVikFeGyGREQ1Kn4jA5a6XTC4yjAPmeNZ1VCraCnl95QaVn8b0Ir9idjJdhu9Ru3nkGZIXV7LRtvaTtdzGQs7y9j2Rdhg4XuvmJnlb5k7yGH7LdisobB1lgViwXBlx/Sf//mf10c/+tFgo5P5g7wmTR+2FX4FpU0++9nPBluZoDhsLK5FxgVtpB4un/ELALRIOaS0TKiPt8KSMZvLKWsOah/FjJke+iz0AGvHm2kZ0Aws69kxU4tUYPvR1ikh2L9CTGlRX5AaWqPRQYKAwaL12l/2w2K/2XrPRBpn69ivjwEtr4uYMWj/0HP3SLuc+9If9hGfKQzjSNv3XDou+fCHfrcGFPjUpz4VBBTsE+o7IWQxDKnztHv3E+rn/ZALTxSjrDIlzU3Ky0YQxI20ULX8hGZ7TS0NiFrNqJ21tG3r1gBeMQBcm0G58cYbA3ixFsPkSACtWIgjEAFYSNuDbQYzDGCEBeDd31gsvLzj0tM5EGZTxQrA0U36wxRELzwXssUQ92cb7maZGeHl2msxCHzf2LicNDgNDPl6VgSOkNBPAFawETiGsfPOCxxLyo0XM/cBTCT9g/b7WrFAMlhmB4Q0Rc7HkCK1EmPKDKTVUhk4z2CPQTT6yMeacWbwb73j6/shgJhLzCMYayhsA3QoXeq2Mbe5v4v/mYVlQyI2PjzmsYDy77zHcydG6T1ORzr2633+6fnTHpj2wLgHYkeC9ffSl740yCzkgo2xySDGtO+OvQeQuQb+0T98JshiGW9GloMG6BxHQqcG37H3+6TdMOlAx3rMus1OtP9eL6BFYXZKdQNo9arwSXndUAPWelbrojLXm+tKZwyHKstaD7Vaunp2VrcXpRb7pXbWlS7q79MFGzdoMEp032Cgeze09d2k1hOjUml3RmmZqoTZ3RjjJs2SHe5IO6wDw6usRtpelXrF7JyWH3hAw6RQ69RTdePikvZRYD7rhgLyZZqrzMqQQtZMm7rwtPPUTju67c47NSIVCyCjSX2vQlU+0lzaCs8zgFWQUO8q15Y01elFqrM2btDjD+8KBeu3n3S67ntyrx5ISy02m2p2ZpTVDRUL/VAHrLWpp+edf7bmNs7pOzfdpMU9+wNgMxgVarRaJhcdciLEQUzGC7sfOwwAod3tBECi3WmpLgv9zFvfog//03+qG/7972npzz+pnU88FgCtViqNIBllUrezRff2R6ovfbH+6KabdffGzdrFbngzXe3csUNzzY5uvf12DZuJkm5LhWptnJlRxjmjUkvFQA12/QZEy2A3HSOYNU5UVVKPdNKo0Ll7D+iVG7bonKytrM50b3+gq+Yf0ne3btODSa1ed05FXWuxWFY7STWzNFKWZOq3YNb97Tasth7iTg62GQXmqZcG4yirAyiYNDNlpB6NNzVUSV04mFkpmx3wmU0KUrULgNwkMBOfWkXoezootin/1r1XvrCtSOAFn8gBWGQodYwhGDgYjK0aB47D9ovRa5LpZz1nO9WBawcfzMxySuFVV10V7gWwhj/oGrT8jp/GrofepZxAsDMheHdNRIIXb3zjG4OfSgaOgQuDC2aN2n+YMqTXrwOezit4vAxoMV7e2Z1dQQMLrxhvymB/KczpqK4btRBd7iUAsUVx0NdfL4PJvh99EJMrTOZwu+KsoXhd2i+mTc7Q4XeTG44EcJskwxi4m/p/h56Zyf/6K/+kvv7660MaGYYjnbV9+w5t3LRFf+c1l+uKK16n0888XY0WRROh4DKpMo0QzKEo25iWGvL1KX3APwp61tKdd9weEHV2tzC1mUECWAIYOdzrSACteGAZbGipIP4ISqiqpDYCOHgSusaS60Y9nQvWaK4VxVMWZZKExUs7Tfu2Ae86LJxnirAXjxVJ7GAd6hli8MrHTwJaBoVioIwFiPIAyHRdJ+/AR00o+pV2EdFDWaJcKPLP3AHQMpXdEUArlhjF5jscQdJEed12220HGVa0MU4z8fPF/ehrM4cAwWLnx0LDbT/WMXY7eFYEEoqV+YUjayHMuNAn9AEvC1GDbmbZGZB0X1jwOrJkQRiDeDFQaAfBAs5MtWN9tul50x6Y9sDaPRDrl9i4YJ3CNmYHXxvzDlbYEJoa1Gv37+GOcBCMlHLY1zhEyFnLfNi9FByUoo8AACAASURBVDUmek/fE8FHlzpYMk05WV//T+qcIzGiJ+2LY20BO94Nmw0lpDCNhmrVmYZqqaxqtRuFLugv6adHlS4ETSmku3pt/VG9rPsaTZ3c3KjLN2zSK3Y/rFPzoYpmTw/1Ovpqq9C3hot6DACmu0FJPt7ZbrkJKKWQbpiQ2riyk2JGEffBUBsTUhFHYVfBXLWW2c2wO6dOY0ZLi8vqzvU0319Qo9tUUpW67IUX65abb5FaTe1bWAjMnF63o3xpWa20oYYyDfKRGt2eqBtOv6agH/2+ZttNLfUX1J1pq1+SUpipbvDcqdIyU6POlBRjmCPtNnRgeV6nP+8MnXLyydr92OPa/fhuveTiS0LZjeFKUfxDjQE2DGuG9YQdgh31qle9Kpy7sLCoalSJlB6YXpt6bT3/tJ362L/8V9J/v0q3/+EfaHa0X9XSQDNd2FkKRdX3NNu6u9XUgyft1Mf37NETG2a1XBfavnW7trXGDLLHDjypUSKdftZZWp5f0JO7HtHGmTntXx5vUd9QquWlZSXNdI19Gg89uzizWF7SWZ2eTtrzpH5o21bNthrhmQaDRDft2atbuqn2tAFyElGEmm0se82musNaxWikUTtVMc44XPM1qRsEyz4dF6tuAZJCCATIq6UW6FWlkOYY/KeV1Ncch4lSHyXAFumIf3ufSt/H9qLXJN/HwWLrIOxosglsV+L/EOzHL4ptTfsm6DIHBQ6CaROO2CSgh5z2ZkbYyb6Wr88cQxbjG+Dv8D0+hHdBZ/7RTgNXBjVoB9fjb+YqKZMcw7XsO9o/sqwyuBWzatYcvOkBz0oPxOl3nsfMI1JN9+57clxOaIW4cVAXVWzskKnVJG1XARh11gsALbZAp90es7ZgeK7z5Xlk0MoALr7l5JqPgzgByG42w3wFmMN/5lz8ZV7I2LX06SSgZtzEpZrWOn+dj/59e3ryhitfX0MDNX2UyXDRRS/Q2Wedq2arrf/tn/1TpaEw5xhd7LRbQQkEDD9ixPJ72HSmIRVFpVaWarDc1+/93u8JwIwBZtIh2BCqAGiHeq0FZnGeowEMtKO0TCCQ/gsvvDAwi7gXEQFSwlhA3J8XYMp6AY8jGXHTFmPGzSQbygvBUX7XB4kVVAxkHcl9OeZwgFYYuhXhEANnBrgQKjCREBj0nYuG8rdBGtOFmTswFSapy26Dn8MglEEc7wwYF6WPn21SQFhpcx23gfnorV955x9jDrhmNt6R9tehjosjmezIgiNF27g+CpVthBkzBLCjBZ5b8bPTfgNbzhl3Co3BK/eZ53d8vsfMv8XGzXqfcXr+tAemPfDUHoiN4jh6HRzQNA1bL5NuaODbAQwbItP1ub4ZZf1kB8u1CD0upKagg9BJBK3QU/Q9ThN/A4RNX8feA7H+ja8y6VSvdodDnXukraEua4HTUOTqFQN10qYKEbHHwBzp1MGSfqzV0Dm1VOSVHup29cl8SXt6PbUWhjp/aVk/3Wvo1MFQdWdOd1QjfbaY1/0zbQ1mNmpxWKlbt8OuhstN2DHjACwQA6lwqlOpaIQdEwdD0lebKqtcCwvzIfsgCVHbVJ1WR3lZKs1g5VQa5X21m2mopT0ifbHdUlGXqmAO1EnY/XDfwqK6M3MalRxfakNnnF4zqgo1283AiCrhc6WFkixRRR37uhEYZQAdtIk1UVRFaGbaYEe/hrq9biis/dJLL9N3vnOrRvlwzRpaTjPDDmFcAbUoMfHN676pRkBU6nFq3GigdjLSP/nRt+gXn3+xPv/hf6Et+WLYnbFdlxoVlZYbTe3v9fRgu6FPPbxXD599sgannap7Htylk3aepB868zw9+cRe3XnvvWFn9NmNG3TxCy/WdV+9Wo00CymH1OxtK1MTZ5YNCI90wkwcB8tuhmLz+/eFFNWzdmzV3ffepXajrbNPOU93PPKYdjVqDWcoPl5L1DNLa1V5oV7ZDEBenozGNa5WecXze3I9BCAnS0MdM6ZSI8wrarDBuFJIJ4QSWKdsczAGUnGkypQNCqoAcIUzkiz4U4dae5aDtosdWLF+Mvv/h3/4h4O+8o6Wn//854Ns5Di+s6Ns+93+yWr6K/7OGSYOrsb+RBxUMIkA38v34jNAlbNR4mwGbOdQj6ssD2665PpBsV1tG9rZNwbj6C+OmwY0jnHxPIOneYw9hxk3WHy7HhxvVoAgzVZSo00SYLx7nW6QmQBYAKMA4fj7sEu9+6E3NFjP48QsrCBzi+JgnTfbeawt73LIMfbVXfKId77jGAfdXELhcG0zvsExDo46y20K2B6655IP/PoHapgnGIRQUUmnevWr/46++Lkv6k1vfpP+2W/+74F+xc4kbIGcJCvbAbOlCowt0q2hzCKWx2zbwFityypMxn/x4X8RrgvQxCRgQlIwmyjBel+TEXQvDN4BtYjsAjxAYyXv2lF0FoABPK5hZRCzieJrPxfRUKdeWHHF1Fun3LkoHX1g5cVzG0TiHI51iiPX4lkRKjgLMBAwkgwOmQnFu3dhpG9hKXmxcz2Od4Qmpmt6vGODII6yuJCe847dvjhX3ymGAYUfjQ5uDGDH0oLPDqaPs8J28XiOMxMsrh9AG7muwUjnO/M3xS5xpOh7ziXVkHlsFhfH8HmqUNe7sqfnT3vg2e2Bwzn0seyglbGh78/PRZ3x7Pbo8b27A1noKTYYAdjCwMWoxWGyMWp57mg/MtopNutp0eGMShu1hwM149+sI22foKsd2EJfocddwNl6aa35FQOtk86ddaJ3XOJY+od7uRwD/Wdn0amfsX6j77yrpOuh4qB6g5S12ne4vq8pLRD4LYUaGgT2f13jfDeCfTJbLOtFGxtafvhBtZtd1Zu36/ai1pNFqZlGopMX9uvtMx3tWO6rbszokU5Ln1narV2dpoatGSVpR+0hjJlEfYK1GfWLsG8VAKiw21zZDmljjdl2YE01sHGHAyVloc0bNysvK5VlpXazrUF/WXO9jk4+ZYceeGSXyrI4uEMeaWVj4AKwLNGwATOM+6VqluMUM47oN7GfqeNFz5Qq2R2PWlAheAy6A11ojPKMMyLqUK8ozKMs1XI+VKvb0elnnamqKPXdu+5Rkz50vZkWgej6oK3n9eGg2Stf+cqQ+sVYlgBL3DdJtFgNlWSkYo70yf/r36u++tva9anP6rSyUP3Yo9pYJ8rLQv2NM3osqfRwWunr+/dp6UUv0r65Od3zwC6NhiNtac8qXxqI6Dg7/tEXMMIIdi/1l9XoUSOsVJeqaaMisLiOBdAKgA5dUiWqy1xFNQhgJGBlWmVKi0yjKtGo3VxhYFWqQtF+5kOmVtEMGwMAnI69mtVfsZy3rrBeaLSaajTHhdZb2RhcCSBXs6GlsLt1M6Q/Zmx0UNZSSbpLoTQDQCzDc1dqHCxKb1ljX8Xpg7G/w+dJmcJ9cfQJxPLCVkVGsv75Z/s6DrJzj8nsgNUAPM+ruIyLmSy8s7kAdrDrDLl9nOfrHUo++hg78JM+ROzsxz7FeuT59Nyj6wGPP3MIn+dd73pX0LuApeiq2Me0P/WlL31Jd9xxx0G9ETOYCFgxJ9kF89rrrwt11tAnXIv5Dn6wMD+vXrenN73pTSGgSCrrww89pB/7sR8L/i2ZQgfrZ65sFAbhgjre6DXuYeLBegFPy0/6IezguuIz2i+3DxyXFqJPJn1jlxXy+YxCzDTk79g+cJ1of3d0o3biH5284MIX1HQ0xoupnIFp0h/o53/hvfonv/Z+tTrt0BOjUaUyGBWp2o1E/YUldWdmRA1BxH/WwrqvgiJpZG32k9E//61/HnaxCGoahdXtBhbN8UrJsOFkgRkLdgAIdvhgQUBzJaLubV7NprFhzN82KC2Yn8vDb4M1TuWL+8AGPN/R5zZeWRBWGGYW+W8bzxg3LFjXzHI/xAYti5j0O6Lh1M1ygXkby7ES9vmxEcAC5hpuj49nfECyDWL5dwtOL3ADcd7qlfta0dsYN9jn+5olZoVooebxjhlUMSLvOQI7C5DUwB9AHpGE2IFxnx7OmXkuz6tp26Y9MO2BcSqQI26x/DMwbtnyg9ZXsb59tp/d8hrDl5QUp7QQiMG4Rud7R2E7bTaS1wO4HK/nNrvYeskR68lSA3YyHYCxI3u4dsTz18Gl2DGNHVdfF11rFoTtI/rNG64Y9IqZErSFY23gO7izPocBcIGi2oWUDkIqYKPsqK4BIVI1VGhT2ld+4El1G10lvY16FGAFsKtRaUN/Xq/cvFFP3nm/WllbnTPP1LX9A3qMSGu7p3qUqEc+GUHZmZYWluY1125rOOgHplNZSs2kp/5wpLJVqTvb0d49uwWnZtPMBs3PLyprttRkI5rhQHMzM9qyeaNOPvVk3XjLTRqxiQzJc2FzRpK3xqAWtww1u2CRUOC9TMI7AF4/7HpHyhlgVaU6KQPQEjLUwtb1YwAugCAr6RBhPAP4UQkYhJ0TN+/YplNPOVW333hzYP/YHmOu2Ma1kwVQyjUYd+xk1g8b/8CQaq60Xb1mYJ/1UumGqz6nj/0f/0Y/+cpX60sf/4Te8GM/rm/9yV/o1jvu0Hv+3f+pD/7GB3Qgk+4fDHTem35EN+56QHt279GBfftV56VmujNhx0qKPXPf8y44Twv9ZT346EPqF7napJkuD0MtMFIYj6WOVrBlg7MxZrENlKusiwBwASIlFTWAa9UglAE2LUMts0GDREWKsrfH6acahVpch3vFoHZsY2bUy8rGRfebjaZGOTsAjsJ3dZqEuZOvMACadRZqd9GOohyo0DCMZaPRU0XqYQVw+j1gzXbpWj5KDPrY+Z1k/JtZYh/Cuo1nPpz9zu+29/lMnzsNi4Ly/D3sDw4WjHdbLYPX0iGWU9zDwWbLs3gex2PzXJDnx0svfD9cx/PDc+cXfuEXdM0114SAkkEt5IyDHm95y1vChnCA5sgdxpVgFKCWfUHmCccBaAG+cg/0NYxJdHm83l7xilcEHX/H7bcHEAy5RVvwHcNGMWkafidDi/tiB1i/mdSwnn72fGNO08YYYLI/yHoywGa8w22wvODZvYka3+H32refbB/3MltxCmitPnrJOWedE3Y5NFo/7uhaWVLrXe96p37rg78x3koXRdroalixs4BU5eMYArRatqSl3DrBhlaSq8ypZdFSq9nRhz70If3RH/3RwRxvR/3W6/DHkzt+NIM6Bh1YNNSDYkJR9BIUl0U0aRzGkQPTZye7bL1tXs8CWu3cyUiH/3b7WTxEaM4888yAcJttRDSbZwFY5BgWuP9h1Lz4xS8OERZSCVcrTE/fYdwiVJxyaITdFGTPJ96dDuhoDYsRoedjqaFlpW2lF3bbWVoKytG1HrgWzDv+5hyiTTay4zQ+K27XunLU2fM8ZlE5Yk//xpRSM71iphb9CKBlgYVwRtD6XM/JmEJ9vMd8er1pD0x74OnvAeSRgQYb+DEg//S3YHqHtZxJy250D/oCfUIQC11GhNdlBhwUsUNvPfBs9rDBK7fJdksMPoUSDyusJ9oaR27XCghyHdfbiJ3fycg61+S7mPXhfnV9z5i9ZbvKRnfM6qKNDiatB9ACuAm7wSWFisaYodUZwTBqajmko1VKq2U1ylKdqqkya+pJCm83kpAGlwyWVBVDbZ7ZAB6mfpVof6+jgmLng0LtOlOPot2qNExGgRmTkhZIMe8ROyXXajV7KsVOd0MVGmlmdkZ79uzTa151pdqdWY2KMthOt93xHRVlrrkNG7R5y1bdfd8uNZWpNWLHxHEaI6AWYFaeVaJWEt+1C4VdFUl1BDbJqakUitMrnEeqWpEoMLeoKRbS16ox4MU5pEuSxAYIRg0oGEGDUa6s2w6b9Xz7mutUDPODc8Y2jx0xbDLsK8bRTBrOoxzIgfkDemL3bm3ZsVV7lver28w0Myp1y9XXKhnk+os//TP9p//n/1Z/fkm/9Ssf0Nt/7uekbktvettbtTQa6oxzztPufQshZeOsk07VaDDUXffeo337DwQ2VwBE60obN2/UzjNO0c133KphMRAQ1sZWJ7SbrQCOFdAKeFZZaFSOBERE6mSrBAjNwu6D9HOZcodCjWoUgMN+g/5sqlm0Q3F22IGH44jFAEsMpoT1CxYL24602bIOzD/8KZ4PoLBfjDRotwJTDEZYJyHNkdHMVae5UoLrNTWExuvS69h6yDaywaT43TLNWQTjvhgDYra3zf6kfV77lkcH7XacvFBGZsz8Moi+miPOcUHeVGW4l8E0Ukm5Zwyu28/ysxzKr+EZzUbx88WgoW381Z792ZTrPyj3NrnBbOJ3v/vd+trXvhaK/Md6i+OQNW9961uDP8nvBsHYAZNxZB6iR/BRGWP0DTIo+GBlFd4hD3zzm98Mx3FP1jTH/9RP/VS4LkAacwtbAJ93MByG+UPmGcch6ww+xWyo9YyXdazrZMX+pfWj1xy69LLLLgvkD5c8sr/utWcdbD990r+3n2mW13rafqKem5z9vLMDs9cCgs4NW17XtX7mp39Kv/MvPxjy+vOc3Th6qluZ+kOp0xj/W1oY73JSt6Qm29OOKrVbVaht0Gi09Lu/+7v6L//lvxykngYabqu17hznwzkXjhoCyoDSOjeXz0xmFgBAjI05M7NiUGsScX2uTQArCQMuVipWdnwP1ZgdKxlPg1h8jtH1SXojvwE2kU5HmqYFTMzs4l5cByYX94HSyTuC6FA0Y/enlaPby3MATMEG87xgYTMmIPksfs4l1Y/dWkLh0EYjsO1IXXWKg4sDcn0b2RYAjiBzTRfosxCJla3XAfd3xMlCheelDfQp7eGaN9xwQ2CoTUbD4jF5rs2baXumPTDtgbV7wIyTOLptuRkDBJOG+YkCesVOWhzIeS49n8fDbXXdCraHZydldB4vdETMQsIOcKrM2jPh6TnC0VuCM+grnoF5hTOAwe4ATaw3j0avWG95rsYlAWKw1mUE6Evui+HtyLr1vPsqbovba/0Z60xf/1h7LiTZVRTWrjTKhisAUENJ3VCeZoG1lKZlAKAaRRrS/wAksEObVV91NZKaLRVDaiK11Gh2dKAGnErUSLIQiM1GpHhJy2VfvdmuhotL6oRd9krNdLrK6lRnPu90LQ72hzTCPmARbK/WBjWzjkqKpmep5hf3q85qbd62NQAQC/N91QXABWmF49RAQKdRVoc6SbCBgGqalOQAKEhWQKl0pUh42FApUaMcp+XB6OK8AHJRFL8YM7R4lpryDjBiskTtZkvDfBDudcmll+q799+vJ/eMbROz7czAsePE2HmsvDvza17zGj386GN69PE9enL/k5qZa+vvXPxCnVSlyufnpXZT37jlZu2lgHjSCLXIXnTxSzTg2dJavV5XjSzVV77yZXXKRBtHqea6M1pMKu0dLKlowpACOpI63a52nHay7rn/XqWkZlaVXnDuebr/vvs0LAF4jn6nQ8sCnisvcw2ZC6rVAqSqAbMYfWpZjQGtVABalUYpu15SJJ7aV+MdNvl3qNckoOXgR1h3SR1AKTbRqga5Oo1U7bRSL891ctVQvxzpodks1B1rDltSlWkAoJWUaiRF2MVyOKoDgdC+iYEbr+u4XX5my2b7P3EGQuzjWY4YFPc9PFcCCLFS+BpAy75hbLtzT8vUAFCEkmtj4MtOPMyaWGZMPsOhCAKxTDGYF+ujY5Ur0/OObw8Y5OSq/+Af/ANRnw3giRrGrpHmnYl/9md/NpAQIAGY9evyMfbD3/ve94ZzAZ9ge1E83cCZWaUwSakL94mPfzywnwDhmRtkz+ArehdB5i31AMEe8PXRs9gDx6PcgG0+60mubV8z9ht5djPEKdGD/wpbjPZap+JXWnfGpXZiGe31Z/DZ/XZ8R/PEuFpy3jnn1RZojgamUH4LJukv6dd+/R+PBVrSClvPzhfjWlmUGiCIMdeT8kIaEGYqpVl2jCmX1e51laSJPvTBD4XC8EYxGWSDD+vpwrUMawtWBp/2M7EodE6NMJ6XXF7ACBeb9eQ0gONI5Hra+HSfy3NNsoEMSAFkURvNgJOLu9P3/HMaoplS/M3nYAjkeXAIEAQ2glxHwxFlxvOFL3xhEBQGKbm3UWpTo+nHyX8cYzoxAgohRuoeAswUeedgAyCxoyKou8EvjC9eoPLU+OLlcTSzysCsowHuJ8+LOMoVDJyV4oP8zjlWoPQLhQdh+iGUeHFPvgeEA4xzCoaNBoNlT/f4T68/7YFpDzw9PWCj3PKEu7DOrceQjX49VwGfp6dnnhtXtWNn3YP8RsZjDGPcovvQJ4BFDmRZtq/FbjraJ5x0KO24HW5+mIHsuhpO/zGo5SCJjX/rpBhgPVw7zdKOo7wxuGUngt9tk9EvZruZ0UOfOaI9yYKmb53yb1vExvp6+jhwmBKAq0plVoyLZbPTn9PGYDXBSsrYCTHEXkOKSZmUGiZDJY1MZZGonbbVqZsaDfJQEqPRaoT6rqOcdCgYJbmymZb6/E3Jgpzd1E7Wjs1btK3b04En92rXw/crr3MVSa1Od1bz+/rqZF21AUaqWqM6pz68arIURoXazV6wjS0TvGMdDK0AdNRV+Efxb54rFCNfKYAeciNImatTNUoYMuy0N2Z0tcoqsLfCLnls0EQqY6uppeG47hkwTU3RL9U65bRT1ey0dd/99wdbxgz1GOzxeNkBQ55hGxMEvuDCF2rr9tN147e+ra4Gmlla0PNGtTZ323pCuR4eDfS4Em0/8xzlS5X2758PYGJGcfV8Wa961cv09Wu/ou6o1Ol5S712T48p1+PlUMVcF6qhyqVBqD9G4fwldrqTdPK2HTr9lFNCwHkUEjWP/nVwLVa18hGA1iCkkcC54v9lADRTdXPGoVSRFarScgwSsklAoxWOgwkXammt8WKcDQQdZCPBnCPAS62q5YFmASTLZW1f6utlyaxas13998HDmt8wp24xp2HZ1L52Cq6lNkWkR7lG7L5IauQKqObn4n0STIvljI+P/RkDTwa1HTi2bIgdZt8nBZirYZeN7wdAx3PGwBJ/B1u+GNecZQ0GW9rnkCYb0mW/tx58vRgcm+ziGNAyKLeajF1rbKa/P309EPuefIahBWAFCYJ14MAMLeDvK664IuhjiBLWQ7w7dfXKK68MehpZha/6ohe9SH/4h3/4lHpc9kUvuugive61r9Uf/MEfBB/19a9/fZiHXPvNb36z/tt/+29aXFrS+9//fv3xH/9xOMb1mV0vOmb4HUsveR6jO/EPvbb8vGZIOsOJbCb8RewTnhu5CyDH8zrt0Oskzg6K1z2/c+wU0Dr0iCXnn3t+SDmMgYhGo6n+8kjv+19+Wb/5Wx9QPiRK1tFykejD/+4vNUq66rYzlflQqF1yz3O11GsV+mf/6EfVSUaBWozxD0PrP//n/xyYMQyiayw83TVIXBMsnjA843nnnRfSxphU5OnC9HFqW2yETUYPnosRAtM149pRtBMQCIFAiiXP563NOd4KOH4egzwxuwrDxkYx08c0ZQNanI/TEBeRddoivzG+VlqTfWlkH6Oee5ISylwB1GJrdgs6BAXF/7yQXbMKhN7fcT7Cw/W+uK8L4Pu+rkniSKVzll1wcDLtwgofRhaAmwsK2rnwPI5TDoMix6gmWrVi5ByLoJyeM+2BaQ88+z0QAwFez0615p107RP5FcvsSaMqdqierT6gfZb9vDsSjFGMwcfGJgQe2LQEvcTxsHsddDme7T4aQMtGK4a8gTbrcd7ROaSxo3/RJ97AxvbSpFN5uOegXQbCHNDxvbhOvNszOs4R4tjhMNvZepUoN23iZWczNsSD85umTylQffR9DfiQraSGwf6gODpg0MpuhDj7wB0ULq8SpUmqZkqx70J5WoTi29WoVpPdEYeATK0A8vAse/fuVlWzW1UdUtKyVkMDCqq3KDovbdm6XXMzPe3b/biGFBGGNZcPddY552jz1i36zq23hTQYQDLSADmp2+tpYWkh7DbIV9hKgeESgDlS2cb1sWg/aYYwf3gmisCPga7xb+MkSFhERIyBYMbF5DkeAGzM4eJa44S4tNnU8spucRRSb4aC6LW2bNmsrSft1N333BPGNAYwPFaxfHMNG8ZzDGjOaMPMZnWw73c/rDPyXJc0O5ptpHogGeq+Mtfjra42nvN8pb3Nuv7GWzSzcU79/qLmek1dcsHZGj62S8O7d+mS7kkaDUvdsLhH+7f0tLudqt/IAkCZJU31R4VarbaSUaWXXPxiPbF3jx56hB1LQ0uPeuqM1yJgECwICsIPlJCiSk3EOlGRNNSoG2qNxr2dN+jJMowL4zWkHlySrrDrDn17gz1h1Cjyv1JkPawLWk66naR2MdKOpNYpxVBn93O9dNRQo9fSZ8rdenCmowNVV/uqpvalDZUZGwUUqrCdD7FTue93KHaTWxwzjGOWlMkL9nUmATPb7ObGeT0ztw3YcQ9ff1R+z3cE9Ar9smILh3I0K8DYav7UoZ6Bc5ylMQloef4e9cSYnnDce8A6mLngovBm+fKODjPzk1I2n/nMZwIJAd3nGs/oJXxyamf9yZ/8SXj/yle+EvxXXp/+9KfDXHDaO/eCAEGBeO5POuHll18e/EYAM84jbZo6fb/4i7+o//gf/+NTNj07Xp1gEJu5iu8a++K2j6yrYWbRfkg0ZpwRCEIf4UPzfPSV7cwY7DVwZl3uGlrPRTziePXteq6TnHn6mTWCyhHpwExK2QGjqXe9+6f1O7/zm4GqlyYzKhodffDffFxJe7Py4bJmeh31FxbUbs9opJayal6//f4fV1tLYVvi2dk5ffjDH9bv//7vH0T6zYyxkF1P4w93rhcbk4ZnczSRzywuUF7agNFL6lqcguidAJ+uth2v6xqIMhhp0AkmGgsFAOixxx4LtzOY5Rx5p2HEitkgFMf4mv6dvopRbSsaz5sYKPOitfKNF6WZUEaZ+Q2WF+NhweDosMEz6p4BdtEm7gPIBWOK3xFujC1UTp4JEAwmFY4M/xhrpGSBkAAAIABJREFUhCvOA0wv7sF3tJ/z7CjQHpwiCyiuawVuAePURc7BoaXgoIE/P+NqrLnjNd7T60x7YNoDz0wPWE95XU/edS2H4plp5dN3l0lHx7Lcd3wuPL+ZQ3bY+Ru5jUxGp1ALEpmOk84xtBk9AjM7BmPW04uThuVa/TJ5vFkO1nXs2EiADf2CHr7ggguCIewIsOflkd7HdSSdsoEepM4YwS4ixOhE1zU1yIZewx4CKMRh4BpOn6CvaB86lWAPupnfJ5mM6+lfUg6zmvSv8c5/ocpUspICEGoNARis7PoX0vpWAKGVelQ41O1Gqv5wMGYDqdaO7dvHG7qUuW666YaQFtdqtpQpVb+fBwAtzZpK0qaGxUitDR1ddulluvOmO/T8c87XcLmve+67S4Okr/1L+9XpdcfNypOwkx0gRLvT0LAeBgAlGZUBGCGVjXeAtyY1k0qnDI6fLewMHmqGjZlZHAvINcrG6Yo9UhvZITEd198aNmASse9hFoolV3kZwLM8H6rNrtVFoQvOP18Ly8t65NFHwzxnbsUpLJ47Zm/xN7YQthHftaCx9Rd1ZiPVucOBzl1Y1KuaXc1k0kNd6foD83qoO6PdvY3KTjlLdz72hPqqNcj7aiQjvfp5p+ukRx/Qxvt26/INp4cMjuuKA3poW1e3JkPtYVfJtKuyzrRcUDOnp9n2jM694Pn69u23ajAaKKthTR0boAXDKi+SUA+tLpfUCIDWOIWvUktp0g7F4en7PCuAv9Qpq5DSCRwT6pKtsOYOJRvioKU/GyQCesxaMPVGaiWFTi8KvbpM9HI1dM5CP7D67tnZ1fXK9a1RrQfV1GLV0rCUKnbIpN4W07uqDvpNtuF5PxxgHIPrdqy9Fm37e/wPJ0NiQMv+YbjvCtAWnhkmZFlqtFKD+WA6l5ld0fAdLaBlmeIAcayHJ7Mr1iO/p+ceWw/E/h5jQ0rh1VdfHWpEmRFoMBQ98ra3vS3UwKK2pVnJyBsyb97xjncEEAuGFTWxrrvuugBKAUixwQulXVxahg0rkGXWYRzjTUuc5sh9n9y3L+x+jK768z//84NF5ZlPZqUe25OPz2ItwGhFB9pvtA6nb3g27BDkKkEq2Gs8g8E82kVgCACO/kLHo4+9Vl1Hyz4+7waz1tL963mu7/dzQ8qhgQIjisgh8tx/4Rfeq9/4jQ+oKGCdNDSq21rGaBjXC2QT4aDU2eUQznCTXVryQu1sGBRDt9vTBz/4wUANjGm5MQJ5rB1o5P9Q57ueBs8WU/j4jDHGhAMZBhgB3cUwC7sjrEQYn+sOTBw1d9qFgSBqiLC4EAYAdmapcQ4LxduXGj03+Bc7MQa0bBD7WBYcY+mIrpWYWVCOrpj1ZEVsQC1WyLFBRbvYqcopkSx2nA9AKQBVp/XxrIydaZrnn39+ALBclN41whAYCAmECYKH+3v3DT+DFTy/eQ3wnaPZjmaZIso9mSv8Y67E9NEYED5eedrHujam5017YNoD6+uBQ0WWuaqNjNXAndWAoPW15Nk5OwZeVnOAnu0IodmwNo5tXxh4QU9gbCKjHYhwUAZA63i9DgVoxU5XrKv9GduDtH5sEXSXgzkGrgKw0GqFVA1qk3Ce04iOiKUFyJOmK85mpiQDuOnrjDNOD9e89pprgg698PkXjndAXtHrW7dtE9urP/zQg9q0caMuecklemDXLuU5u7Rl2r5jp26/846QgsT26X991WeD4Q6gMmbMwX4CkoJldPQ1kBiXUEOLJDF2eRu70AHQqleArRWIizzDcSoZuxFVlbKUtKhMBQyXslC701LdzLRAfaxOJ9R3OvmUk7Rp00bdcsvN2rxxs3Zs3a477rhLWdrU/gML2rxlm+aXF6UWNUhP0wvOvUi77vmu7rn7LikplbRh+RRhtzqYYaQ1Lh9Y1Aa2bi9zDUpqkKXjwu2UFg+AFiAWNbXGuxrSK+PdC8ddNC74PqZqwc7ityLj+1qdYpymSOHyEYXlqakVGF3j56YmGOyjUTEKNcDK4VBXXnGFrrnu+uAgxYW/HUT23GTczcqzkxd2um631CiH2rK0qB/eukUvHOY6b+8BdfNcixt6uqfT1LfnZvWV3U+q39uqPkyr4VBzG3saDOf1/LmOXttu6ezd8zp7b6lGWevRuUx3NUt9c7Sou8tCi70ZDRodVTU7ZGY648yz1Wx1dOe99ynN6BwYcEeQ8zexkIPcBtAaVSuAFumkpMHh09Sqq0xJSsmK8bgUaRmYWq0SFlwdxoLU0DLQi8Zg47i0/zgdNIzZWAkoC+M6/hxeAIxpopJ5yy6dValuVmjzgX16eZXp8k1bdXoAOmvdnYx07fK8rlelvbMbpNas8oK8x5Ga7PAYNuL6Xsqf7Wjbz5O6Jw5Mh6as7NLL54NAG6VjokyCuOvitMOxYz4+NmNXxgD+NsZAmgvFc52sMd4cYTQKKbvB5l9h1QUG10oNtEPpikM55hwfg+Rmg8U6ef0s0OOlAX4wr2M/En8NXQVD6xvf+EZIF7Qvxbh5V2FAK8Au6i2TMURgBd33zne+M6QponPQ1e973/v0xS9+MZAFICewg+H/z957ANl2lfee/7P3iZ1uVs45IiGJKIR5yAQJMNGABwyGcqpibJd5TE1NTXlc5Xr2eKo8z29w+dljz9imTLRNlIgCAwIJhEBCWbrK4Srd2OnEHaZ+6/S/WZzp2319W617JfpU3XtOn7P32mt9a60v/L+wyL658cYbA6FDQfRKJVx31VVXhXtJLfzc5z4Xficw4trvfS8AZYBopC060CPWzVYLCrFHqNH1qle9KgSNWLcwqMXYAdQA+QiYQUZCC/7ZwQbtKNvDPYB9dtCxj5xaGJevgVfbMbHa/j9fV2045XApxZwJete736X/8qf/Re35efV7AzXHENoVZfnPPAcIigIPEgpUOMkjD+8GEP74j/9YH/vYxxYVMkdLGcVdK8KaiRrMMqASRyoBcFBvA9CDzUQ4JIvTeb1WIJ27y70GLmIPvo2ctRrLUu3GfXO+Lu9smIsvvjgoqRTWA3gBHPI1RrEdxukisB4b3/OyghMbM7GXxAg97bLRiAjDq0w7fp5Brtj4iCOzzAR4JswNZcrPNsjkNEiAOdfrMhDFfQBapFi6aD33M5ebN20KjBOmSFsGxjBmzHC5thEU3bHwL05dAUzDO03qSiyQiXojVdVeK68vKw1LhUg/m+ti/VnrFFinwIFRwEq/leNYefBvvDs8nlYNeHNtSC2q14PhyDu/xR5leCT3wo/43QZlXG/hwHr67F/FuA38u78en8cRR1kz1jhq16UF/J15vY0SK8Suhwj/JnIW+eDnrmbU1jN8sIhT483jkTc8x8CR59KpLgaQXLDdNR09Zu7z8eMoqHzmWoNNjkSOnSKWIwEY2rYtRIo5gtzrxnqR+0WUGTLHEVt2MC0fXUG0T0VphbS9MqTi5WWuTZs36+yzz9IJxx+nTqetmelpTU1M6dHHdujpXbtCDZwXXHhhAHt27XxKRx1xhM46/Uw9/ODD2rN7j0486WSsY+3cs0e79+zRlW+8Ul+++ipN79sbjAwDT6H+TjEEpFb38v1WUQ0cDGtmBeWe6CcAsIX6PQY0yyIP+5HTrmr1Wth/OMwowYB3H/mOo+zlL3t5qNk0PT0T5H+v1w/oR5JS0DpVq9EMoN+9924P12cFpTQa6vU513sIvoUgsoUX9B5CWcNff/bTEMjytRQtXnQgA4gEUGQBOOEzijV6WFTGIIx5AeQJ410owm1dMBQgLhV0lhtuuGHROeu9HHq04LC1Q9A6mkEDrsmyQejJ1kFfp83O6JcmJnVxv9DETFtlvaVbqxX9P+WMHtl2hDo5kWp1NUmNTHOplWlsbq8+cP4LVP3xrXpxVtOWvNDjnT26L8u075it+tbuXXpg04TmxifUrLRCdFyngH+QklkLY87UC2mhvOwAt/4ZAxvel/AN+Ae8mNdgkKkMumhLc3M/KwadpsPIP1KSAgCTso4GgW6LdaOAxABQM6LV6qEtJVWV1VQ9gCbWh8A8E1V6A1Wob8YhBJK6gGC1egAnG4nUKDs6Wrk2Pb1Tl518mlo9wNaK5tO6bnjyCd2aZpqdGtcAMFZSC1tqkKkI6aur3T8Ht/tClBoncJK5ExC+TNUUQD1VSjmaLnXq6iGiMadoPHhyloeoR8A4oszibNGlAC1/Nzq3lquWG16zi/vrIKL2Do4K63ctR4E4Gol9BDAFzyEwxHsSmc5nZO9b3vKWAEr5oDHAnte+9rXBlnLGjIMakIsGdEi/d/kcQCvWDfz7Na95TSj4zr2//uu/rr/5m78J65XveQ7XvelNbwrljoZ8vRf6YR0vzjY6mJnGzmYMr3jFK/SNb3xjMaDC6xWA99JLLw0AX6gJOBgEvowMsu0IfRxsAd+ij+blRNeCR8TfxVjGoXYoHgzNno17FgGtpUJCKfT2J3/yJyHKhwlEMWcB8R6H7S3FnOg8St6f//mfh5RDK4A+0tOpXms1SBspZpjxO8+0AEfRIYWNIuosJpBhUGSAIFBkK72+3xs5jsKJwTOPZ60XnPvj0EQrR4A+l1xySVCAvSFAh+PNjNJnA8vplfQ3Dk33hl9KcbZCwToA9OE+NiR9QKmyZzD2AHKNUxqs+HM/oOJQicrCpvcpFzaeuC+mtY1DnxIBU8HbjbJJOKsL3F580UWLxidMxbnbBtfoG/9mKUga1Qdgvq300S+YJ4AZ/YPWrAtqZ9kQscIVK1lrPfdrtWfW212nwC8KBbxH4/1umRFHp1L/gGsAxw12xBGvNqQNellZcfp2/L1pa+fB4Uxre/wtXywvDTaZ38We/dhgNmAFPbjWciYGDx35anojs5AndrKshj4G2HzQTQwUOaqL9uNoXEcqx/qBnVnwe0cHO4IALzD6EGuEMaC4co1BNEfy+RnWeWgT2ePaXnEEheW4n4EyjzOG9QetLReXlzGEo5ShbES+cAoe1jLGPVFVgDMAPvkgC0XQx8bGVa3VQ3HnLVu36Wtf/7pmZ/eplqZ6ySUv0iMPPaJdO3fpmGOP0xFHH637H3hQe6f36co3XKmrr/qS9u3bozQASo6dGsZYHWyE1oHMuwFnOxi5xw49H2DjI9z5Hk846wtvuSPiuAeHF3NB1LV1CjvreLdz04aQa7k4YvxA+rrUNbG+4H0Tz6kdrwY2+c2RBrEjMETXDSh5P1zLjJOxoPPEeqkB3TiSx05Zj5d95zpzpPaMted11PyMXrJxo85Lqxqb64QTHrcn0r9W5rU9STXe2Ka8XSglwq9Wau9gn06ZaOjirNAlZUXHPbVbRxWZJsYbmk9TPZBXdH2nrXtOOFIPcSBBO1NWJBpUqR2WKi3TAC7l5SDU0fo50C+qK0WfGS+6piPvudZ6JFCQ94r1x9iZToSh14xtEugFDaY2TKrbbatZb2jQpn5wRc2JCc1Q0LlRH0ZiDQYBeKOVAEMyP8UwWol00821llp1agt31aqWmspzHTu1Qd19cxq0+9qy7Vg9sGevHklydVsNDRbq2zYqiXIANo7gPIQvwNx80FOLtJusq6nxuipFrt5goPHJjZrtcpJoS3PdvpJ06KwJdcoGnGJfC0EPAe5dKAq/3FBGI2cMao3abAY0DyFZ1h+9QAHvPfggPAhQydFI3lfIRvgnfPeDH/xgiOAirRAewz3wKsAnQJ1hBO1YCMYg3RA+jS7A9fAubNrvfve7gde9/e1vD/rE1772tWCbke5ICj3fcQ/83c4x1tAnPvGJ8JsjxlzbazWTSf/BDAC0iBSzw4lnsH4JqOA3xgGmgN0KmEX/zG/BHdAdsHkdKAEvg2akTCL37Uy0o2+1QNxqxvxcuLdyykmnlDFDcach5Ic+9CH94R/+YSCwlSmAA4jOPY7msdIae6dZ6CzSP/3TP9Vf//VfLxbqdjsHwuhWQ8C4/RiUiSOOaN+n4wGKEKnF73yHQgDaDKhlJdxgjcMo4zQ4nmdvs0MHV9P/le61YmJEl+vpJ3NDKCSKGvOCIoyQBhnn3WmJVqJGPb5WoEbpNNof5tHKnb3RscLtzwaYnLJo4yaOdHDb0JO2UFKgcaxwQHtHbZlR8h3r0cqNn8m63DA1FYrN84LR0g/m0qc4LUamLRwzzD1WaO3pc2oqjJfPXMM/GA1M1zR0/z0nVlZXmsP139cpsE6BQ0MBA9Q2Dq1kmMfwPTwIpQNeBSA+TKnKF3mJ+Q5KCdeifDkyCQWE350eHcsjOw4OzcgP7Kn0F+cIkUTwbugFAAOgD5/k7zh03jUuoFtIC1gwLlHWrD+MyhQUWIxvZBXX2yvrwu4H1tP9XxXPqXn1qDwyYMccO0qLfhhA4D7PF3RgPpE5yD7AJj4T7YPTj7WD/HVUtHtmwIHfaJff7VCKjTTrT9anoNtpp50Wns/6s3yzzF6OPrV0GG1UaxBBOKupqUnV6kSnlHr5y18WjPU7brtdZ599jnbt2q0nnnoypBG+8IUX6Sc336QdOx4Lhukv/6fLdfedd4UxosAfceRRuumnPw3tXHHlFbr6y8MIrWGS4fBUthBrVAHgWrsIE8vYUcdlDBTRFxfVZ40xV44Qt85iQ4PffAKWwTLo7bWLTmAA6JmosRrzHetuMUhssNd7ibF4/j0GF2D2WLiGKADWCuNyvRZHu3A/6857gOfxG3sgBluJbCI6aVKltijTieNNjXXnVUxPa1Nrg+Ynx/X9wZx2q6pGv6G6GqEsSVGvKB9LVN/ztC5TRS+p13VK3tdRWV/p9EzIlRw0N+u+8Ql9uV7ojkSa6RXKiEaqJeqVuToZ0YSkUiaqJsNC5HYamAYx2Bc7mG38MS4AVsbvyM+4jl6IHFmoqQct7VQ1YD0zPydVhyu6nlRVS6vaMzutqU2bhryvn2m81lBR5MoquQbKVFQKNaupxiupxtoDHZ0lmpqc0ONJT/uSXGWtqqwohjXPKjXVi6rm5jvqAgQ1GsoGHBJQUVIjyjc76Bpiq+WZvj+kGhZ91fKO0mxeb3rNq/Rr73p72ENf/MrX9d0bblaWttSv1NXuUZJGajWbynpdVWs1ZSGXdnjq4VKvUWDVe4B325a8myfGuvW6fv1MzfLBt8NeIytnmG7e13vf+96gK9nh5ch0y1f26TXXXBN0JNezhg+Zfzuo4K1vfWuI9MK+Qtb6JEDzMOogEmjzt3/7t+E38wfaseOI/lAoHv5I9JT5tR0C5uMHP/phBhPBFDyHFEkHONjp2Ww09PKXvzxgCARawHcBswx8MTZOZ+Rlm5S0S/SIUBJoIarMegL82UDvqN25mnE83+6tnHziycPzVRaQ9Fjxfte73hUAKRatAQAr6GY8SxHXggcP5h/90R/pk5/8ZJgMFFXa8SI/lMRkwzEuFj2bgc/U0wIMQsCx6B9++OGwsfidjeO+e/PYw0obvJyewN8GR9ZqjLEiZw+3PRrQHVqDfGOUMB6ALQqnO8TcUVJO3/N8OhTdYKXXQwwKes7ZbPaQ+sRAUGgYjY09FEr+DgcLcGJQrxf6xaY1CMi1rAlCTZ3GYW8rz3Jf4mgIRwxAZ0dZxKkxkwtHwPJcXgYjeSb9MZI/MTm5eKKUgVrahA6sdfpLlJYVWsbMs6l/YmU33jPu4zqSvlYrf73ddQqsngLmn+YvNhatWId0JoyNJAmh46Rvw0vgrRTSRn7wGd7lU+nwEpoXOLXNfDWOiDW/W/0o1q4F+kifkSPICD7DH3mHl6J02kEALzdYA790Op/BGkfiwi8tb+Cv/EMp5nefxsY9TlVYzeg8v7GRa5DSRVwtNy0/YoeI+TjyDZlEn1wzkT4iPwFJrIwa5LNM5HcAIBRwlFQr8nbMmL5WUnkOz49BK9pijWEoUA/TQMuBKbSkDQ3bG0YNJmG+AJ3o14bJKd16yy16+csvDWn3W7dtC0XE642Gvn/d9dq1e2dY4697zWv105tv0s6nng4F6huNZugL91z5hit09dVXL9QeHc7Wop6wjDG7mnnd373eU+hxyHavIRewN6BhvcKedNrjOxtD1vX4zroFdPDYoGUMAD0TYxkFbKw/m5fwewx8Ws8777zzguMV3Y5rAJ8poQGvMgBgwMf6koFb/+31Yb2Q30MEf8ppgLmag74mG2mI0il6HU1QMyyRHquWqk1uVLmnp2bawsJTm2L6Ey2ls3t12ZGbdOrcrF6Ul5p4/HEdQUpfWteudEx3tVr6196sHhxraVBpqARQU652r60s64c0wLJkzdYW03Ogs+fM73Zosk+YI/aZU5yoowbNzMM9n45AIxWVe6DTKGjYHB9TP88DH+tMz4Q+9KmfFsC1NBwCkHeGDouiSWRZrqLf0VRealu31IbZOV125LEBmLplbq92jjc0PTWhWU7ipL7WIFeFCCdkDBGs1ar61PdKqyGVj+jJlOLwhzC9jj7Uyr4a+Zze9abX6Lfe8zbd+IPvaXJySqeefb7++z99Wt+6/ifK65Oa6WTK8lLj4xMSYByHECzUkFtuv3p9G6zwfHmvjQKYsQ0yao88E/twvY0Dp4D5h+X2b/zGb4RoK2SDdR3LXvakUw4BeJjnGKwyf0O/+u3f/u2gWxCAwb60Q8LPA0SC7339619fLHEAz3JE/Mte9jK96EUvCvrEF7/4xQAgwfut1zn90FHRBz7in7/StZkBpSj4Tj9tCwcdYCFbidpYOBigBQEWFLinD/QR/cG1whgD/YSG0KPT7S6mRxqY95qPo3IPtv/P1/tChJYHF4MXEJgwwY985COLggLGYw+0BaENAt5DTvpCMULembiPfvSj+qu/+qvF4qeOdHEKwFoRNvYALPUMe25Y+I5aQvlByAFqoUSiAFJTi1QCxs5vbDqDGrGS4Wc8W4x21BPpFFDn3DI/9JeNRvQZ7xxryga3AkdfDTIZIYcusVdsKdp5jMwlHkFSNF3jikK8AEZsYgBCwCBCTa24e+PaQwm4BRMCbMML7ND+WDm24eDQcd5hJGx+7rHnERqg0EKbsVZLoP0o3PT38ssvD4oe/TQAieJ7zLHHhnBPjFGMsrPPPju0iZEK/VgHtIuB4ggypydAS+gdg8Gx0bFWa3u93XUKrFNgdRSwFxheHjz6C5EAcR0/e4gBtFBEMPTgRfA1lA/4gIF8R43CP51OBo/js59leeGUtNWNYG3vNl+DBxqcZzwGf2wAMz7rBaalo2EdcYWh7ZQ92rIOAbCCjKVYLL/Dlx0pslo5GkciW27wHQoxIEDcvgEKgxr8xnpwpPWJJ54YHBqkDwAeMH9+ORKPe+zICgbwghxlvfgIcztxYkXfUb/0wbKDfhgYhOYAqNR+OtAXCh0njwU5F0o6FaEOKs6tK19/RdDToDs1tJDVDz70kE497XTteHxHqNuDsf/EE0+q3e3orW95s35w/fXau3uXzjrjTI2PjQV9iHo6HLH+pauuDjrFEIQYFtXmRfHstXyNRmnYgWaAlDXIy2stlsvMje+HDvQfWnmfOiLPQK3XpT37BjFXMz6vPxtzMYjF85mj0dp73mf0mXWDUYiRxKlgzCPRfPSN+xxtxt+OwjIQy562/kUbfIYmTjkk9TTU+GIfcNJeUlEn4TTAIkQg9fo9zaeFWs2WxnrUby+VtMY02+mFUyPPO+tUHb2lql3//u/69fpmndceqD69T8nUhO5tNHTrWFNf6MzoibFJXI2hiHo36yjrt9Uqh3rr3CBXWRkWIo/tEoO0Bn79u0/sRP/jhUEJHRk/19gwdtQaKYIGs7yfHckx3+5obGJSs9Mz2rphSt1eR8lYXXO9dqinNVZvqVamystCWb2iaiVXo9PRcZl0Tq+qE9sdvXTLBvUHXd3e6enxTZt0U5nrSeopJonmO21NJJxsmauaUIBeaicUqK+G07XKjLMYh6dcHqoXNGulAJrT+uv/43/T3kfu1pvf8WZ94ZOfUn1yk7adfI7e/6H/rG4yobI2rjKpLRzmgHO6Gk65XylC03vQUVgGH5cas0FMX3uo6LL+3CEFmDvzVvYZPMdOGt5jnIC/Y/DYzhvacFqwbVHzuBjMZ+5dOsCgp+174xB2ThmQN3BlHML2sWssOkjiYOcTOYNsJ0LrJz/5yaLscJR3p90OBeOxawmMYczUw8QWxh4nHfGrX/1qSJmE/1DGhnIAAH6AYPBfR5TZdrY+aj3lYPv+fL5vMULLi9SCFSL+wR/8gV7/+tcHj974xLh63d7PKej2LFnJNeppoYNXkkn7i7/4i5Anaq+1leBDSVhHXNn7bG+cBT1KOCcmuN5GUNoqleAxJWoLBdMLy4qvN63Bj7UcnzeyFSMLByPZ3vhs4IsuuigoxVZcGDt95DcAOtBwNo/rbHGvvSb7GwNjh8mwCQHKUAYo0A4AxGfadlQTz+KkCp7lSD0j+/QXsOm6664L9EUhsWAzwEheNfNgJJ7rMEwAzRwNYCUVowMw6ozTTw/9gTk4PQSmwToEXed6+vPU008HQwWgC7pQVJAQUf7h7fylX/qlwJB4AXiZdrQF8GUjxcoufTMjWsv5X297nQLrFDh4CpjHwRvgRXG0jo08lA3zCjyPTks2H4X3AhI4CtTKmRW12Kni9g10WGE7+BGs7Z1xxAp9N8hjMIZx4+yBVjgl4PeO4rZCC0+E35KyjYxw2Dw8FP6NQgiftVxwWrqVz9WM0IYuzzQ/pq+kAZhnI5+YB1IAibhFBtB3AAPe+YcMAsAE1EI2AYYZzGPdsH4se+m364vGoCV9oQ82wmMwg+9MW8Ybg4fugwvOO2rYKZH7ow/ZPhSpHkaQF6pXa+EUspRT+RoNHXPMsWHdAmSd/4LzwzxS5Pyyyy7T3Py8rr32e9q7d18oAP2Wt71FX/vaVzU3s0/nn3uejt62Td/8xjWanJzQG944BLT24UQKNbQ4IWhohHOS21q+THPra6YV8psSAwYy/L2NAYOuzEecbup5oM98jyMOz7vludNunQ67WsAn1z9ZAAAgAElEQVSV58S6m5/vCCNnDnhPeO3Eujb3s3YNOtvwY8/xG3oQ1xtoNVhvmvEs2mes6FL8HoDU8THNd9vhUAFS7gZloZlioCSpaCJJQy2lQbVQ1u+rVVTUqDe1r9tTszmuM447VZPjDd1+143aMr1X7xjfpnMrVaW9OXXqib7+8BManHmibuj3tTcdU9KvgbeG0yHzoqe05MS8JNTV4rRC2yVeS6aTDVzGx3foZvAReEvQYxcON2J8rHWKT3MPv8F77ltI4XX7drAHvbpaU7eXhUMRdj/1hMoyU5aUGpsYU7/TV1Wpqqqqm2dqVwsllVyTxUCnJjW9JJ3SC1XVydO7Va0luqfZ0O2Nhr6+e5eerDWkejOcIJ8UA1UrmdJiEPZKr1pVUeEIyzSgwRysdahe4TTHUurP79PxGxv6m7/4Ez2x/afatmEs1Jwtqg1tOu50/ebv/8/KGhtVaU4qF6mShaoJp29yEvr+EW2DF+Z3tjViQMuy0zamAS3z0UNFm/XnDilgBwE8BDAZWW4A3nNncAfb2XXunIFDG3zGQcSeNV9mLcQBI7TB/iV7h73rgAhjCL7WABo8AB6NnmUnhaNzbXOa/61mLuk70dc4O6nlxXNjEI6UQ4IucNYBUqFDoB+BK3DKMPfQLzAGxk9wBjY6ABnO0wcefDDoI3H0OHsgjjhfTf+fr/eGCC2DH1YSzHAg3u/93u+FhcqCYRKNxFpIQmQWtUObjaAbgPi7v/u7QDsmj+8QthY8h5KoMTgSe0YZO30dhumnOvfcc0MxN4Q9G8pFflECEZJsVgQl1zrVzt76tRyf58hKkYFI+mFjjXfmjEgkIqeYQ3v32NT2TIMis3ks1LnPayFWvGLlgmtZAxgIRGjxD6ZGWgJMyowFgIsQUisdRGM5egymA12hr3OHWR8WWi4OCEOzYsk4eTZAE+06x9rRAyhx3H/ZK14RmAgGCL/RD/rIXDFvLpiPIu/IK8YDis7cci0oPB5QwludUgOgiaFLVBe1tKw4m/HYeFltSOtarp31ttcp8ItOAfNL+LkjLgCv4DX848X+hr8Tvcn1rhloQ5Df4mgH+Br3wmO4BjkQog3m5gI/MbjiaIHDeQ4sxw3SwdecrkS/HVHFZxQxAB/oBV+1YwR+yvfQDueWaQgvRhlEcTMAZGUN4xrgCEN9NS8r05bttIVCC093+pHTFCwznTLA98gmZBFKqGvrWCZacbXu4ygtR6gzTkd7QDcr+JavdoDRDxtxNtS9Lg0ospaQ30QDxuUAlgNEAbQclQMdxltjmtk7POSGU95OOPFEHX3sMcEpd+ppp+m+++9Ttzt0fPGc++67X/v2zuqss8/RCaecqG/9+zc16Pd09hlnaOvUBv3wuuu0aeNGXfmGN+iLV1+lvdPT4RQ4osGScLJhuQBoPTtGeayroI8QsWR5HDuXoKlLLXg9szddCsPzwzpgjdqzzpw46tLPWq18j9dlrHfbwUpKCkAxf7vGk6Ou2DN2rH37298Oe4xruY7xWufDUWewlPWIU5FnuV2DsUSlY3hBE3gaddd2PPm4ZmZmVfYLVdKaikY9FP2u9jJlg67SsWoo3J5Rg2pqUnvm57Vt8xF68RkX6N477tKufU/p6EZVZ+SFBk8+rvleX8edc7y2z85qT6OlJyrUWWpqrFOTBoV6lYH6ySAUUSdVr5XWVcl/HvSL6eQ6PN4/TiMm9Qm98LZbbw1ziFMTuhCdz1yjv735zW/WP33sY4FWBsIAc7n2S1/6kvbs26ezzj5Pb3rDG/TfP/rfVKM+eyJ12x2N15rqtwcqMimrpWqPJUpqnE7Y1ZZ2V+dkVb20UtfL+gMV+UA/Gqvqu/2uflKR5ltTqg2qAfDJk4HSNA91qtgvZbUW0iyTLFUFEJGT4tc4ynF//JVaXpW0rlpSakM116tefL4+/Lvv1w+++81wwucFF79Ef/l//1NIOVRro/qqa1CmIboTMLLf7ahBDbIlIsxiEJfnW84wt+bDBvVth9gGcaAEbaw2wmY1smX93mEZGPhH7KiDVzlC3fIMmYVO5Hm3vGdu4UnINr6zvDO/ttzkb0fGm/85mCOO5jY/d3S4SwAwV7bvnJlkLGI18wjfwKZG3pDaiL7iSHD6R1H4l770pcGuhbf6VMSXvOQlwXmGHoKsdaAJNid0gv+SIXbP9u0hagvd045AxmhcYn39Lz17lTNOO6N0iLPRcHuz+NvE5DufdogC4PQ7Folra7CYnKoAwflsb7cXlU8lWSkCaDWLbRSEGW3LgI/R3VjpicNfrciw6eyJ5zsWnAvaovQAolhZt+Js5Wi141jpfm9uj9nhnI4YipHq2KvJ3BKBBDjDBrPRZuU7pmHsjbQizX1EVlnRgwYoDWxy1oe98qwBIsBYOxgIBsVox4bClVdeGU6wcIF3rjHgCKOA/jzPBgNjA2i6++67AwNgLdIWDILrocHGDRtEDTjqt2FYgZZTvA8lh+tR7obeuCETBjl/8YtfHN5hsIyHfoOgcx/GKQwVoxcmBM0w4PguNvTs9T3cIzBWWlfrv69T4PlMAQMHjoAAjAdYB4zHG2iDyfVVvJ9HQ+mteNEeMoK0H2QIshBZ58KlTv8G2KJ9G6mHM43tPLCsdioWtIDP2WsOTeDtyEXoAdgPH4ZPEl4Pb3cdKu6Bl8OrDTpY34BPQxcMS4zS1bw8X5bnBtmYF+bJIJRlhwE1+sC9jsLi+3iOMYiRR0SW8TKwYQXdpxTZwWf5PBqlxb1+huWH6W3DDRqzLqEhII3vsZ62P/qAKVEzK6RdUu+HaKS0qqIoQyrDOeedp4suuVh33nWnNm7apG1HbFOv29G927frzDPO0NzMnG668WZdetkrdfeD9+qu7XeHSK8jt25RrVAAMZJSuuINV+oLV1+tPdP7FgGtSqFh2iEXhHzHtXlZT7GRwlNcS8kRf9CJ72zAeC3Yu2+noOfb9T4NdFqvdQ0TdAAXMl7tqAxo2ZCnPffPRgvPo4/UjEFHDbXLFo6e5z76Qh9xuvLyQTWsmzjSgfYAK8mW4Pu3ve1twdE3WhzeAM/evXvCWkC3KsuK0lpDwC6citnMSzU5Hbo/r1qrrrzI1KfmU6upida4moNEs7v3hgMI0mygDSpUGXRUJJmKaqLZ/kBZo6V2g7qzDdW7ibJOX/1yoLJWUVbNVZS56mVFlXwYJRnrjNZLR4Es6MK8sT/f97736bvf+U6gC4ajbRHSfYiWoE7P//XRjy7W8WHeuR9nKw7Zf/iHf9R7fu29KvJM1bSiaj1RpzOvRIkm6mN6csdT+upXvqGiVlW3mahSLVUvemrOzeqkMtWFE1M6edBTNUn1ULWqbz+2Q4+2xtRtjCvJh47yfqWvtJKrxomGKpVRdyqXkgxQqKZBpVB5iKK0iNDqDQptmJpQNe+K2X/1K16st77pShGI+Zl/+5yuv/FmZUlD832prDalakNkGYLBpfxHRB+hd9Fr1I4w3/c+tM0UX7e/feaU4tXuw/X7D44CtiVtZ9JKbPMyh5ZvXOsoKetbfMdnA9G2xR2J6ihk2jRQZpvRwKeDS8zvXEYIh5gjONFL4GO8XBPZPPTgRj68yxFaRFR961vfWnQ2WXYznhe/6EWBZxsr4PAg+oJ8ws5E1+CdcbmMDVk/FITH4Ud2EXaosRPLDOskq+n/8/XeygnHnVCiyLviPgMNyvzYWFD6nD6HQoUwYALwCDFh/p2FguHvgmfc8+RTT4VFjABlAToFgPbjTXC4Epa+29NuxT1WPqgd5dQEIn74x4Yy0hx7X9nco4J5KaY9+t3+QJEYdNof/ext9rWxd8NzgWGBsgwww9xyjQ22UcDRffG7oxiIlMITiLeX+0lPhTY3/uhHAdSCuQA8sWFRLHgmm9WpN/SPPlAcj83uCL5du3cHw4/vYAhvetObwmcbHtDZedK0gSH5qU99KjyPa7Zs3hxOw8CA5LkAUZ///OcDiOf0kYDq12oBuAKY5L54PPQTRRAGZAPOXsxrr702AF9mMvSH35x2Y5DUEQ72ZFgQHK7rfr1f6xQ4HChg72xs5BmEigEG8zLvL/rufQiPAlDib4AB/mEkwiNGaxIdiBL9H6GL+0W7RH3C7+CD7ieyM77G47WsOBBAPJYpNvTcTixjeY5lmPnR6FhsIMbtQHuiN5AN9ghajtgbaXDFKVzoEihu0BhjknpL8EnL/WDMLdQZ83zSpgud0i66BA4QZAa6hJ1mBqEs28x7adv0OlBlj+e43qTbMe1jTzPPRw+gD6wnTjbEGeIx/UfWRHwtdOP5vAAl7H22IcD3RNLwvO9///uLuoVBjGU9tCGyg3gJUpeSkAZIOhBt15vN8G9y4wbNzM2E9LJWq6mZffs0NzOtI7ZsUS2pqT3T0dj4hKb7be2e2at+PgBxUbOS6pdefqnuuv0OHXHUkdqx82ntJeUwrSobZKopFafkhQzEVQBaXhPQHZ3EOqTnN16H0HLUEbnSvHgNOYWDNlxfKXa+rdTOan6P97r3siMNWF8AwuhTpMhxAhbX4JADjDJIg1GEExEjjXdHdDEW9iC6E7op+qxLNOCIJOWF9QcdKOnAmNGDuG6MIvg9Dm3oq0+0XVJRgQ6fl2rlSTiBcJBUNFChQZmr2mqE+lKktNZLaaxaV9YrNOCUyCRXc6Kpfq+jstvThmojnH43XWbKK4malYbyfhbWaHfQU14lEraugqLuC+mr3t+m0SiYabDYvAW67d2zJ4wPgxMaMF70OYpTo8tRJw4afeELX1hMeeZ+5MOrLnultk1t1r/+y79o99xetSZb6mU9JZVUVaKoylSDfqkKp3KP1QN4W1Om+qCrTWWpY7ds1GNPPKxGta6pxmbta2d6Ki/UrdbVyfNwH6cjpmWhVlYEEKiXVsIph2mRDAHhSoaltJrltey95pfm3+wf1tRQJ64rL6XxsVYAp7rtWU2MNTQ7s5eQOW3YuEEdys80WirKVPOdvpJ6U0VJqZIi8JNKMVA+AAYdgv5LySpnYhjAtezh3dkjceaD14HlmcFlA9KW/XYmrBnx1htecwrEOt6o7cx8m2/Hst+6j3WN1XSSNRSDav7s/YIuCXhOSSbLbn7DIYoN62hqSi0Ma04OTxh2ZC1/21lFP6nDZSeFcQZnMMUyat1+XH5WK6eefGqJx5ECn5/73OcCaogQrddqQQGHsVxyySWB4Ag7BCc5oF/+8pdDSpcjXvgeYIRJQxg/tuABsocyBkSeC4CWgTyjzvTZDNMkRYFASLKQQVZRCAA/UFBZ0L7HYAfM+UDHvhxodSCAloXDUoaSkW4AJ4wO5o2UEAA6DEBHQi21dDyPzoWmhhYhlYRMsoZ4fe9739NgoSgu3nboRD0K6MNag2YWdLw7dBTDwSdJkQrImoNeMI43vvGN4QhWGwLQwLnbtPErv/Ir+sd//MfF9I4NU1MhtPwzn/lMmA9HgQF8IQgZM8baI48+GkAvwDMYDGsdhREPPCAY4BwGDEwFBgMgBs04gtZ9d00Wg14W0E5djY0/+m0hvRqGu37vOgWe7xSIgQZHwtig5Td4gfm0aznwvaM78bbDO+ytY4/DXwBKzJvXioY2jnmnD45O9clcBjEwOuFjcag9YziQCOblAC0b+VaADFjFylF8v/mS5RP05F54JGA/fYxBNssy2rXB4jQ36xBcTySrQX7PGc/gebEx5chWfkOnQGa4NiPXMW/wZyK/HGFlGWLnkZ1nsWG0v/m10cP88GxkkuuCIctdCNx0o1/IBqJg8Jqu9uXxA+QxNss+9Cj6wz+cKdSDYj07IsEyevmUt3I4VwtF2gG2CHQJEFc1VVJLNTM/p/FJUhATHXXENvXbbc3s2aNdTz6pM045XdO7plVtNDWngXbPz2hq80Z1222dcszxOv6oY/TTm27S1IYN2jkzrV6Rh9MRkfmNpBaCs8oyXxWJvAdGgVavU+jldWXjg2uhm+tpLteB2MHkveI961orqxrACjfH+rANMPMkxuPoPGqCYST5MJ9436BTBQBqDFCyFQBQ9Bt4DesGPkdbAMysW4Pa73znO0NqnQFlOx4NlDF/RbujLM/UrZAeRy5porRQiMCqlIkGaaJeUYYT+jZs3qi8zJRWSuWddpj/RFUl9YZmBv0A4My250OB9UaWaX5mn1pT48ryPKQbbt16hB5/8ilVG3XNdec1MzMdwCDXY4sNVe9t9rrrmZkG0IHIfeqxXnjBBXr1q18d9qpP1UZPhWYcFvTJT31Kv/mbvxkOrGLeKeCMQx558rrXvlYP3HtfKNxcpkQr9VSvpeq2u2pUG7r++z/Q9vseUEKplWZdedZXSlRZkavS6aiaSrP9rpK0qon6uNq9XPNsR4CsvAg0yyoU3Zca2fB9AO6MTCMyLQDBFOFfuwhH2zIxkBXXl6PmHmtqnvU1Mb5g+5F2WirPBgHoIgUVAKuSpGo0x9Tu9KTKMAINMJT0Q9tPzvSxfDaYZSPfssC2jUHKWE7Hv3nPWgfgOu/95XnjWu7q9bYPNQXMV58JB6V1IdpibYXTXxdOfkZmY9vCb7B3fZIiep0dVQRHwHP4jQwolyGwU5FrwVrgW9igrFv4lfVB61jQNLbjD9Rpd6jn4lA8v3LB+ReUTNJrX/taXXXVVYG5E6o7NTkZUsggPowdxRSwBoMe4YoQxMtNdA0T41pSEB4g7Lbbbw/CwYCWBZEV7Fg5PhQDX+mZ9oDGCpXviQ0OlG8WZWD+AHmPPRaAG0cQmfHGhpg9c3F7o/1ZLaAVe/+WEhaMAQUdBZoaWhgKNk5sIMRMYdR4QkAx7z6ZgQ2LIgVgxUavVavB64cRYu8iShWGAxsXhTR4jBdOAYM+IUVioVDpw488EuhJ/1x8HgXNgJs9uLwzV6xHlDT6Ae2PPuooXXHFFeFZrE08b/wOQIWCCGDFuqY4KJ5LXswhtRSIOCNiDKOK9U3/iUxkbzAexggTA/BCqbJyYMWUcdAP+muPq6MLbNQd7ut/pf2x/vs6BdaSAlZ0DX4YNDEfNSjM9yga8Ah4iVPa4QHwI2SQD8Bw+jX9Xgowivndavenw+Bpk77AP+ifgQunagNowedikPtAHBYG+6zsxPLVMhZaGdwzyG6lyhEtNjBs3NKOo5foI6AgShYgT/yyl9wGtvvj+XINzaXSmiyPeI+BC9q3Z5NIXv7h1HDaGPMI6ISC6DQ909kGkIExP2N/a9TjdaoS9CESBt6OPEFWOVUBng+vp010G6ehrmb9e9yeF6eu8zc0BMxChiCLnKbB2nH9reUV9jIYm8EYLEqlFPKuJAEfyKjXQ/RUFdorpBq++rLLdNMNP1Te6Wjj2Lhmdu/ThvENag8GGrSqKlt17Z6dUZ7lesPlr9VPb7xJnOJEuv5Mv6u0UVdar2rQ7amVVIOBTmrjal7Qx1F/0N00NxDJGmC++N5pGaNRd8s9P94jNoC9JgzMrqb/K93r+fMeiB2mrGEiHam3grEDCGMjCR2Fz+xLUl3YlwA2AF/QgXRfjCy+I6sCXR6dlPWMnsOewrlH1B91ulj/6HHwTYOrN/7wBj3x0CMqlKuTZhpU8hBFVCsramSpiryivNpQkda0aes2nXLySdowMaZWPVGqXPVaNUTwUCS+3c5130OP6IEndiipJXrjFZfr9ptvVG9mn7ZMTqqe1nThJS/SD26+SQNJu/bs0r69+zSzZ2YxQGkpQAv6OtrBxZ+5DjsGHnHnHXeEKcCghF7oh9AVm4UorU99+tP6wAc+oH/+538Oa4hyE4CBRHI99OgjOv6UE/WKV1yqL33xizrnzLNCXbB6JdU73vp2/eCHN+jO++4NNa4arWaIXNQgV42YxD6RZaTdVZUlUr+Zaq7oh6LyBAmk/TykLmYLhyjUSDNcAJsJzQq7hhAtwOg1BLScqhvbY95zRNONNYYZOM3xCVUbrRBNx57u97pSnmnDeFNl3leZDcK4OIRiemZO1XqDJFOVFbJy0p9Lo41BXDuxl9OHY4M+tj8MXEMqeIQjZPjbhclX2n/rvx/eFLAONKqH2a6N5fuoLDwQ/Wml0cNbjAHw2fvE8hqeAz+x/umAhzgSy4ei8R16nvtuXY+/4dMOhOA6bGZs8f3tj1Fn4Erj+EX7vfLSF7801NAif5zUApQ4QnYnxseDZ5aFQ8oENS1soJPTD/GdF4uyTq4o4fEoYUzYHQtC2ApvDLA8F4hMf72gHWEVbybGiDLgOmF4sl2DBRo41c0ob7wxlzJGRmmyWkBr1MDh77gvGHuAOwgDA5c+ttnGznLz5NB2QrpRutmEKEWAe0HpXqizwhoBCMX7xzpjPb3jHe/4/6Wj+pm0C0j0xS99KdAW8ImIKOqz0GeYBNdAX5Q1gCnu5Vr6Ae0xQFDAfvVXf1X/9m//Fn7/tV/7taCsAFDRV9Y2ofZEaNEGtEF5BNDiN0cCsPaJFLD3hzmmfQAtwF0f+ez1wnV8ZrwokbHxYyNsHWF/LnCA9T4eSgpYbsSAFp+9d7xf4cHIHfajvcGWS96zdkpYkXi29p9T2uB78WllBrktT2zMWi7Y2FjJII/vG+X3dg4YOBkFuXy932ODwfcAoMDPkQvwM8uQUZkWy0Urmo5QZk7skfRcul6GZVxszPOdDRkMTP5GL4GG8Fr4Mu88x2kAphP9tiK6EiDJvXaqxPU96Bv6D1F1luNcB6+npoVrgh5IBN1y84dcQM752QZT6D+yjv6jU5lWNt69xpfdmxUitKSSojYldW2SYFwCaOWkkKkIUVr9fk/bNm3SC848Qzddf70apVTjpLKyoqyfS426Zqul+vVU+7pdHXfc8TrpqON1xy23hfQy2mqHlLO6irJQ1uurBXhGeiOpjqt4eb26CfMD/ob2jvTGAMD5BB+ARi4VsWxK5gJoSztOZ/TaoX0DY6vo/oq3LrV3WdOuAwbYBEAFsEmpBKKsrOMwdkApsiQYPwAOawlHIlkTgDh8dnoqNUCJTmVcrF8ilL7yla8Mazn1+yHFF90NsCcAwoOB5vbOhBpO3XSgnPQ4laqWidKMqJyK8qSmQVnR+NSGkKbaTCtqpBVt2TipI7Zt0R133TFMy0tbmmn3tJvU70aiY47eorNOO1EP3HWHTjj6GBV5qdPPPFu33n23Nm7dounp3brxRz9We64bTvtbCriNQXRHWDLffM++BXy++aab9J73vCfsZX6DFoBX0Aed9XOf/7w+9KEP6c/+7M8CP2HcjmSrN+s6+7xzdOyxx+iqL1ylN17xBj395FOhzfe+9z269vvXave+3do7vTec7kmdOup9JQVRbIlq1VoAdQZJqX5aDOuDVQrVk0TJoBimUibDIurDqlPDFziWQazhb2v3skMiPHcB/HaEa6NO4frBMHWY+ml5oUZrXP1sGDXGSYYUjC8zorA42ZSTHodp7SFdURUVSkO0luvRmW95nuw0t00Qz3PsHIllQ8zT3R7zj32AXUDWBfLBPHPtqLfe8lpT4GABrViPWU0fYz0C3gAgxRpzmRvrlKw/+K/liB1O8FnsXmxF7nVEsPedHY3GEAyOcT983vrFUnrMqGxczTifb/dWTj/19JKJwvjHsIfQoI9Fni+e9odQANBCweMzUTmc/MbkAIrAQEg5s9ANR1UuHANs4+G5Bmgx0TEzdoSABUAcIWDQwvWZuAbPGYoWSok987TnBb8/hXuUsS+14A4EgY4XvT+7beYN7yYnSrl+lL2Uy/Uv7jMbFXSZkxxoj3ZYP+QU4xFEGHI9CgSKkk+0ApRi/RAVBkBKn1xPhnUHXd///vfrnz/+8QBmQVvusaHEvSj6AK9EWPmERs8BDALl7vWve11Q3lBweQYMwydsUKQYBY8TKji6HGONPmAY48mDFoBRpGFiXFhAes7pN55Qh5da6MK0eKY9XfTRn3m3UevTQZ5vzGR9POsUeKYoEANX7F8rsLGigywi4pO96COObbTFJ+dY+Ritg/BM9XV/PNqOEJ7rdCYrNjGfjfmyeexShlz8nFGnyCi/dwRrXKvL39GHOD3PfM00tnMBngmP5z54nvvmqNjY0WOQiz7Sd4xEp2JbOYsLv456QM1DHaEEveClXgfmo46o8vU8y225/zFt9jfH9MX1GV0P1GAac+PIW6cZMB4UU9q2F3Y168fr2Moyz4PWrGmcTMgeO0BigNMR38sBdsNi0gslEkpOWWRSKsH45lt+z8tcCQfcnHKyanmuJ++7X1NpVWefdLLOP+sc3XnnXbrjwfu1WwM9MT+rxpZNeslLL9X9d2xXd7ajrJ8pT6RBVSqqgBxZMNTHk6rKQaaS0x1XQSCvZ6fiusaagWzkNHIbHYFrbCh7/az0aBvU0NPzDr0xjpkLnGNr+fJzR0Ftp5sGHbwogq6EvsJnDHbWPwYU5R2IOGetUhMUAAudE3oQ2cXegz7QEf0Jpxx/k1FAvdzPfvazQecJxYtf/OIAaKGjDXltLSwfIpAGFHMXtdFKpaSsFpVQvLzWmlCnP1Ct3lCjXucIUVWLXCccd5ROOv443XLLzer0BlJ1XFObt6mdDZRUK2p39mqsWdUF550rjrYvilSbNm3RvumZkM42NdXSDT/8kW6//W6VSwBaowarQbk4gjcAnhs2BJ6LbcN40fcA8XBioqdf/eUv68Mf/rD+8i//cjGKyNGdV7z+dTr5pONVraSa2TMbip1z1CG1xLYcuVnTM3v0ja9frZ27nlJ/QJUx0jBT1SpNVXpSVkjdGicXKqQiUisrBfQBwqoo7BOAL/ZHP60o58twkGKpaqgbNgSEaHctX6NOjJ/JVsC1XJs2bdSevdPasHGTZubmgl3IPp+bndHmTRuVDwYB0Op1AR+LxYOTevAGUg+r9cWTCxmH5Qpz5fptcfSLxxo7Xyw7LGu4xrLGe4f1y57AMY+9daA8YC1pu972c5sC3huOCPa7SwJ4DRq4cqRtbGvDk5FLBEiE/b0Qkc693gsujPjjxjkAACAASURBVM+79TDrZ8YavM5j3Xcl/fC5Tf2D733lzNPPLJkUPD6AVChwwQOywGSZQBviCE+8Gz4GF0AkDve1csl1P7zhhtCWFQdPigX5wXf52bvTi45FOvrPSqZzwWG4XINCBF1QIhCigDsoGghXM+X9RQiMLtLlQK/lFFpTaBTl9iZ01B1CAGOQDefUP8/X/pBhbzLS8fAeAtqhfDM+opcAuK6++uoQhsw6IJqP31wcGPqgpPkEB/pklJpn0rd3v/vd+sy//EswUq2wQE+iq/DaUyMB4wLwDHCLPvBCsWM+oHeaJAFMgwY2jugPIBan/fBc+rr93nuDose9jInP3I9CyPUoRNzv+XaUAd9jEPHPUQj+zQq2IzP4m/7zN227/tizt5LXn7ROgecWBQwaLOXh9UhQZEmjwYiDdyCX4BnwstFUHoMcBsdGIyRGqbNahSF4q6ucLDesF+WIHANZsQzgc8yb6ctKz48VJ4P9MTDm8Zmf+3nw2rgUgD2G5r02GNwfjDxePo3I8xIb5JYJ7pMjrOiPC6obVDQtYtr41CFHlXGNQSbTzW0a4KB/joa1ssh3cWracivezgeusXFlowve7pPxnOpFu44MMwCymh3FeDxu3omE4x2nIUaZ58i11gyyHUh9KAAr0sUCzckvJFAr2MkJhW9IOlSVWlpFrovOOVtPPfCg2k8+pZed9wL9Tx/6H7VpYkrb77tXH//C5/St227SdKXQlhNO1LajjtEj2x/S9O5pNRtNlWmifk0aKFeWD0IEyhhmeZarCIDWwUeZWHfx3Hr+HYGD3AXgsZPK69brMk5JWWqeRo0D667oAKxjlyFYzRwfyL0xgB3zAD6jn6HjoF8xXsYOHViTpBUSecVaYb0C8OFkZN98+9vfDs451hCOOQAuItrR86yb3njjjWGvoL87mosxD/uQqNvuKytyDUgErJShPlYl1JEl3o+i6HlIMzvymGO0Zetm1dM01JLaunWzthGhdfutStOa2h2OvqsFh/eRR23Tyy69RNdd/z3t3rlLtXpTqtT1y7/8On3tK1/RmaefqjTJdMutP9Wu3cMTFkcBLPMYR+P5VFKnp0Jzaqd+85prglzAXgEkJj0T0I5aWeztn9x0Uzjt8KMf/egirwEkRGd/4P779J9e+QrN7JvWLTffoXNfcKHufuB+tdtzes87364ffusaPXXP3aqTillPtafT1j5AqtaUyqIeaov1k0JpLVGS56qrompWhCAB1UkpzlUDaA6A1hA4JO0wxGstoMBDMOvg98+BrD1HzkI7+EzIbKhUNDs/p82btwz17yBXx9Rpz4d31lteFtq67Yhwamqn0w1F/GtJoi2bN2nvnt1qd7oan5gKICVr1XNmGWMZ4PQty7t4L1he2wZjP9vp7n1iHkpWBdcD/PoQmJXk54HQZ/2aQ0eB2EG3Px6w1r2L8QwCd3By+PRrfnN6q52DrNH4EBky1wjywZlgkNW6nvUoR2rZYcOY4MvsyaVAslFarDUNnmvtV84565wSRka0C0W3YWJB6e10wjsviA2Q4FOHEBJ4c/Bk2dAn4uf2228POfoADLNzc4ugQKxcmFEdCCBzOBDTymsA+VAQF1DWePGitMNIUfqhCeBFXI8DRQLly0aOvQ7LjS9W6JYytg6EfssBWtRgwCNMWCQ1GthA9tit5OHmd+cQW6FkE9IeChjKSygQ22iE2jFEaKFAEQ4MbSjg7mPrbZiYKcAQMBwICaf//M3agzFwL0cvw1jseWO9Qnvux/NGegrr78QTTgipsjH4ReQga53aErTLmt/x+OOB4dAe8whQBvNBsSUUn7UPjfjNzIb+AQQSlcaY/PI6py9cb5ryGfCPdol0xDg5oNSRw2EDrPdhnQKHgAIxMMF+w5hzyDf7iP1DPSP2JnzG9fbMR6w4GNgB/IBvWVHY35BipXo1w7ZHj/7AQ3jFDhLLk6V4rRX25Z4fA0pLAVr28mHMwdfhUwZQ7ESwk4nn+HroxHUGTuI6EqORQrEnMZaNMT90qpyfQduWqY6sMmhmp088Z1wb15PwtQYKPV84JFgDrkm2En91H+wZdQSd+2m9J466tazDIEb+reZF/5BBrGvKFWB8oyPEEd1WmJ3mwDySbuY6kvt7fojAigCtkiPLMI4BtEKt+EJlnqmZJnrlJZfop9+/ThuV6N1XvkHvf9uvKm2N6enHHtHnv/UN/dW/flL9iZZOOu987Z2Z18zOaVVLnHdJqMcFoDVMqeKkN6me5SECJedks1UY5NZdGLsjHNEviDDiOw5qsWOIOfK6Yh6Z05VSDmMDwyA397hmHHrFWr6891i/NtTj/ch3jIl6TzhFzbu8Hunnxz/+8XAvgBTXomehJ0En1okj0dGbALIAxiiUjr6Hc5A9i27iiHE7D+Zm5nXtt7+nXq+vfjFQpQolSAXOhqUkiL7p5xprtXT08cdqw5ZNqtSq6uUDbTpiqzZv3awH7r831McqM05HTHTPbXeoUUtVbVQ015nXqaefqfNecLHm5jNVqw0lRNkNOnrgoTt12+23aHp2Xnnx86eD0wvvd94d0cA7886Y+fxbv/VbuuGHPwxrBf4HMIhujt5HxD062N59+wJtP/GJTyym+HzkIx/Rpz/9aT3xxON6/6//D/rBdT/Qrt0zevUvv173PfKw7rj5Zv3nD/yGrv7bv9O2mTkdOdZS2ajo/undeigp1J6YUjdtKk9xZOQB5Mv6AzUqVdUyaZDlypqpBmUWQK5Q+j0dIljU0gq8B8A5FIwvF8GttViHdh7AR63vAoriBCbFMCMeL0lVT0oV/Y7q1Yoee/Rh3fCjGzXIC1148Uukal1PPrVTp552mlrUYms21GvPh0g7eCTyGVuAZ1guMxbXQOS5cYCD59bybylQy7LO7zjRsQ9wFGN/jqahrwXt1ttcewrEgNbo05b77ZnqmXUTrzP2BmsZfTPWHSxHWNN2hCF/+IcMIToU+xKZ7T1nfmscwOvdTkenHDJO/wscuBzyQ+uOz9RYn0/tVM48gwiteojQ+va/f0d79+5TmnLEZBFCiSEuAoHfOeLWUS54fjDSAWsciULKGZ6hvCiC0EAhM4OJJ+ZAFPbDgchmtozBDNnKh4WrDSfnwJp5o7ACapHPz2d7yKDJaEjsUuDUagGteNP7s9Fdg3IUhUehoW8ANPTTir032/48HQ4bRql04V+ECyASoBL3EaWFwo7Xi/UCHTEELr300qBcocTHnjYrKK97/etDFBVribaoJwGYagAJGtNvQCfat8FI3xFqvFib999332KReAA05gOGxFiZrxdccEGIyMLYoy8wJOaHa4kksxHscHZHejnqgTGZubiWg9dtnGLEmKlRx30omS5kfDis8fU+rFPgcKSAeaRT9HAU2Gilv/AA9nKcasRnR/YYYOE9diDweXT/HYhz4GBoZL5r0N71FmOle3+GrUGd/T13KUMg5u9EV/AiksM1A6HN/NxciK6xEUgfY7pi/GLUIMvN42nHKYTmhfGz3BfoP2qgG1jgfp9IaYBqdK4MmFkOGJwwj4Um8FEcFo6itZefyAvWA4AQ8ox7l3vRZ/eX6yxD6CMvR1zTV4OTrslmYPBg1kR8D84/5BdAFjKScSMrkKc8F5oxDuscls8rRh8RoYVBjEKM4UyQTAKgNYx4AZhoVKsabzR04hFH6on7H1Ct29Ml55yn333fb6herWrHzqf1qS99Xt/56Y+VtxoqGk2l9aa6c11NjE+E2keDMtegUoQIE6JRwD3Kbj9ER3Ni22oALcZoA8CONmpmMgcAE54DxugoQ++ZlejDHFiGO0rFHnc88QBIjsw7mDkejpsEPSJuqKYEjYYhOJwQCJIRDKaC1Cwmh6v5rTKsB079paIIOsiR27Zp55NPLUTIjIfomebYWIiM2rVndzhNHCBnrNlQPsh05NatQTfq9braO71P09MzYT1NTm1Qvd7Qpg0bg45Pul+32/lZ5EBZqFqvhTXS6/YCaNlpdzXIB1Q4D6FDgW9xeE6trsogD2UlmuMtZSywNFFzYlznv/ACnXb6afrud76tRx9+VCqSUF8q7/ZVZJlOP+tUJWmq7iBTrd5SozGpCy98oW656SYllULz7X164skd2rOPCK0hn19KB42dh96r7BX0T8A+0s+2btkSnJzsLxyh8LYPfvCD+j//638N+466qpxyyJ4D4CPi95Of/KQGg54+/OHf1/a7t2vvnhmNjU2pktZ15OSUTp4YV3733Zq6515t6LS1Z3afbp/do9snG3pibFw7e4X6AH5JJYB/g/5AzbQeIrLgyWWzpn4+CIBVWIdEvrFahhnCykMEJemHxZoCWjwrBnXRfVlv0LLd66s3KPSWt71VV3/hc0rKQkcftU0z0/uG9YAK6Yyzz1Wt2dKdd90T9HPqrrXn5kIkH/yh2+/rzttv1749O1WrIoOzAJAl1Zpm5zktrhFOQRzuj4VYtApRa0k4/RJ2xQmszL0zHphz+md+CH+EJ6Cvo9N7367ktDqYPb1+z+FFgWcD1DLAZGDVtfbgp/AMR3HDF1mDfG+Hm/VS+I9PqXUJAWMHtvFZz9aJuMaAVuzg8D28L4cNHF6z9Oz3pvLCF15ECdBQc2huFrClofZ8R8kCE4KJYEwAKBBlw4RxHCUKJUoFk4onxNE3vDPZRMYwMWYusdIRg1vP/pAP7oksIoNXfHatpPh7LzobUdAKIYoHgQUPWAJAA+0cwRN7I7xYrWCzQWjLHnMDOV78BzeS4V3MARuUmgJsKFICUao9Hl+zHEIco8WMNY5EsELua1gnrAUEJ22ycRGOvFAiUTC4xsAX4+Z7/sbI4F4EllFwexddl8VKD8+15xsFh3/8ZsPHgKNTLP2359Y0NWPaH41X8gCb6dAuc48hxvgAeq1Mr2b+1u9dp8AvAgVioc942U9OL3FkBkCGU98NVByIUXso6ed0CUei+fRDvieqwOAOPNpFrx0BjByx4wBeB8+DLtCAz4M8C5+pmUQ7pLPxfu+C04Lq4ObBGBPIacsYFDBod/8DDxxK8izKKOsNjmpFTmB4AVrxnWUk6eNE7sJrcazgFWVd8DdyxrWJ4pQ9y7bY8xl/F8vjODLECu7BEMjtsHaJdEen4uWTuty/GLC0bIv7sD9H08/69LN0pWEJrWGq4RBU4eTDRJPNlo7Ztk2PPfCgkn4e6vdccO55ARC46Y7bde/DD2mu11GfVLNqqrGJCfXzTP0B59FVVEkT1Rv1YTTfglFaTYb1cQAtYh0ipuVSdHW/Pa4YvLMsBnCgVIFluts/mHlwHwzQOjXKqSCx43Kp9pejP9WmkmRMJWloOSU8BipA+0gtK9KQsheAmrTUoJqH9FBoX6V4f8ZpcomK+jBd+cyTT9Gep5/SbCh2XVO/yJQxl/Wa2oO+KtXhCVwNivT3epqoD9O/BkWm3qA/PNkyJz23EQ4GyAaFGhR+5zS+ELg3PFkvRPUBhJL7pkqo8QTAFtC3JV6sH9ZwoJ8U+MfmrVtCRAJr+qKLXhhKTxDlReoep6bzuvjii4LDe+fOXRofn1BrbFznnnNOqIVKVFOz2QiRPejI1pMsA2Le7jQ510qEf5KW+Tu/8zu6/vrrA8ABf6C8BXuL7wC90cc5KAj+SWQktcRoi7qtOEw50XrjpimdcMKxajXrSgEZ81TKqjp2w2a94JgjtPfa7+jCp5/SkfPDkyEfqFf13U0tfRvH6CBR2RgL9I9pB7Ac1tzCv8Xi7wvbdDHV0H/74oNd3CvcFzsJWD/IC6L7iOC7+itfDnXUoNc113xD460xXX75q8N8wm+xZ849/3y1WmPBbqCOJTKKNrZt2aIHH3lUJ558hr76lS+r7M6qluTqdtuqN5va1wYgrak1Pqnu/LxqyrVpciJEsFCbrTm+Ue1uV0lCofnhASGWawYumWvsAKIO4e9EJjJ36NfsGTsz1spRtUZTst7sM0iBGPSJ14H59v5AIf+OzHEkoded7VvbyKxBdAvrTqxTO8QYigFY1qRLTbjUgoH6USeM217JvnwGSfW8aqpy6smnlPV6GlLDyFnHV9RokC5FWtTw2FWIi+DA++mce596ZAXcnjJqQLgOF4zFKKcV0+cqumil1wvRUU77Cws02McChmakrxHpBi1RxlG2DXyxcVwzw6vLoeU2Vpxjy9/eWKtdiYwFoUAUGe3i+WQ8NrKWa99MIqaHlXAbY4wLMNQRCTAJBBe08boglJO1x/fUw3I0nOkKqOU6blyDYuIaOVZKY1DQyP1SXts4Um00dWW1tFzqftMDoUvEGAoXqRL2Cq/FM9fbXKfA84ECBqHtEAGkIHKIMG5qvbB/UWyJciFK2Ios38eesMOVFvAip5I5Co0xoCQRSco7RjayFGUdnur6DXxPmhEvAH/LA5QrUqo7ve5CVMYw1SYY5wunB8KL2nPzwZlhEGV8bFgbhd8AtJBNRH4c6ldsyFrRM92sW7iOFsYpRhW0gQbQB35LZAYgmKOeWDNx5JnHaHnObzxjpQjl1dDGUXGsXcZFCpgdQpbvq1Voh2AE6UsY0eXwPRjLQ4CCtMAtGzfpmCOP1H133ROiq7AoAVUAHKqtph59/HEdc9yxOuGkk/T4k09o557dao2Pqd3rBrlOWQn6TyR2kHU5RugwTSIY7gtRKJbTfj8QQxP6u+Au+hP7gSian/zkJ4tAyoG0s9w80WcDwk69s4NrNW0TZUI9dOhSKToaa1XVHuCcrGrQK5QmtRDBVkmJyMk5jlK1HBiMfZoqLyuhADlr8ZTjjlfe72nHI48orSbqDvpKmg3NZwO1ABj7/RDtk7c7aqmiOuBVOiz+T9F+TqrslYX6gGvpsNh7LalKA86iG76IHgv/SC8jYqisKAnRYvuv4cT8wC9YrwHM2rw51CcFVAbkQK8D+KDOF3uPvcgcUh/1m9/8psgOYH2gI5IiyTXW4+64447QhiMoHbFpfdl71VHxtMO+h3dR8uLv//7vgwy4/PLLA9jCmsGR/M53vlOf+cxnQkoi915zzTWBtxLh9r73vU//8A//EJy6tToptYXyDOC21MknnqoLzr5YW8cm1N/5uO7+4mf11s0bdGqFklg13dnt6NOz+/Rgq6mssUGDpKqCyLvD+GV7zalVvEMHHAPIAjIo3vve94aINUpzYP+R/cB8WU7AswAO4bV8B03ZT1ObNuvpXdPa+fST2vHgPapV8lA8nlTGSmMinHpZpwZfkevMk07Qtk0bAqWoqTYoqwHkzLJeuMdggaOqaR9+QH+Rd9hS/HN0jMezVITlc9X2PIyX0WHbNfPvUcfD6N/74/N2mjJA+A06ltcga8u8L5bXtlkdRcie4XkOfnEgivkYfI1/sZ5jGzXOKjhsiXwYdqxy0nHHhaLwnV5fDTy82bDmR7fT1lhzeNIKTMSIvmtsOGWB32EiNtJjgMOTZQEUo5ErexgPP2rFnlyPkwXo6B8vRkcRxDVLMCAAjgBvDOgEZWLhNEDXisAzRa5uXMPB4I/vi0MbD5ZKnjc2LiHDKKiAkRiLViQ83vgZox7sWFmNx29U2148CxrPO98D8hE9wMYHzPKYLWxpmzGjlOA9gkb0EeXENPa6jL3mZhgx2OjnmoEtxTDi61diKAei8PJM6ICBRWg0igKKmlH6g5279fvWKfB8pwD72zLFqYQYPvBPeCn8An5ATRQMFvMX0+VA9uehpKH5b9xfh6nHNawcgm7Qyn9zH8YHvBD+iUEJXTAab7nt1mEU20ItIVKDAp8kkqPeCEYovxPpBF8Khsr8fIjCxtDEWdVZSL07VDTyfJpO5u/my9DIKZz8Rvo5QBzpRfB/7icKAwMMnsv1fOeiwbFTKJbr/rzWEX48B8OMlFCijixH0bV49mqfDyARTktbALRC7awFYItnpZVE26hJdcSRuvXmmwMoMkYqap+TmDMNKBQ9ORneTzjpRJ1w8kl6eudOPfzYoyHtLUTPpOmwMP9CVASAVm3hcBxSHv2ywu49aT1hubUV73/WPOUHiMRAP3Lds9WsTRsarCEDI3YeEsWzqpRDIrFqNXW6bbWazANRbb2QSFZvTKrTz1SQfgVoxQl40C0naj7VgCiqQLoypIVu3bhRm6amdD8pwNVU7X5P1QWQiiiarNfXVKOp+iBXIy9UH2RK8iKAl7NEaE221KlWNBtOGaypRipkVqoKaBWSIQGxyAxcALOAIkMg3/KAFnsJurHvAJLQbdln1CmFjjhvcZYS7QfggCOPa6l1h1PS6TrsSyIVKWQP6OXTHflsPdTgrlN/rd/FtdKsuzlqgnsAaLBtWDOjNfVoyzXx+Mw6BiAZAv0dNeuAjqW6Bam/kzp6y7FKegN19+1U8eiD+tUzTtTEzD7Vi4rmJ6f02R07tHsCMKupLCQMhvNEV7NE1/Re6GUDm72M/EBPxXGEsU7K+RVXXBFOhgSc9EnC0Jy5w9HMXAF8ATTjhCG1ira2HnGk7rnvIT2x41HtfvIRJSWnIRI1KA0qdQ3KREla1ZZNG3T+GacpKanH1lQlqWq2wyEEiSqVMtzDi+c5opm/WRusAeQVAKTTwtnTzDvX2tYctWEOd71gTSf9F6jxUUBr9O9Re3Ap0sQlBrjf5ZfgbfA8wHt4Bt+z3mynW5bHtmmc4s7vyHmv01g+7g+I+wWaulUNtXLq8SeUMJIMhbdWDQKO6CwqACDwYiPfEScWMPzGpPO3PeQuiOaw8BiceK4DWjF44wXsjWEl2oooi9UglQvAshEQmAhaRxIYzeUd4W7BG05beeCBxQKwIZVkoZg4QnqlGiErrQqDLcwd/UJhpE8YhwiM0VopseHFnHqDLodwO8+YMdkbSt95NgoQTIHno9A7Qi2OXrIBwpriWgtNDiSwZ350fZk5xMwkZjB83p9CHY/lmQBcoRF9R0kgggBjyzW+1gXrSit0/fdfZArYGcL+gS/C++wZA9gy+M0pqtdee21Qrp2S4oinw51+sVIVOwrsHYx5UOwsQPZAEwwQFCr4NwYJfBs+SoRWSLcmmrdWC7wyyOfusAQANOVeeBLpPTgJ4LtbNm8enhBLlFKytkfGrzQ3Nl5H+bDlLN+zJnjnWsbPO0ZV7EEl1RtjGnnqyF6vE9Ocvlg38XejUb+j/V2tfKB9A7LQHyeW9Sn656hmy6tY97CMW46GoR5TSCVbSHNaSC0L9/BdUQZw+Jijj9Ydt92uIhuollZDVEqrOaZ+rxdqGAV9BuO3yHXUMUfrxJNOUrffC4bs3Px8aI7T24KzLctD3VXWGEBYvKaXci7FY4r1Cz47Qp05ZU1zUh9pabziUylXWkf7+532AVwYH5F9PowmNvSXa3vZ+a8Q7JZpfIw6VdMa9NraOD6hLC81l0nV1rh6OZFaaYioGp4eCN6VKqukoRh6lRpMZRnSB4/YulWPP75DSTVVH2MdvbvZUHe+rVZaU7WXqdEfaKKs6JUXX6xjtx2hHTse183b79ETRUf98YZmK4XKJAm1nNTLQ6FyVkgOmBUitIZph6EYeZiY5U/YA2QgwhDeQyQWUYbwHNaywWLWBGsMPkMaInoQdAMc4UUbpFczt+iAAIm0w5w7Us7gFdfHgBbtxGC3I3mtc3kN2QnMmrGtYmerZQx/s98Wy4AQNZHlSupVDeoVDbJCTTWkPlBVX0c1E501XlX3scdV7UubTjpeP56Z095qU+1eEYDDEAp3mANaph/ObIBHdHLzIGhDRDTyxelSfEf0HLyKqCyuhQ8AbqGfM/fQm9Tknbv36kc3/FDd2T2sslBjK6011aE4fglNc73qla/QhrGG9ux8Svfdu121ekPtPsgudeaGNcQs35g/nBGAbe5jzP8NZvk3Zwk58GB0L6/r3wfLOZ8b943qVrbLY+fVSiOxngCPs35AAAZ8CjCL8krGAeAt1tHgU94zfGeQFT7j7AEHCY3KPfdvfX2uNDtL/14586STypwwZ1FJq1RSD9qO6klNgy5epZ8VDwwyl9DyhfQFE911B/jdHlT/Fis1B4KKHtwwnv27PJYY2GKsLGZoZE+6o3Fg9M7357pYGDv0EGaNkkBNMtoA/MLAwOsFQ6ct5/WudsHbEKAfjiDiO5RGhMFKr1Gva8woDDLRDmOwUPE6QcnBEHVNMQtC2nABWOciQxPog8AlSgvjxJ6gGDw0gOWUEfcnHkeshI56wFdroIzSy8wQRsd48UyiCJAetT9AbSWar/++ToFfFAoYtI9r4Fn2sFedIoT3+Pvf//5iREsMSBzOtDL/ZEzwRzsrbAw6WsvpNjFAD49zPS3GaOeGjT9qaNkhEeQPx8W7EPXCcdBO86FdeK29jBumpoY1ig4x8WL6BPt6wYDlsx0qw+LXvcWi4I5ssjMJ+YKhRdQGwJ3XhgutW4bGRo/ltwGlGPTanyw5GFJZPmDQY1CiIPs7nm0F2eM1Dfy+kvwPcNbC4YbD2KyfgVu0geMSuQQQSG01AC4ihjqdtlpE/FDYukLh8jxE6zVaTaXVavh7ciH6hpqWOOc2btgQaHvjDT8KQBjzQoSWZWwMFlp3hM7xmEYVe9Yt8wQtAKvRiXhe6PtCVsDB0D1+jvU0O2PjNNOVyjospy+EhEscmmmpIu9qsllXb8+MWhOTmq2k6ifVoG9TTYuoqrzI1atKBYcxkXZYSHWseVJSsoEmJsaDMS8yITh5vJIEwHDQ7mhza1xpu6tNSvWyc8/T73/gAzp625G67aZb9LHPf1bffeBOzY3XNA8wU+E0vURpJtXL4K5WllCYfAhq8ch0AdBaaf8zxxh0gB7QzQd0uFad6+fCZ/jdTnDPJ/eiG6LfsRa4DjALvmY9ERrH0ew2Dj1v8C30avNA+uSyFq5JaF3U8oS15FRu9p0jtWjTZT04NKPs5+pSr2wsDXXIqgPmq6J+1lW9MtBk0lOt31XaLVQbm9TTRapBvcWUqVarq8wpoL8SFVezgld3r6NJjzpBogAAIABJREFUoA+0wUiHTzJP7Dtow+FNnHxvnujMEH4nstcF96E580gbOFXAQmfm5nXnHbfpqR2PBjqEaDDA18ZEKDp/4QtfqCO2blbWndd1135nGK3ICbtj49qzZ68GvUGo3RXPObYPc8SzXPMutkXjTBk7yG2fjfKX1VFv/e7DnQJ2SC0VaGKdymNYipc7QpjfXJ+V/YG8JtMmpCYvgFisUcsqvsNOZb3jdOV7R4eztwxuxUFBo3qFdZ/DncaHY/8qp51wYlmtj6nTHyjFI5F3Va9VVXKURZQG7ogcK+Auxm2gxSGhvs7hwkspgSspY4cjoUb7FAM6ZppxBJqVayupVt5saPC964A4gslChg1ANBLIMGAT16EwkArCPx9XvRo6xeGR1D5gIxIRRk0WBJzDkUfnailQ0gBN/BvtIQDtFfcJV6QPAu4wftJlSHF0pEF8YiLryGkn9If0Ed5d7NepjLEHj88GC5fqk8eyFNi1GloudW/cD0dTwOAwsuwJfKafud7eOgWeLxRwGpC99YwrBrDZX/ALeAkef/iZecJzATC2wmV5EANXVoJiGWLQxfeZfzsywbInpMz0ez8XWU0BaF6OarUR4PoP/B1qa7XbiwbEaIrOoVhXsTyJwaefG2u3G2SMgU8bpXZs8E70MfIHxwmgiKM2bOzGIKhluQGXtRo3aTrIWoMzLmDveV0p5X3lfjnCJkr9i4JuAJzYO82xVgD7oHW90RhG53OYQKcfAI6gC4QTykijGoKfGzZuDHIMMCuc0rhwqiQRgIBboR5SBGh5Hg1Ix7rH/sbBta6HBm0sTz13XgMH64iyQWHwhPZcX43+r0ZH5ay28XpTM7t3arJV1WRaVTrfU4/ok40bNZ3lyqu1kAJcK3JlZa4O5a0o8F5QR0uq5ANVcR4X+bDWKse1S6E+0cZNm4NjrFpIDaK5Oj1tVEXvvvJK/e573htOIMz6hf7b//v3+sKPr9OeWqH5eqIBcFmRqKGq0pDX+DNACxCCwwKqPBvwePkArbBuHU3PHDiKlv3ntczcsk74Dnqiz+KM5HrAD9YSRiLOTdIQoTtp0I4SDWuyXl+MjqA9A83QBEPTOjTXOWLCdVsNcHituD/Ms9MV4Xn0wbWZAGRIy65XKMCfq9+shLVfme9rrNEKhfzzsq8ib2u8XlPazTXIpKw5rozaWRlpt2mIeDycAS3LSN6dwhsb8czVm9/85lBnDDCVObUTCTALw978Cyc84DgneFNU/tbbb9Pk1GRIW9yz6+kQGQzIlxcVZWVFx51wko4//riQ8Dq7b5c683N6/IkdOufcc3XX9u1qNFqqV2t6+MGHA5AN3+bFfDvl0Wsj1rNtm9omtU4QA+or8831K54PFLB9bh5g2WNQybrk/uRH7BAMJZi63aA/oV8RmIDNahllnYO22BekVhOEAu+L7VToilx3arsxgbgPK/Xr+TA3azmGyknHn1Am1Zb6WaZmq6FOZ1q1GgxZqqXDYp8xUGNl2MyPzjnELmYuq1EI1nLAB9v2KGoaA1oet5VhfnNevjcCghchYU+46WME2cyXew3SwMDxgiwep9tuByEBQvxMKdyEiwMysfk46jj2nO5vDt3HeF3ERiT9t5fZ3nA2NkyAiAp+RyEDnKMNg1fcgzISh4dbkHEffeOUQJQQR37ZwPPzY4MkZhTLrcelfltp/a6kSHt9uD/2GDJ2Pq/eYDnYlbx+3zoFDn8KOD0k5rveM5ZJPizC6QUxHzkcAJnlqOzQcxvWTkG3fLWyw3vsHDJ/Njhl+RKn44TIhebw4I1w0tpCNIyjvuBtjnzgs50Xdj48Eyldq11hnuPYGLHDwjSy997RNHYexRFayAm+B3gBwGHcGEikfzNuR7fFTiWnfMZz8B8dz0qgKvUjAdfC6V4LUXOW+wa5/qPP9PVxtphPT1tsayFwi7EDJJDGtv3ee0N6KvcFeZXlmmi2wkl4XleAWtRk4+XaZY4qBJgJtO9TKycdRvAXxSIAHYNH3G+Zvdz42NOAHhymgsznHpx8PJOaTPH+XkkWL/Uc6x3Mk/eSD8NhzaympAMHBab9Qq2koql6qnOOP0EXn3yG7rnnPv3o3vvUI1qfqLmUiKhcA2Vq1/g7VRoALU53GwRgJIQHAT0lFIsvNTG1QaeffoZuvulmpUWpGnWz+gONZQNd+oIX6IPvepc2jk3o4Yd26N+++lX94MG7NV2X5qkDX5GqZTqso5UDkFVC4fhhnbVw4KGqRGiVw4it5V7MA4AmkQrQCzoCevBdfJx9DDqxL+2MhUeRgkjkvYuNs4b43o5Mns/ejh2Q5oUGYswfDJLybkdqHMVj5wDtxTq4dXf/HvjyIFNapoEuc2VPjXpNtU4Wiul3s4HaeU+18XoAfiu9XAnpm42mBkTadnuqh4MloO7hG6EFja2be55NQ2gASAU4RQ0tHLEGfrkvHDzS6YR9A18lus4HOHDtK155me6//77F2oz9HgcHtMQpCJS3oWZvs1HTbbf+VDuffkLVaqJ2t6Ozzj5bjzz2WDg98fxzz9MPrvvB4mm/QZYt2EZeD3ZE+G/3304wRwaOAloHwy8Olhev33foKGCHlWU7PYFvWR6N9sw2H+8xoMU691qiLX5zjUWnONuOB8xiXzni2jqKdRIHslgXs44xiiesr9GDWzeVM888q2z3s6D41quJ8kFbzUZdgwyGPDzl0ACNlbQY5BpVUIyELipXC8VBzXxWoyQe3BBXf9dKwEjMWK0oGdBBgDufFmEdK2Kxx5JeWqi6xxa8gDzkqeNJovAmXq7Y63QwI2RMKB8ojGxAiiyjkBicNFK8v7at6MYGp+lkxkAfUWgAy+j7xRdfHDx5eHaIBvNasIEFneIIPxgJ/XDhUbxngGA2aMivR3ky7awo23M4uuaeTSbhPeN0Uoe6x306mHlbv2edAr8oFBj1XJmv8L1rQaFYGyB2lLCV38OZTqOgBWNyv2NnhflxDEBZGYI3OjXLnkhkhg1y13CMwXnXizEfcj8MBtqZcKhpR3+siJo2sWFio9d0Mb91pEVMS0d18B0eVOQexjSRIIAjIU1mIb1pVLcZlWkx3ZajUbxWl7qOGjTQmkLnlnnIYeREHK0X60uxwr2cLHPdLO51oE2MT/Ad4zzt9NODIfnQww+HC4mqCqAV+6sPoDJM+/M8kObmNeW6bIN+P4AOYd1xiNBCQebxiYnFaD/rMQYk45SPUceRx8WeRrZTXwl9hzVPKgd6ylIlEf6jst2GOeMjssdjdF9Xk3IIKNQEFBxketHJp+h//1/+V9WKih598ml99OOf1I8fuF/TSal+jRiVTGW5cOJgJQnF4nPmh3pWFWnQ6ytNhzVI+4NM1XpdF1xwoZ5+aqeeeGyHkjzTZLWqiaSi9u6duvzlLwsphw8++Jhuv/9+7ey3VYw31U+pl1UJddHIvCDd0YCWAVDWCGAc7+UKp/TFYLL5EWuCF3uQ35lDPkNL8ynva64l6p4IfQBmR4j6ICW3wd/xHjT4631hB6ELhRvwitN2DYS4nIVtGq9b690GNKk7WAwKNUir7M6qWW+oNsgDbTIc+M2G2hn7oib1h6BVJx+o3qgpyYfFzAEkD/eX9XP0/niO+IzNcdlllwUwGT3bOjX0NR+GrvArHAWknobTcQGkxomcPkEPP/yIHn30MdVrDRU5p6HWdc7ZZ2vb1i169JGHtH07aeBStV4NAHhWcpgBNYdynXbKaTr6yKNC5B7PcVQdfXGtYeaT37xGDGAaRB2Nhol5zX+UXxzuc7nev6UpYB3JdreBqVFQy3Lddq9Tp52Cy/rjN4PldnoZ3OJ+wF3saYJOOLAA+cVeGS0jwXfwGj/TuMr6mlz9Kq6ceMqpZZlWw9HB5aCvWpmHQrJZUVGxIOligMLgwTrxlyc+ApXF7g0ySq9Y4TUoZGXaQt9KOu94NdgYFG03I3ebSyndbDijySgHVhABlhwSjpcY5R5vNcUd4z4ZbHPfRvsblOWFgncWdk6l8/dmJvSXYnoUYUUgUdQ9fvGMpcZizymeWQpW8nJkA+8oorRlhcXhnQeyNj0u2jQQ5rmygRHPi42q0fU/Sh8rWtAgNi49tzHYtvrtu97COgWenxRY1mBf4Bc2fpyi571scGZUUYgdD89Pqv1sVIzVoE6sOMUAyfOdBqMyxjLr/2PvTWMtq890v2fttfZ05popCjODjYEyGDCDMYPbpj213Uqrr5QrJeqbSDdRPuUqyccMH6MoUj4k0f1wpQxKpL6d63uv7bbdtBvsxgOjjcEjGAozmIKihlN1pj2tIfr9134Of7arOEVRRQ2cjYpzzt5rr+E/vMPzPu/78hPdDEACwIUTBtMkZnbYOWfszPzie+h118TgeDOxY/agQaB3G190Gmuc9AV+ci6cel5x3Tivad97vKYNRpqR4D1DaqBrZgWQIhk39wlgRs3a4zk+97nPhWLdNBEAzFoHNvAyNyhpHWyTcT1Vuhx2O3VtoppdVAhAC9CO32Fj83w8F3/DvMLYt+50NNxAV8xeJJAHoAVLnai32Zgb6fiNAEXrYcotkHLJPDDnk8yVE9lttkWcPmJGaXi+dlOt1SXtLqX/9N4/1QN3flrTn7xZB55/Xv/6oe/rrx96SMvTLa02E42albKy0vwQMKmh5bRmUrVClkRe17Vq1EytEkZWu61Od0of/ejHwtylqkK9rWrQU1rm6lCaLFQLyVRSA61RA1l1nSw4Q3X3S4CDMvyMSq0BpIVFwLUAlOvi7J4n22m2k+ysxanezBWMHbM+GScDXoy5ZRGpZLywPQ08YJua3TVpb8VyK96PsWzjfhwUPZ6cmwQ0TgRwsF+olxXugeEgvTIw1yqVKam3gIFZ6FoJ7sd+K8jVZNTLMTOrgf907jK0NpL9zIV9AI8p48X+4KeLWrPunarrdC7GbX5hXocOHdH09KwGg1H4zjVXXqk9F+3SaNDTs0//VKsry5qenVafhlcEFEh5Zp0jQ0a57v3MPSHwTUYKa4pruuMh68fsVlhhBiB4LmRFaI7S6613k+PeYiB9o4D9RuOz+fnGIxAHf44nr02KYN/a14ttN6eOes3FzGDmz/PpderrWRdzh/ZBHSSMGVqx3uE4g7qWHdyzyxlwbnxQ5JXBKD53QI1nINMJZiPrEr+ac3I83wW4ty0B4EowbfN1+kcgufzqa6oe4EtSqZM11CxyDftDJa1OTRENUZ1qXRHFBtbpv50L54zxprIx6kgQYxqDJrExHAvamB2H4cXmIS0QQb2RQI6VtR0+GyR8hjFPy3siWxRa53yud2ChEh9/PEDLAoGfjqjFETiUCAIEQ51z8Qz8pPA8mz6+x+PNPJ+7QCU0Z14oT86HgsN4grFmwRVH7zZaSQbBYgfB9xOzFmJHImYI+HvxdeL3YoBu8ryTLICN7nXz880R+LCNwImcDY8DhgYyhEgy8hAjIRROltbTWuJ9N7mPN5I9F8p4nwhwP9HzxWyNC2UMbKDGa8AMPwxPDFXWDkEd3schwomygw2AhR5C7yC77UDFTLrYLrKB/W7jx7kBfKgJacPdwBZr2kxv1qnTfdClAUiiOHiWrbf9tv1goI30wBJUAyCrSgTgFII2ldRspCEtkO/ffPPN4fqB8YSdB7gxTuuBLRHG7QQPgZ+/Du4ldb0rvusuxowjEWvq7XAcBj22Bg6pWYceT4NULvDN3/yOkwOgRbFw7AvO47pLk/bVqaxV5okyEATacJyZ11gunEhG8JwOGFrPG1RknLc0Ku1cXdSOxSU9sOca3frR63XdF/9Urx07on/5jw/p4Ree12LaUD9rhNQ+wJNujTgpp9NhcMTozVQEIItaWoE1BXuK+csyffK22wKgtba2qm6HIuRDTXdaKvOBVpZX1OrOBMCFSa3hyRrICr33ALMCoOVmhm8fEep3BQyHGqZ1AyjbV95HjJudSxffdoMGaikxbgDEgMWsATPtXe8KQBMQkb9ZD5zPgGDMrLK9FQNovpfYHo3lPOuC750orWjSXovPs/58ALoFqYQUFqPbK/5PFfZUzXKjkn6mRgXPjX1Tqsjg1ZVqsu1gcsVdRaOLTl7vVNbtB/UdAwQecwMLrAnvd8sng5VeL3VWxpx6A1idLc1MdXXnp26Vhmv69bNPa3nxcFhfSdbUcn+g2S3btbi8olw1sy/Ul0uz9fprd9xxRwAB6LKIzL7//vuDL8R7rJ1Q+6zdDvv5K1/5ir797W+HNYCP4Bppob5kvx+C6puvMzsCsdywPowBKKeHGriO/TDr1ThbyKSM2Hc2EYH3fD5/7rVrEMl7m+P8PY+AiSfcp483E9HMLtYYTESY3ZBKkFusU+wGbE/kFj41v8P69vfJLoJAQsCEtUnHV7KMyFLafJ3+EUguveqaqkwTJeVIaZGHIpON0Jw2UZLWFOI4xSFePKf/di6cMzqyZQPRyiB+38rNQJfH2oaiDSc2CR1HeB8KMMrEm89Gujesf8ZRW65pthbGImAQRWkBiQCzXCh3UtkfLzrp9yyAfG4b2gaDTKvkPi2YANBAsSkGT6pFfO+TxqOFTiwYfW4EB0YoggN6p4WXQcKTWUWeF49X/Fy+L89VPNaTxx0v8uCx4HuOVHo+eH4UMnUjNl+bI7A5AhuPwIn2GHsL2ejoK/sKY9X7ddJ5OB54vfHVz88jJkuCx2NhkGvyyeLaS0EGnr8Egz+atFhuMxbIYwOiGKvU8uE9wBOccRxxnCQbq6wp9CW6F+Oal4vFsg4xbjmvHfKNABeuhQPmbm+Aahi9rGWn0XItB5cMalk3ObXKBbfNFAo2RJkHcKoBcNVIa4YP7nZeSAUMrTKwpDDOYU8Nen1lrWZgbsECItcNoMXrYXIZ1IBHGZzOLK2BNf6tpyGORsGJZEwZS4x/dDbPTCrGa6+9ts60tkMcOyJuKMP4EAQj7YhzuAYpn29U4+p4azy2MZhDHFzuG7lBrVJANxzkuOlO7NQ7wBfGctxp0fZwvOC2Ddd042hZ166s6fbOTs0q09TlH9HTo1X93/tf0OuzU1rLWiqTTFlZV1oaZYBPDbVzqsNLZaNUWZVqADDyD3ASaGXcq+nyq65U2mzpldde1WpvJaQuUouoDKlvbY0KGEWNUDg+Hf/jDIFHREB1XDsrsLUiyKsGtAK/b71+rm0lO4PMo2uCOm3P9i0NGJhjnDaAWf7FtpZrZLEuGHsXJGefIbv5O27ywLga0JrUA/F8xHYc78f770T6Y3JuPYc8P2MOAzFNMlWw3NJCeVIGoEplQ41BVtc7C/ulVJkBQ5ZqFowyHSVrluTk63wBtGz7evztPxgs9Jh6n5kJYx0L+rrWG6g7PafRKNf2rfO69RPXa/++32rxzT+oRXH9otDaqJBaU1rNpUZ7SqNQ8zFTv9/Tnt0X684771zvdOr1xzWRXawhgDNkAX4RaxC/hnq7yFKDHGbRICNpIIPvYRl+fmr38+Ou47UR70kzcCfBJh9vPeo1570cA9cxK8ugmIEp60bvb8uJSRvA/qJTWL2+TDhAJvEedoJJGaTA8wLU8hriuvwjhTo0QjhyZL0Otv1jrkFGFOAWoOzxZNL5Mavn9l0mH7n8iirrtIU+LQFKRtBDGxpCnW3Uufvrgt5U9ChF7Nx+vLN7d44WWdjHStcGqo+xke1j2AiOWmEcknLoFLt1pTF+vHdTkrGQMHsKoU/KA8YsAp7ruL7X5Lk3GkFH0az4YgQ8TnnkGhik5BhzHz/60Y/ecerJDW5hE1NRfW4i2wBDRFUxjuPnnwTGNrr/2Cg6HnAV31dsJL9bFN6Alg05U/IRerfeemsw8uges/naHIHNETj+CGyk8NlLGBxQvElFQn7xD0fdRnds0HCVDzOgtdE6mwSzwnhdYICWdYPXBTLcbCAMTdhE6EUi/6wlM0cszz/1qU+FFAL0zmTE2Po87rr2bmMes0/QdThoRHNhiXEvNoQ5h1MQXefJ4JFZ0U6PtM5M0hrOpGMhABUAwfTUtJpZU0Wer7cYbzdb63U+2qGb3BgIgIVSk3tO+OL+uu26RhK/x8W+CZhhvKObsTHMvIL5BnBEzST2LK/YQY71r+3Ou+++Wz/84Q/D3jUrzYzMjdb0iT63HDBjgPHjnplnbKyYAT9pT1gumZ0e22sGdRbWlvTl7bO64vAxfXQtVTqqdHC2rd90Kn1vuKRXmqmKRlsFYAngC6UbMsLIqdqjTGnVEBw7TO8AN1Fja5wlwXgVZaXO9LRuu/12/ezpp7W8tqq02dDSypIWFubC+mm1OoGdl9Z4S/jJfn4b1Krnt05DrF+Bw7W+599uTmTZaZDDwTmPDfPLOsBGxdYhSOr161IXjLVLUvDMBhkMLJvhFXcg9XVj+877ZiMGVgy4eI7i9XAi/VKvQQV/KE1gYGXkfCrPSo2SXEVSqgGQ1UuVgGFV8LZyVWkNaGVlGsYdwPB8Fp9xQPx4AXfLIu/h2H+p54b1k6lIUiFbkmKofOWILl5o657bb9bXvvSARnmh7z70iB7+8RMaZV31y1RZq6uVtZ6ozXflFVes62x8B9YYadIPP/zwOsgF2MBc2of56le/GpiL7AGvJe4Rmxt2DHY37FsX9T5VGbL5vZMbgRhE8n72mpnc396n9rMczIkBbUBJs6bsX8WAFuvQgFZ8vXi/xz4u50I/xgxbvsf76F3+YVPyIkAD6A4BhBdBFpe9YP3RZIWAGNdCh7BmHaAiGMYaxH4w2ePkRnDzqPcyAslf/dV/UhGBSBuJRoOBjrx1IERYlpZXNRiOguAwxd3RKCPf7+VCH7ZjGTM2gwvSWin4pwtUeiMZhTba643LhsDYgnoPI4l2oDamTqSUPU9Gmn0818RoBhDivBjuMasJhWEQzULjRPNmYRJHVv1sFkig2o5o85PnIHrCuX/84x+HU5/I8LDQ8bPYCOInSDhCBqQb5RSPw4mieZPP4bGJAb9YoBrt93s2pOIogT+LHSW/5/RHO0+MM1F4xp7oJUDi5mtzBDZH4N1H4EQANfIEI4EUF9gfyEYcaDv5jv7FcuRDCWiNU4bWndZxUCoe9UkmzvEKiV8o69TryR2+kPPupIaBSnFjfrK+MFZxjHgRBAJAZc099thj63rS8t4FpQ3ebORwG5yxMc730EkwEtBrZk3HhrZ1iR0CA23WwTbgSRcL9kPaCEypHTt3jTslN8PzYJSjg5w2x3ynjWxcL6nOsoIdFF4nALUaIRWr7nhohwC2BKAVTGz0MmAWz2QGJc/MPzor44gCbDFusOEMRPO8GP4AXnyPcbeTwLVsU2y0HjcKzMXjyv0z51wPtlYMaE3aWDG4Ege4uB8DcnOrS7rm2CF9bmG79g66YqyezI/qqWJV+xamtNjuqsprZ7+XlSpI7WMOqkzNIg21tHJS3tJEjYQUGRKxyvXAHaQgWFXbd+7UVVdfoxf2vag3DxxQq9PSYDhQt9MJ3fbiyXPBdwNbYQ3VWY51l0Oy66jXNQa+SDmNWRAxgOdaM2Yv8Df7gjmN7VbWg1kOjJXXOPPrPeaALnan54x5NjgYy+wA5o1TCo/Hwp0MPh7PvvS68bPxndgGrO1vsgoAEknZbapMGhpleWDNVUmhpEzVGGaqRnTzBDQeqmrUIE5aAFImamT1nG4UmNloHZ+tz+P9E+tgg5rWr5ZFXv/1HNERtanpmVkdW15VkY8010k1mxV64K69+uf/0T/Rsz99XDOzc7rhlrv0P/2v/0oPP/ZzDZOW+iMWYBoCVZYb9957b5APzJnlrPcvqavIS677l3/5l4Fl6ewHUsSwDZDX+AzIPgIGTlM8W2P7YbiuGaxeHw5IOIBhooL1pPe7/WBkCrKEf5bPlhvIEfuFsTy2TLDvNQmmWR54z3NeB4OsO32MAVL0Decj4IQuxcaEGcj98pkZpyaLxHNrf5r30HucE5nI9eMagx+G9fBBPWPyz/7jv6qKqs5BRaPRXaWqSi0vr+jo4rEweSiqGMSKF+sHdaPn23XYXDH7KkTixh0j2YQoehuzjKcVhJW2Nxqbiagx0QXybl1cLlY4x0PBDTj53I6iEoXG+MBIZHOyMY2E87sj1jGAczyjjuvb8GBje8O7LoYNIMaB2hRsZAQSdRV4Bnc5jI2OeI4tqGLhxDl5EQlk/H7605+G88bnOFlAK/6Oz+uxt8CLI1MWeJMG7eT7sdB0nR93HUMx896TTz65Xu/nfFvXm/e7OQLnwgg4RYW9ixONI4pMscOLwTApC2In5kRA2bnwbKfjHiZxiLhA8fqzjwtC+3oxUyPItfOZYnCCQTQoRPQUBwd9BPjiLkauZ8Vacc0q9AF6k3QCHC1sItYf0Va3r4+d4tiQPdFcxgwt6wyMXu6DSDD3xD/SHg26oacdfY6DWugUQCH2Aff/xhv7Q3Ayp0V5kYf6WCkd2UglLOv6T3Rw49gaSGioKigRPi4eD8hB/aYNXnEEPQBb7Zauv+GGYOT/7vnnNRrWqYdOD3SdOzPMCK5hNzDOzIWLxvM3aRsGFf0+c2dHaCOgIN7fk8fGfzPmBrAYU6ePxnp80i7h3HbEvJ7sYHHuhWKki44d1WcuuVTTi6vKmk0dmsr08yNv6eVGomMJrIDpUFx81MgDGw5QiYLsAFr8UQV6FigTHRDpNM581OmgjQb3ybyS+jcluk/WaVr9AMb0Vtc0h31JKmOqUBA+pKBS5LioUxDr0u9STjmoMZuILn6kKPIZgFYyLvrvZzSAyhp94IEHAhML2w57EjvsS1/6kn7wgx+ssxsZS+aQ+WMdOJX2i1/8or71rW+t253IbObfoCJzbPac7Waz8/2TtTRpM9u+nly2x1srxwMmnUmRZrC0AHQZnGYAD/NkFAaOuYBJlxRNlXmlHDBLI1UJ3SorVWVTbB3AZEZ4o3W60R47m5/HfsVk0Dj+O/YVwrgm1NjqB8CK1UuDgzRfU7tY0b/6n/8HvfmQrmrnAAAgAElEQVTSb/TnX/q8vvvg97TYq3TZdZ/Uf/Xf/Y86vDJS2WgJf3Tr1m0BzEbGYu/T/MmsPssT2J6sGfwJ3nOtNtJeOZ7v43NQJxCZSodU1qtT3s7m2F7o17as4Dm9Z+2zsk/RV/yN3LDOtS/l9H1wB8sWdwo0UYRj+Z6xiMn1aJ9uMugQ3wvX8ZryeSzHPT8GoUg1hEzitGhkhX1nrsF5rPdtd/K35RTyzQEdrrXJEDwzOyC5+tIrsGVUJammZqa057I9uuSSPapyaM5ap9g5593F/zaKQJ6Z2z3/zmpQhE0cF3WFqYQwRsCy2OO8X29Og1LUiyLaQDSCyOrJOGMG1Ly52ESAYhiQGMpENRzx8CbG6MCARgmw4WzIxMad32MzI4xwDEj/45+Fgo1E17hxFNcCDGUT1zg43qzy7AgTG7WODHHPFIjkXEReYnrpe1kdsbK2oI3v3/dncMvPbaciRvZ93RhktMCLnRtYdtwv7KxNgfZeZmvz2A/bCJzIEbDsY69i5BhQYHzMDrAxFR9rWRrv5wt6TMfFvScdtxijercaSRc6oIU+JX0F3YusJuiAPuMnawQ5zRrDiIVpZMO4LnY8K1Lh0MeuBYnOs/MeAx4nWmNmRqM/XWTewRsMbZwyzu0uiOhb6zoXTIdNxj9eGNo4APw8unhE3WYrBCYBMkMXNph6BkkAKkTd6yKAWQG8G0Rdmce1m94l43AdjAD0sF0zv2UhMMmpeRUYaKN8PTXTNb7soEyCy3ZAzMpwelpcT9TOzPGi4e91LzNHLrNgEBz2NIE+XjFDPbYVfB3Lk9iZN+Nt5/SMFvojzbUyHTj2ltrdjmanZvXG4aNaa3Y1anU0GBdfzwpKfJQagTJJaubUswVASTUqCxVVrkaD8h/UN6M2GqlcqcqiUrvZ1XCY06A8OE40c+K+5qamlK+uhjpoq01pmNWgFuyrTl6pWQBu1SDXqFGDWjXgpfXPALkCoDZmGXFenpVxYbzcoh4mISAv6xjmC/MGEx+GHQFHuluTfmq5y0+OYQ4NQDEP7CX2GWs4HnvbWx5v21hOeeNv29aMv/fpRjbypH6xnR78G1J2ydME0MrbY/raCFiL3pGB+Zao7shXiPaUhZJGEcppjYqmyLhrVHnojmgnPf7pMX2va/aDPN4ZDL5vzx9/v1vQOICMKc2c+mq1OwKGbTUbeuDeOzStVf3lA3fqyKvPayqjm2FDw8aM2lsv0X/+X//3as9fpDcOLmr7zt1Bbq2uroWshj/5kz8JshmQG/mBzuc6+DLsV9YZ98RnsD9hbZN2yBrldwIRMF9Zq/g9+LIbrY8PcqwvxGtNrh/7U27qBUmDvYYvClM39qvQacwdrHvm33UpXfOStYh8cRAkTrmP53UyqBHveYNLMfAV+3HIEtcHRN9axxn/4FjX1nKDDDPJvD84B7IS/U6wiXR2d/jd9P/OzKpPrrn8KmqEhohQI22oqIgCjrTn4ot1+aWXBXADQQA7CAAmntAzc0sXxlljpNdKmJ8YHixylLzT+xDURCJY+DZa7ZwhAIg0YCQQYUAA+HvesLHTYmVp48/INgLjs5/9bDBKAJTYXE5vdKTW1/yjiEtk1BjYsYGBweIW5HQc5FmMVrs7FEIJZYOQQqHwnL5GPNuxwOF3vo8ii2svMH6f+cxnwlokbXGSRRXf+7utpJhCb9Tejg1ODffKXDht1OwtlKkV6okMExt//OR+4wgE3/F4XxgrffMpNkfgzI/ApAHKHmJvIWswbJzaYgfHRk68F2OA60I2aENB47LUTFFpxwg4o9KRTkMrdFCrmiqghKS0pC/qFBpSZUJ/+qTu4lW7cuctQ+u49cCCsK7rqPFvdtxJEPYMawjGyXe+8x0RiSXij5HNmkLWo0PpnMXvaZPaGiNNdbrr9adqFtIodNwFABuNhoEps9ELfWPdYFYKetqpWXb4rXvMRsRJw0DmHikPwX3FbDIMutRFxM3CC13tcCLruwoARqMRGFvU1hqMyw2E/QPjZ/z9d3sGis77umH/qQqAFg5mcITH422nwaCWGRK8b8cnLrnAezwTx9mZiAEwp2tuNL7H+9z7nntBx+PcMr/U9sQuoWFNnc7EvoBtUu8LOgPWjBu6RdI4qe42OSpzFYx3k6L60tz0nC69aLeyvNDrr72sxVXO31Sz0dJgJG3bfama3ekAmsC6SjkfTfXGaZ5JSdH+SgffWlQfBkJVhGLvgASjfBhlStS5goBbpMYNBkNNT03VKVmV1CJJManUz2rAqmaASU2KbpdvA1qhueKYoeWUQ44r4CU16i/VYEYS1k6r1dbs/JyarUyrK8uhgdTs9Izuu+de/fbXv9ZVV16u37/ysn73wosqCpoPcGxL7U5bPRhkzUz33ne/Hnnkh4EVGOq6jXItHjmiNdj2pOPkpRppO0xfma9pVAxCYfYsa6mZtuoav8UojEnoKFgUGuR5SG1rMF6hRWQ9PmGmnFIZKKd1t0/mEIZb1chUkT6bJsqSRB2AvwZAH7WxGmqUzXExrDE7K8xXI4AxdbdIUjMpIA9+VWmYw94rlY8G63XPDApZ9lhHncr6/aC+Y/9lEkjk+g6WGzz0/vYeTuhemEi9QT+w23Zsm9exQ29o53xb//RrD+iffO2L+vmTj2ltra97P/cV/S//8v/Qdx9+VHmjQxUylVWi6bnZYH9j+8PoI5DP9ZzGCgiK74FvitzlHpDDgF8/+clPglwE3MLvwN/hJ/7PN77xjRAk2Hyd2RGghFFg0iV1B1NkB3MEWEUa6DVXXxXk7quv1XWcjy0tB4AIec+8AkC+9OK+8Df+IwCWfVn+/uY3vxlkN2uMLpq8Yh0ChpEmddfCyc9Yv25gYlamj/F6N+CO3w0Gsnv37pCuCuHDOstYSJzZw3ldZojPGQNn6JgwwXubhKAzs/6SKy+/8h2JBTYGMWrarXYAD5gIaJtEYGxsOYoZT6C7zzDhF7LDEAzCqLClFZajughhxgyhyyZ0ZIuFzLhQXNZAIVEGR6ww4gC2iMwaZOEz2FxEwBDqpmia7s853YbW4+4IJtdyri7C/pZbbgkGNLWzPG+OFE9SNHk+M6xM5/Xz+fndfZFzIpRA1HleG5/85DtxSp9pmiezPixcLGw4n+twobCcOx8byAbluGfPQ6yEzfTi+jaMTW8n/YR/CC9eOMouRmmwje9g9PKszK9TLAH1+K6NdpwK5opzIwQ53h3ZuAeEMk4JtH0bCAYCw3279s3455nZ/ptn3RyB83MEbExb9lom+Sf7G2YrxxGMsZzj89phHdcIOj8ff73eTPy8dpgyCoEPhtq12td9rRmN8oEeTXs60J3WoJhRlXU0bAxVpkOVjX5wqtt5KlWpBmkjFIquu6ude4NjpoCjoJN3GD4PGATObCg2VHeI4x9/AhjAYpmZDfK3M9UNp8CAJkDyseuuC84QxjU6BIeJdFacoa//u3+rLGsGvcJ5V1dgKM8HPfCpT92uF1/cF767traiwQBApgZsfM+xQ+v3rHtiJ9E2g+t4sF5Jz4MJw7rFTkDnE9RB3+Cgufg2n2NbuEaYg2lB79WI3juY1yea4QYgzrgQuY+xDuSc1u1mSXIMuvmqq68K7AjX2JpkwpyM3j8dqy62HXh2j72dD8bL5RVgwxGIw2Fh7JjcMqduVWgVGZwx/go1kpJKGTBJkSsvhmrPdEk4U5U11V8baPvsNu3de5NWhj397rlfq1xZVDNLtZJXak3N6bJLr9JNez+h5aMHlSSV1kYDTc/MadAbqdlp68jq4bCenn/2N+ov90I9Iq8HABzmnHvM8yKkdBrIr5sU1Gl4wwGph+POlhNpxQFmHbPDvL1jALguHA++01BOfai00DAfqdOe0WhUanp2XgtbF/TZB+7T44/9RG++9oZ2bd2hS3fu0c17b9Thw/v169/+Ri+98ofAYGq3m/rz/+DP9caBA1obDpS2mgFIarc7yoeFymGhbrOtH5KqGDrWDdRsTasStWuGUrkopSNV7UxJ0lKaNwO4VjTLEHxPyirU+iXxD1ApzfvKkF0Ubq8yuHZAWMpT5AJZJ8Mg79ICSDJT3uqqzFpKmg21uGo+UKMq1Q+pmsiMurvkmKu2zlqjMD9vMoYesxooC6EADUZ1J9TJPWMbPbal37FHx/beieTb6dgbZ/ocAH0FcpcJQYbAMlSuTquhBz57r7JE+sqXv6QyL/XEkz/TH/a/pRf2vaoXXvy9Fha2aWllOaThdrqdsNaRvU7vdiAauYdMZN/ScY49AvBFMAJ9z36glh8ynqYS+K333HNP2D8AXtj28dwYwIvtiTM9Thfq+UNIDJkbAieJ5ha2BmDrot0Xh9T9qiz01FNPqixH4e/dF19cM+eOLGr//jcCMDk3OyOaljBPzCMv8Ad8YY7FBwPMIpAUUurTtAaaQ6feItQEb6bpelkcEzwMZhkc87w7QMq6cgkdfHN8Mq6LXjcjzPsaoIr1xLk4jxvFoNMn7Uvvcev9jbr0Xqhr40w/1x8BWr6go2egpUSyMOxwylkQRskNVhhtZGJdH+FCL3pmNNiGqMEKxs+LmZ+OvFpBAZDcfPPN661mWeAIXVBrDGefjw3kjQOqzdiaiWAgxoYlxjeAY1xvg43m9AnuA2MT4UEUkqKJfM7GdaoEc+gcdCtbPuP++C6fwQ5z9DQY9VIQNoAzX//619fbYFspnG5AizWJkOGa1P+CSmwH1XR/O65OVzS4Z+PcNTgYE9NKOS/r3Gg8kW8X5WUMMXwBuRC0CD6i8IwF8+aIA+d3emEAI8ctqR2N45zU+GFfwM4jyo5Qw4jmXAbYuJfABMgwxjZfmyOwOQKnMgLsI/Y6zAtq1pnJFXc+OpXznivfsYFkHWGggJ/zo5E+miS65NCi7u5MCw/i4eFRvTQ1rcXODh3EkcxK5elIeYqDV6lLkWNl6mVZALSysgig1rny8vNNAiTx3+vHRE58ADYAYFzdfFwEemFuPqSuN9utYKwCavz6N78JqfMunI5sf+ihh4Jsxgaqi9E2wue8ZyMakGs4GmltrRdkOU55t0Mgi9pH1TuixLYNbFjzuUEtG9fxMdgL2AWuxYH+Qd/znoNOGPecw8XZHdSZnLsYTJocx8ljfd+Thnjs8FnnWqdyTwR1SB8724Ax1zd4EIOgfh7bJu5iBWOdsca2hV0X1kyoBwQbh8pJ9QsYhH/dZqbRaKC009T2XTulRqZtW7drsNTTlVderaMrqzp8+C0lo7WAIK0VlRaPrWj37ku0i5S8fc9py5Z5dWdndOmlV+i5Z58LrKhsvq1f/eaXqgY5mWzBRkB2Macuxg6YCViPjeL3PS8xcHfqezdRRpOAUV+zzUJVAVyUqTO7RTsuuVKDotLyytGwzh2cffXV1/TaK69o986t2nXRLl205xI98qMf6cihg/rTBz6vBx98MNg9nakpPfHkU/rc5x/Q0z/9eQAN7/jU7fr7v3tQx44dDcyvRtrSWg/0OVdWrShNc5Wh1ltLKTWqqiRgVbDlGnkNaA3Y5xkA1FBJYNcBpqSqyjTIsxymWQKwMgqA1lTSVKKm8qyrMs1UwtBSoe6or4ZKDRupChgeBrPe0QoSttoY+RujWu4QWcNfgcu3DmR7HiYB7clsAjvCrNezvX9Ofe3UIAaAVtbMAjBcFsNQR2uq09Sll+zRgTffVL/XC4SJXg8AsxuyM4fDUtPTM8rLQqu91VBYHvv7y1/+clj7+DdOFfPeRvbB3kEWI6Od9oqsRhYxlmS2sI+wuTkPex05faJsDjNw3s8YfLi/W8vIEGTpDTS/sEW33HqbPnLZZXrrzTcDSA/WCdAfQKBuN4CfjTTTs7/4pa6++hq98vLvdfTIYtBr+GX33Xdf0KPMNQAmumcNZjLMTBiagSxSM6+CzxUYWnXwhpd1LOui1ts1AMVcs8bMNOb7AKW8wDtYK6w5Z0XZ3+T73IPrSJvx5c83ArQ2Uw7PzA45IaBlgwchceuttwZ6H9RNv+8Ji1M7+MzI4/FqDJ2ZRzg7Z40dCIMWBrnYAGZlsWH8jzFhc2I0E1UFzPBxbDQ2FkKXSCyAk6NvBjnYXIyx0WQDVfzEyHY7cTYqkQ13YcAAAnSihhbsL/LOOTfHcT53jWDu+Jv75B/XpfAiioFnMBgG4MJxPCcGDZ8RlXUNEm/y9wNo2bg3EGhgiucAfGLsXE/M42/wkBVhwMoCjHvm5e4Z/p3nA6zi/AhgwD6iPgZpOQ/nAITkeXF+UJrcA4CWz8t7gFYcz9hedumlwUB22ghzy/xxXhfK5Rm4lqP4jhgHquqI2hrvrGLyXhySs7MrNq+6OQLnxgiYicm+RTYStY2ZGufGXZ6eu4hBE2TExb1VfbGqdEeSaOfSMQ0b0uu7t+mx0Ug/GVY61O4qL8uQVjNo5qGr2tSgJVVNrVKQuSG1itrxO1dek7IvBvRih7FGHeomN8EHDelhY5YFrK0xSOc0Q5jFvHfDjTfqH//xH4OcR44fOngwpCF+73vfC8YuegLd7ZqO6Ax0OAY1hjg/n/3FL2oZT0MC0shC+/qaEWgnyUEo18uy8+r3Y71noze2sezQcU+sa5/bDt7kebw2rEcN7kzqlsl5jgGtehjfCW4a0HPXMT4nKIeew8nc6Pxnel0FIJPUs7Et4Ps3qODr245lHLGHAOWWl5eUjZ2emptTp9uFVNxx6mG/B1NqOjhjV151pS79yKU68OYBzXWndRE1gEbSYQrba6C0merVV1/X/v1vBmdt184dWltbUqdLnbNK5aBQvjRUe2pK267Yre/94CEdfutAYB8xnsyzQUPGGzAL24NxBtzEpjEwGgfwTnWM2TFl2dBMVWhq5YAu27FFV193nY70cr14cE2HlvpamFvQzNyMDh49pN1XfES9pNLLr76srChCJsDPf/FMsH0Iy/35V76sp594Uh+/9qPKGqkWtmzVaq+nldU17Xvp99q9Z48effwxFVWpY8vHNBgNRTprWhXqKFcTXDFtqkqwq2HM1XWaSJNORqVGwyIAWpCyykahvBoFcAv4MSnrlMI6hZB9OVIGizFpKVNTSjsqScWmTlk1UqsYhhTsPKEYfM1yM1gV9kEMlk+w3+LjbNMdbw68N44HaDmYvBHgfKpz+0F8r07xrJmpZQAvkL9lYGa1W5l6a6uap2B8USrNWLvj1NCKchyAp9LU7HTwObH3AUJZ6866cL0lgAfkLT6NgV98HvYH8pnro/cN+DMnLoOCbDWAGMuq0wMIfxCjfG5fwwxhmlV0ulOBubu0VKfrXXLxbm3bukXtVjMEP5Bxr7z6qtrdro4ePabtO3bq03fepSeeeEKf/vSng18GKInOwzeG1ICvC4kDYoMbZRB8CHq2oO5gElKZzW51+qrlKKPnUjb24UIdwnEAwfraP+3TOo2Q71sXWweaRBFMkLHuiW0T61778Of2DJ6fd/eugBYDz6RTAJXND9UPlNxF2pjIOG/VNGcDDOfnkJz8XbNoHSHD6ECYAiQR2SUFjc+9sW24IlDZXNSZALTyOYwgswEBQsj5RuEx3m5xzN9mwRk0Y8xpSQtIAqjCBkeYY/B486IYOJ57Q/gT2XPKIk9r0IVzGb2maC7PwGdseH4CbgJagZIDJnHvRLYxAgHJzDSy4/h+Aa3YCDXbjcKtAGyk6qHMrIzMMAvsqCg66zRYr1kLKJ4FZcm48R5AFQAT1+QZzVZj3BhLlCpjwHy6lSvnhAoNks81mSdeHHvJnj3vaDHseWY/MR8oWYNZrAl3xFhnNk6AWfGqPJ4zd/KrdvPIzRE4/0cg3gOxnAgOCGk3w+F6jS3kI4D7JBPm/B+FP34Cnn1Xb1V7Dx7QvdsWtCuh5VamF/JcPz66pF/PzulIZ0rttKmCblTNPKTJTA2pFdNUj5o2iZThFJ6DgJbn2sbhpFwM+qDxNnAVgBmTKaKD0VnUy0JvX3nVVfrRj36kpeUlffz66zXdnQr1gXCM/vZv/zbI6a1btrxDnt/2qU8FQGvfSy+F2lHUFiJKjK5EF7VJQ3C9qjErbBJccr1MM6FjvYkecCkCB514D93EM/I7eoNjnObP9w2CWQ96P1hPetwmDe7JleT9FTvdBtu8j1y2gHPiDABocV70oe9jEtia3KsfxB48HjjAM6DH0dk4xvF9B1AwiiUxjXVa3pivUyXqwj5Yq+ur4TylaaKyGGl+blZ//mdf02BtpH/zb/+d5rZu0cHDhzQ9NR0crEsvvkR7LrlYR44d0dVXX6XeyqpSNZQlmbJmSwu7duiv/82/1tLS0VCLDVsQG9DMUq4H6Ioj6ACnwZPYCXs/gEhWJuqMUm3pr+qywWFdOT+lvKr0wqElHZnfreH8dl1+/Q2a2bqgp37+hHZftkezO7fp8Sef1PaFbbr705/WN775zQDsbpmZ1Rc+9zk989On1G21lDZS7aXO2s9/HopV9YZD3fCJvfrW3/6tVtZWx2l8hdIm1bkqtUJPQcARUBLSoXm3npwmDKpQFL9Uzj/YjhQkr0ZKxkX2G2XNOAWwAuxKklGoLzhdZWolzVCrC0BrRHd3weAa0sNQVdUEig7XIe3wna86rfntdTEus7WemlgDwK4h5z04udYddDEYjTxgX8fp8R/E/jjd12BsElJ1x6m7dHzMh0O16B6pSjNT0+GSwTfKmuOaaTCqKb6dB2bXgNTTcbdLA7YG0e1rsX8J1jsriHF05gm/48vwt+1y/uZcbh7A9+y/cj9nQzad7rE/F87H/JNSzLjzk93hxhGsg9Gwr4999Fp1O+3gNxIQopbl4cNH9NZBOg5317NhALuYM/Q1PimEA/tKrutNx17q6FkvBd3YamnE+hoHJlhL9r299uxLG+dgzbg+clwax7WyrDtNQjGri8/t67NGrVeO57P5HJsph2dmpZ4Q0DJS7egkCxKjBZYOzj+gBhNpEIvjjG7GTJkzc9tn/6w2Tp12CTACkEQU1wwcxjCkj6XpeicW7hxAg83ol89larmji84Xt8Kz8DV447+ZF1h0FvxWoBjibC6nKyAIALT451RDjvV1+IlRCtBjY5X7dLF6AC7WAUY0gBYoOQXrnWYAmGZwhns+nYAWY8I9AaAxvtQBM2XU0UmvxUnH1ewrnpX5ANhzXTKMRaL0LqxreinnZD2zrrke7DaALf5GifL8fNeAH4KX+0Ho3nDDDUGYOqURAchnrAeeAWDYlGfnctsBdzoLAv79GKVnf4ds3sHmCJy5EdgI0LIjjWNNoWr2LfvONfHO3J2d/TNvGfV12dIR3XrRNk2VgyDfF4fSM0eW9OLCvFY7M2oMSMuhu1pdHag9aiqpMg0azVAkWqKr19lnaFk3xrqS9wz8x05IzL75I4b4BMOIbkOwiw8eOhRkM7oMhgg6bo6CxMORbr3lk6H4LDIZtlVGahLsjtkZff6BBwJj/bnfPa9Wux3SKLJWU3T9o34UHedI2+LlAIsBB4NRth2YHzMzHAw0a5r1y/Ex24jf0cG0ojdrDHAN/Rt3apwE0OxAnwx7yuCVQTaztvnbQTruy7aDA0BmT5zIOfwgnUaDcbZFJgNB6Hx0NTLBjpLtomZI+Qe4qJl+NYAxZv1Uaaj/VIyKEHikXtIo72lqqqVrr71CV115pVaWqYd6UC/ue7nuRFgWaqepbrn+xmBHLPZWQ9ra7597PqyR5nRHx5ZW9JU//Yr+4R/+QUdWFgWnyGuEZ7EdAmBIR0BeZiDYyTodNsPUSLqsMatdRw7p46tv6KbtcwGxeebwUf22u03LF1+mvV/+on707E918ODr+sw9d2n/gTf1y1/9VrsvvlSf2HuzHvvxT/Tm6/u1Z/dF+tqffVXPPv20prqdAP5dfuUVevkPr4Vi9YeOLeqyK68Iqb2wzajdlWaJ8nIwrleFXAoFrcYFq2rAmr3aBHUcDtShMH5Rqj8YqaD4PvS4ZBDmj+/WDC0K7xdSko9TDjO1hf/SUtVINUxgZeX15zA9iix8NwazAqy1nnpYg1pIyHd0i61Lra0zQ22LH08rxOuTz5lr/tl+Pfua5NTuwGAf8hAQl7VPEf6F+Xn1COLb54A5S/Chnqm3K5WNsz+cMcIew+5/+OGHg33NHmX9IwP5h+xB/rEXkH/Idl5xd3U334gDIccDtD5I+XRqo3vufys00GDP5aTBEygrtWP7Nt11x53hd1K6kQX8jg4JNfBGeSjuf+jQYXW7U7r1tttCIAnfFTCLuUXXUSONn4888kj4nDXCPnJ2C/6uQWGPFOuF8zC3XhP2J/muAWS+h46wDnANZgee/JNzAdbZlvR+tQzmM5fk8T1Y92wCWmd2/b4rQ8sGGAID0IJUOSbKqCeKFcCjrjswjmaMo+MXesphvFlYpDhNACUsagArImiMiY2/oAsrIrmtsBkm0wiM9nKMI7axcI03Hp+HKHCbHPS6hS3XhonAd2BgcQ2ARzafaz3xE+OcmjKmYHI854ZVRloFRhMGPoALc4sA8DHMPcANNawQHAZzuI/HHnssDIkL4VtI2CCzYR8j3++2tGMBwHfM0HKKI4UdJ6MrBv441uuRa3Cci9dyPzgCgI8cw3lsdHjseQZecXoH5+aZmTfWu/OneXbPLdel8GQYr3EKI5+xBlw4kDkhKmG2l2mqPg/nYIyJ9vs1aaROOnlnVkRsnn1zBM6/EfA+dXQPx5XisKaM8/NCfXWKXDuKQpctzOjQgVdD168d2/do/0pfv8+lftYOXdCSpFDewPkrlYYiymmolVM3CKNq0NmvoXU82edgg+VubDQarDEg5L+DnxmBWujFB/70T0NgxNFSnOS6yGtTnXZbDzzweX3rW3+rpWNLIeJLuhn6FlvojjvvDADpW4feCrU8qCf00es+Gq7x3HPPK2vgiL/N7EDXWG9bH8RMDNe9clALfRMzD9BJNph5XoM0ToVwVNjnNGvHx1r/8tP69N3Wf8zMYg9hF15qYtUAACAASURBVGBjWH9j41hf4lj4Xnkv1r1na48ZkLOujBlq/h22N+NGOgvHoddZNyEtaVQDvdRxYn9QpBqnO6ShlamyBjuIruCl8uGaZjuZdkx39NX77tHPHn80FLS+/tZP6Ts/fEyLqz0tkTaYprrn7rt0bGlJ/bzS3r2fUDsUnS9UtUmTrZQMpe9857s6snw0gKMOEnPPsMpZe9TwdE2X+Dm5XQc73w+w1aLz5cpAX7n4Yt198A1tPfKW2rPTemN+Xt9vT+vArot09R136Tvf+3vtXpjWbbfdrG88+KB6o0I7tu/W3Xfdo+9990EtHT0WwIX777s3NFwYDQYhTfOe++7Rgw//gxrUSJqfCQzJxx97XEcOHlI7a4YOgWmrEWpYFQmp0ClTEJpU4GVQTL8oc3WrQjODVW3vtNXA7l5Z03JzSquAyI18XLC9BrQAz8IcJtQGLDWVNoGzlCR1jS0YWjkyL6QeSmkJoDWuvBft43HPy7o+VgA832Zq1cCnYc/GcbvEel7i/Wlb12BWDLqcrf3zfq5bj0ndJbPIyzp9t1KQqYNeP8hBnj+U/yA9LEXvVKHMBo00aoAAhl4S7HSC5q5dy31RF5NzuOkSspP0M14Em5FV9lmQRXzOP9Yici0GKMzWmgS738/zf9i/C6BFinDt05aBibUwNxvmH2YWmTAQJ/A5f/azp0NQ4c0Db41rVh0Ln33pS18MwD5gFnPIT8gUyD7mjPmnhjK6p/ad6iCX/SpYXmY4Oy2fNWSWn/Wk5ad1orvqsk7M6Ip1M98LQa2ZmRD8wh6AKcu64754n3U5yYCeBLQ2a2idmV1yQkDLoIBTpRAQ/A4oQp0nUFLnIwOSAKKQfsVC86I4M7d8bpzV0U6eF0ODguuu1QJoYYPatZispOxImaLIZjE4ZADR4E0cqYmVnI0ZjFxQYjYLhg+bxOlwcTtwzocBD7UeUBKBQoSDe0HII0CYU65B/ZBQQ+TQofAd03W5Bs9CtIR7piUuyoaoGgANx5mN5nTI98PQisGcOApMTjXPCoDGczn6HTs1NhpiaqgdAMAi5grB40L63Dvj4HQR1w8zGOk9YOfAAjUGlrgWCpquoCHXv90O98YcejxYF4DAnJ8aXO60BHBIuijvr0cbxkX3z43VvnkXmyNwfo0Ae5O9h+xgX2EEw8JAXsVO/vn1VCd3tzjaWdIKkfFCvVDAuuoVqvJU7e6CVntDalirwulrDAJ4VeAtVg01i+Ayhr/PPpw1Tt0Zp19brvNzI4MQho1lvo3LOEA0PTMTUrfQY+jRUD6Bbo/tdkh5WRl3uP3Wt74V6no4feiiXbuCjiWARaem51/4nbZu3RIYWtd9/Dq9+NK+0P0wS1uhi5ftBANEyHy+zzp0nUx0OM/jWh4ci77FiEfXcH82rl0/00wunslBLdY7zhzGdRypNnPN542d6ROtKOtVs4pdTsFlDLADDL6hv3geaptwbX73857cij39R00yOD0PBhZxRtD5OEgwrc32YAz7FBhOKRouZaGmUqkqdMlrqCD9rUyVJi0NR0VAWGbamXZ2Mn3hpk9o9tARLb76shZXj6i7Z4/m996iv3v0CR1dWtKwzPWZz92rw0eP6pWX39BVV16jP7zyim78xPV67qXfan5+Tq+/vF+NJNOhw0cCwOW1a1aemd523vycdtoMLMbBvvc6uoGVllW66vCi/vlqobumZ3Sw7OupRqFvzHW0evU1mp3fqf0vvaJPXX2l+r1V/eoPr+hor68dWy7S9R+9QU8/+VQYVzqbffLWW/STRx8NNuXszLQuv+Jyvf7G6/r0PXer2W2HtN2XXnhRg5WeslJqNTP1RwPljYYGaoU0Q8IPKd1bSyD3UqpGWigG2r12TFfOTSlVod8vHtMbUwtazFoiHMj3KPUOxETHwhqXqmHJFp3YEXkUkMa2DeDUuENqAM4A+EMPw7eHj859466Gb4P9dT5zzdQaf59vAE7+Uari26eKWZLWVTFL873O2bl0fAD1GNOiborR7XQ1GuahK2cra2p2dm7MOoWJVwTWHt8pqzLIXl7NNNPuXbsDgEsAHr+FTJGQ/j0ufcK58UcJsAOwuxudZRSAiVMOLSO5L+x0/iHz47I5x/MhzqVxPV/uhT01zMvQQbgYDpSPhrqYjoFpQ1/4whdC+YeZ2Tlt27Zdzz3/gu6++zOhVqV91uuuozvlVv386Z+JoIMZzfipzmwCNMKPxadqNrMQbCKohJ5kffUHpKy23lEeifFDp7KG0F+sJ/vGyFfOaf/ZgKnxDN8b6w3fER8Z/cH5OBegFvfjdMhJ+bsJaH0wq/eEgFaMYHIrZrg475RJBTE1sAXl0+1SbTh9MI9wdq5iRBeBCB2WcWCRQ5tkUxhsMehhUMYAh9MIjAS7/acjswZRbIyaFeeIgtlIZnbZUDMIxnWd+um5ZDNixCPcqeHEhgTIciopqYgohjiCAQBkYIfzOALrqK1bmQYQh1zmPA/HvN+UwxMBWjCgEDzUIOM6XG8yHcPgH8+PUuO+QivYuVqRuo4VDi5/cxxjwjhYeDIvTmsx0BRHeT0//ORzPsOQhxLtNrO1QVS/uCeErVNCfD0DgU8//fR65Jx0Q197cnXH93B2Vv7mVTdH4OyPQAwmT+4JPnOggH2GrCLFmDR5g9Zn2+E+kyMY6s2UqRo0l6h6weFqNjIlI6mdwzRKNWiUKhq51BiqTPJQYwZMq5WnoUg8heHPBUDreOMUgzjx5zErBTfUOjGOlgbDcvwZbF/0IMZqCCZRRYeuXGXN6L355pv04x//pAalykr5KA+O1Y037g3H/epXvww6v1KpvXtvDMc988zPQz0twAhKkLksg4MgACnU5kJ/YQSjn2AgoAe4F0AA7hEjGRCWICHp7bCnMZaxsXDouHfqfnF9p8kzFgRr0G8Y16x1A38OlnHMyQBaZlk5DYp7ci0R2xixDcLxpOVjB/IM3l+TTKHYkT+ze6B2qn29GFBkfBhzUkZ5me3uyHqz09GwhJhVqZ0P1YBBlVKDCeADRlUjAFoAXGk307ZuS7dfdqmuSzItPfQjXTs7J7VKPd9bUXnLrTo6v6AnfvELFa1Ud9x3lx559DF95IprtXvXHj3x45/oumuv0trqYnDsr73uej38/X/U4uGjGg1GYf6w07AtbENYvrFGnR7j+cEOi5/7VMa4pN5UJn1yekafX+5r65FFjdqZXp+Z0r9fPqq1iy7SMJfSotSW0JV5TcuqNKBvYNbR/OyMBstLoQZYo91WszMVWIy91Z5mO906cTOwpSp1ZqY1GPa1uryqYphrloYVw5GSjHpZMKfqmllpUgVAq5kDMhaa7aTa1V/V9YuHtXfLbGBe/eLoUf16y1a90ZnW0qhUnsD8AYKqe1OCaIVrkxHFrq1I6qxUBtpVzb0iGBBgrDH49XY3wzq3MHw/AFv8XrOx1plagDIMOAylogyAltff5M84QO35jG3nU5m3c+U7Adgj06RJuhm+QBoALQa20+6G97CFCSCE4t3sL4RlopqxlSS69uprNDM1s57N4Cwg18R1xgTvu+YwPthkSQH7CewVN1fAb2U/IU/5Zx8qBrTOlbE8H+8jpBw20jCfxWiobVsWdNsttwRCRZC1nSklaarBsP4dfcI8Hjl8KOjFLzzwef3ql8/qpZf2rbOxaKaB7vzJY4+q16u7Ew4GfY1oIlCVajWbgVnNfqRBC7XZcL9M8jD5A/3tLrysJeQnuhf9xfpxowHuCfKBC76jMwh+sW4hcBC44R7MWLZ/7jT8SftyEtDarKF1Zlb2u9bQip3xyd+ZICYPAYIRhZGFEUWOqw2fWGhPGjIGblyryQDBJHhwZh77/Z+VBe+o6Z133hkM4EcffTQIcufiThpz7yYw36vht5Fh6PG14+eIK0KBlDs2lAEWHD0MZ4NDZue9/1E69TMEhZhl651IDJChjFhv1DxBMBm0i6PPXBXhxLOGGheDwTtSLBGeCCV3ebSzYbDRRi7nBJxkrN3aFSchbveKYuTemH9YV9yf2Wx2Hgxm2mCJUzLM1CP10fRoG6Rm4sVRVwNy7ycCe+qzsvnNzRE4N0YgZn/G4L/lHrKDWoD8DVDPXjZb1vvy3HiS038XjSoRhZ15jdJCo0alnLb0RaKZASWPU600E41SmEBDKTC0SjUoBp2nSkucyXMH0IpBCQeKzLg5kY6tynId6Akp/BPd7gITa9yN2F17Xc8QRzzU3Chrhl9/ULOfiSrj6RocCmAPRYzTVJ++60798IePBHYJBnVwwtNsvWajdQx65I477ljvGIye4m/SK5DpGMpck+tTtB4Aiyg0jUZ4ZgJm6DS+893vfne9fIHZwDwDwUbWPveMjrQdZnsl1u/Hs9Fi9hfnI0pOJJoUS4x/p13YSHfAzE1W0K3WeTErjvXo68UMKgNjntONbJuT3THxc9gmNQsmONTjAJ11Kc/Kfa/0B6pabaWVNEMaVFnU3fMa0igUu06VNtoaFrnmdi7oy5+5U53X39DUs8/rk39Y1uV5pX6xokM75/XwTFfJTZ9QMTernzz7tO68/2499szTuv62u/TIIz/Wzdd+XJdgOz/zlA4cfFPze3Zrbus2PfPk02E/2vGJx9oMFI/t5BjHY7vRWNnWsO0T5jJLAyh6+0ev1eiF32r1dZoISVsuuUy/OrKsfqejldFAo2KkqTbAXqJ+QZpfXVw9TUu1q4FG+UDZzKxW+kPlo0rTnWn1F5dDoXiVpDQDqvP/muWE3EL21Mypsk7fwysN3RVKZVUSGKStolKnGuqe+Tl97ugx7Tx6WFWz0mtbZvXg7LR+vNrTatLWkE6FONdVQ40qVSOcuwaiwLdG5Uh5VShrpmrRJGNUSnmiFLuzMVKF3OTBwahIiws0rKqusQV7Ltxafe+AWmXE0Ar267iGXmz38X4cGI5tQ++rjebsXPh8co3FexaYMLZhU9I6YayR+pkX651i2YNrvbXQBXR6mm6eS5qamdbuiy4KXRBfeP6FdVljQMr+jHW57X/7BxwHaOFatchb2wfY/chV/ALsduQj7xkEduAjDpKfC2N9vt1DICY26tRRgGjqZc10u8FHghpeCmaelBdVALTYQnS+JB05H/bVylINB73wDxYVTKudu3ZpfssWvfrqazp6rO6WyGU+97k/0SM/+IFgZJOuis7mVdA5kwAdaa3jLsUEj/getSb5Zx+etcB6cZ0udDK6iAAT78M8NmHFDdVincpad2kezh/WdShd0Ar+IwEe1hQyFd+Rc8aZT+fb/J7L9/ueAS0bJW4nzGRi7MBKYcJgvRB5PN4rNj4t1C2Q/NPMpxMZqufKYFqAA+iRA8yCBV3mZaP7RIZZzC7w87xXQOtkxsHn9JhyX8yVUwxBoIn+utuiBXps5J7Mdc7UMTZIraxYM7DMiK4iLIiwIvAcBee+iWYiuBBCCBYYZxyDUMMxcKF8pxXC3OJcrF2u52J+zKsj/Jy3jggMgkBCCUKf5x/XYDxB752rzzUBdjkHDDjAXs7LeYzccy3OiTNFVBtngT1lsIvjzBxAKMbpnH7/TI375nk3R+BcHwHkLcYpP13jgP3FHjJzGHAAGcd+5H2DWue6bnm/Y4/DRuoOblZgOaSVBikOWKKpURJqw/Sycav6hFpBdYF4HOhmKIac1KyFs/ianCM7gugAp5Iebx79XoiejiOo1CKKdTG/x6CO2bAB9EB/E0Vu0LWO+kkJ2UNqdro6emxJM/PzAeBKMZ5xWtNMw8EgpFOEYscwvXBaQ/pMzbR14A9gCL2DPnDBY9YlOs0F3TGiuT/0FwARugv9AEML/cV9Y4ADdv393/99+N0BFOsprsHL7ER0iut2obvctObdbDQHGhkTzsM98juBJO7teM43z4Wuwug3E9lpiQb0DAaaCe3AqOf0ZNhjJ7ssPc+Mi4EDB76wEQji2QHhGAcih5QyaAJoVZoeFUqrGvAF0KKuU+DnFKSqVWrOtfWR7QtqvP66drx6QF/NtutjWUd51dNvi76+18r0JuU5tu3QodVlLexa0P5DbwHPSEmmSy65VGV/oJU33tDa2oqGzYZaU131lle1Ruoqa3LcTMZMsklGycmOR3wc4xCA3nHtMEBS1kgAXxI6NV+v0eqyFl/dp6rfDwBeozWlxT40T35PNMgHoUNZUVLTqhHORzOJqWqkqdUlzc9O6fdHFpXOL2i1SNQfltoxt1UlqZoF16lCarOBIORONga0avkDMJKHnwFeLxM1yqYymD3DNV077OsvkkzXAVo1E/2qzPX/jUbaR0fJVkd5AB+RhjWgFWpiUUhL7E+aOCAjKvXXVtRMMnXbsMXKsH9Jx06oRR+OrSllgY+FLch/ZaW0gs9Vy9mapRXV1ArAV1371fNl+9pr0GminIFxt090KvN5Nr8Ty+EAdAFONmp2WpY1AwAYcL+kEcZjMBgGHd0f1M796tqKFo8u1ulexUitZkuzM7NaPHxkvU6fA1ixj+LMEs6BHLUMCc0F0jS8Z0Y232N9Glz08cyNwTHLCwf/z+aYns/XdgMNmM4JgHHQxawHag6yPhqqGk31BkO1mp0AZi3Mzyof9NRuNjQ7Pa2Z2elgt4UOr51uCA7ROXMNWZTV+o2OsldccbkOHzyopWPHtHv3RXr9D69p566LdPjIolZWVoMvaGYYhBt8PbAKyCf8ji+FT+x1wu8AnuhcfhIcwmekcZgL0PMeaybUOh4Mgm7G34PQwFokjd1MLQJRrFNII+hvruOgK89wuoI35/N6OZ33viGgdSLj39E0U+0wvjDYmDSKbDrqdbwJM3pvARJ3HgjqYQwgnM4HPd3nspEIuEJEAOo/G8aL1ErLz+rniiOU8T2dSUDLEVBHHlAcvOfi5o5Muxi6o5ene8zey/niiKSLSLoTIAY1aw0wjjFHeGCkg6KTc89P59PjKADY8T4CB8CLczN/jEf8kzkzou95ZIxMTfV9IJRM9XeONe/hfGDMI4RtuPNdjEXqjfHTaL7Tczk///gMYMyOBPfFfeOQO+2Da/EvbjTwXsZ089jNEbiQRsDMEGQnMg3Dgp84qhhDLqRt9oH3rVnAF9JYxM8COBVAqpAzmKpoJOpnRXC4mjT6oktbQjt7LCoc9lItoqkhqklReJy3cyPh0PaDGUh2/Pz+5M9Yv8Z2hgMI1oXraXPj+lzrx0LeKHI1R8MQVV5aW1N3ZlbH0AOdrmr4j+hyqQ6fLy1py8KCRtTvAPxZXas7dzU4plgHXVmX7tDlgJbvlXuxDkZfYQ9Ra4T1yvl5dvQba5pzUGAbVjisLnTH8ZhN6Ag7bfzO99FL6L/gJIybmcT2mW0Q3x/3xPl9bwRl0LWOMtvGc8DMutDF1e0AxOwog0vsQe9PM6NiJstkysZ73auTQUMHx/jJ9W655ZYQgIxLP7j8QIN7Yx2QIpVTNQswC/ClrsDEPmlVvFuqmGqoGK5parCqPasDfWXuEm1fHShNCr3V7ehbdERudZS2ZtQrRkqnExXDvqYTakNlWqEIdim1+0VYP8Mk17Cg25bU6bTDWnCgDUeM9YDNY9DyvY6Lj7eDj/NP4M1dwkJqzsK8rr/hBj377DNaPnpY7XD/U1pe7anZaodmEolGARRK0pYKgKaqoRZA02BZWwY9XUutq7LUgbShQ0mq5WZHRWtKU9NzOnTwkKZhQFKIPaQ+10DQ24AWgDrCCWFVN62oO+GR7gngLqXJSHvWVvTn3WntXu0F8Gh/Z0rfWFrVofl5jSpYddW4OSIgPrUBqYvVGHcnJAVuqE5ahv2e8b5SrQ5Ltbi3vK9G2lCZJhpVErAaDnWoIlEqsPfguob0wzFDi4TD9ZTDipVSN3bwPoiZiAazDOCeT+ws+zLHkx0OPhvwTxvpOMW5BrTYl4wHYAF2OnKx1W6FxggwW2Gg9nu9YPtOdbrraV3sTWSC2YkOQtj/9P7mGOSeO82xnpEr/h73x/53Lbo4UOK9MSk7TnWPfVi/x16uAwjYIaTekn5PIIr9kUoUjC+l7tSMihxqZ65GOVJSDLV1dkrXXHO1ji6vaP+bB7R49Ki6U9MhiITOzVrtIIPQKbChu92OrrnqKi0vLQWZCbBEfcvf/PY5XXnlVcGvgjEMyYa1wbxTtsbldbym7OPxE937d3/3d+tlX2LwiqAN68u+IMcjl1m3Tn91GRn7boBqYATIbmcGGZjdBLRO7y55V0Dr3SLZdv4NknAs4A5MFVhaLJjjGZc+pyNEjpqzMAxiWGCe3kc9vWezAL311luDscgzu/7UZNqkF+2kwTh5R5ORjvdzx7EjwHlixRmz4Gzox2P/fq57ur/raImBJ86PQGHcGS/QcKcXIbwQGoBZCBOeGSCJaJABJv/EgHAqIrn1rGMDek7HxPgHqLRDAdKPUQ9oxWcg75wPphYdN7gfDEMb/laW3DNK1E6EI3ZmWnEOtw83c4zvcF32EffAvdnotDN2usd683ybI3C+jIAZF2ZnEVlzPQTXxTClPAa+2IdOOzpfnvW93ycsgnENl7IZgKtRVoTi73T4Clyisk7HKRP+LtTEqKwAawC6ahbD2XzFhp51k+WpbYZ3gHhjYCq8R+2OMriW4eUAmQMCAbzifdKGxkxZ/x3qu8BkrkoNl5eVdTsaQg5pNpWnqY71+urMzKhqNLTS62l6eibUCipHeWAiwO6i6PXRpaMhNSLulMTv6Cg7udybG+g4QMLaJGAD4IJeIkhCbSqauGBfoCeeeeaZkIJIIV2MaINx1vE8L3oE/cK56m5SP6vr1ozBM64zaUzH9kfMZnBpAo73OVw7hGewPeF95vOyN9HVGPM8N/dK5JtnMtvIej1maL1fMGty3fp+zBLDicZWdX0dO+EG20glrOjMRnFq6HkAmOOacqE2W8n7rLFC5VRDgxFdDlNtzUtdl05r+MaBULi8uXu3frY20HLaVSvPVIz6yqZKdYd9XdaHrdDQc1mpamGLyrVCVVEpaUFvkYYFtWGqYGPg+HO/2BjYHsgwp0mF5X6cpgkn4yjZ0ecctoWYp7SZafv2bfr9S/tCSXUYEUWjpdU+TYemNOqtqkX3RxigzZZKUoeqhuaKXNt7y7p0lOue7bt0+SWX6JH9r+rxt97Sm8228vktOtYbhYL7MBlJKwQoBHgKdatCymHNIAVURzZVKUyuMsgmpBol4UXgUUPtqHLd0GyqePMtZfRt3X6Rft7PtcQ6LwcBrK9Tp+u0wwCIhULxpaqir/ks0eyorynYlFWifllpuZFpgPwDkCLomTY0SqRBvdBBtUKzh5B2CEMrZBxSMwpnfVyTi4A8TKWytuGsb2J2kcEtyzaD0vF8nk35u9G1bZfHa4/f2c/+F8uDOuWwrjhm4LgOKGeiQcfK6nIA62GC/uynP9P0mF2FLe2u8AbD2L8QKHjf8hPbGHAW4ILPOdaBYvwB5BDnCink/boGk21ss7RiX+h0y6CNxvNC+jwwtILYrHcsgC+bIeABSaZG1tQgr2urDfprmp9qq+gvq6WRdm+d096bbtJTv3hevbzS2lov2CmkJ7L3qG8IMNYElBz7Wnfefnu41q9D059lXXHFlUH/Ly0tB1+QeUWOWveh2wh+ko7v+pV33313WD+A+w7I8JM142AaNSthZ5F1Y9wjBkqRoQ40oK8JrHqfGNT2nohZgRfS3J/tZzkhoHUyN8bCQDhYwYJeUnScScNYMLPEBiULiwm28GbybYTFAiSm5J3MfZyNY3gmhCSFW3k98cQT7wA0/Dxngnl1ss/rcTR46PHn+xbocQpHTRnXetTyZK9zJo6zcem1Eke3eA+BhAJEkSGEeAFi8Q/BdNNNN62nEdpg4zMMagNPvO90RYxGhBUGHQqRF+sTBRnqqYzTFlz4nnRHIt0cayAMBctxrs3iyLTZeo4m+Zms2HmfdcR17JzYEOI9HBvYaLC6uMeNOnydifnYPOfmCJxLIxBHUb2vTBtnz7B3zWSM69DwPvIB2X0hv+r6LllI0cHlKqkJk/APUEtqFs1gblJHq2ZpjcJwFEmT5MOzDmi9m97kMzuJx3MEa4M65LiEZ7L94SissylD4eaxLgx1e8Yg2ExZasdoqNtvvFE79uzR7155Rb/Yt09Lo6H6AGDdrnqkCMHWCWmKFOGv6/3cdsutoaj8s7/6xTrowPWxkWAJ05zAjHQHvpzqhXwneEHEl/WJXiPVgfRCmO/urMQzw+b9zne+EwI4jhZzHRvQ6HVAL2wyuvmiowyaWfd7bPwzBkHcTdFpeNw752fvcE2n0E8GIX19A8ech/2JXiUIxN8Ac2Z3eQ/Gjj3ncOr9+9mjk0E6R+MJQMYt4M2W8ZrLS5oljK8cUmTqTni8AjOHYv8FrKFKRQuWUaEc1lKVa6aRKl9dFeXIi7SlwdS8RmuVduQtzaaJevkh7Vhd1v3DaXWnZ/Wdckn7kUXJtHIA5WqkRlan/E5NT4eAHOPmBjZ26m1bcE+nAmgxr26CY3vFtjgAbSgBMuhrJqvrH/WAyNOGWqRt9dY0Nx6PQZqFIu4zlXRpVWlvnuvWdlcfC+CRdNmffVH/+w//UY8vL+l3az2VU/NK2p065ZYxekfKoULtvzotMAtg1zCDoUUBehhzAaYPKYedvK9WQkOgSvlgpJa6SpozOlo0VGWp6I9ICf8AXgXIiftJQudEivxPaaS5/pq2Lh3Vtdu2q5Uk2vfmmzoy1dWIlMUi1aCSiizVKGtoDfCOvc7z5oUy8hHLmsWHs86eB87Kx457sLFx56MyE56rycB1cPSjBkInA0a+n31xOr67EaAFWFEHXt8OpofnIs103Pk7pBuurAUZhawieMtkT3W72vfSvrBHAeQB8D0+fAfZwvVdk8h+C+d1eQ7eM0iO3OR7cUaGgQqXLLCNPrmXTsdYfdjOUe+3OmBEiKyRjAFe9gKCtZGqRaOI1RV1mqD3q5pqjNQserr6kp3afcmlKlFgegAAIABJREFU+v5Tv1VzZouqJFV/OAppzeQAZwDoNfwd3mNeb73lk1pbWdEvfvHsenf59SYPSRJ8OHSpiQrIVDJ80GMECPCveOEDwt4iUOQ0RMgKZvW5Gy4+2P3337/O8rOdyXHox8cffzzob67r/Y9takwgJiScD3v9fFq/pwxoOTJu0AQhw+8IJ7r+2UgzVdQTZ2qtDVIzY0Az3bbauf3n8kCyUKHNAqwQcUTomsoaFxw93jN8EIvYINbxACHuyfNnZpzBx6CIJ2qOnI15MIAUnKxxYU6vC9YWigsQCMGBEMEZYA05tdBzgNDifeYoGKTjVEMDU5wbYUcU3EqOYxByCDu+R6oiqLyjoowZShIFzPl5MfeO8MQKlnE2Kh+z5ILBGBQ+aT5VKHTvooUGuvjJc3Iczwit1Q7MpMN3NuZo85qbI3C2RsCghvcdjjKywMVjLTcMTpuRiVyYdDLO1jOcueuOTUocw6q9DmiJejTJKLAgWnkrpOAMU1J+SO3JQypPUtGZCoZEneRztl4xK8v3EOtN5tDBmBjU4ti6hksjAFqea2T6Ovt17DyG5w3MENKG6mP5fTbPdd9ll+q//Rf/paa2bNGvXtqn/+3/+j/165dfVk5kmG53dHcb5Wp1OlpdXQvt6Pk3Pzsbgg6/f/n37+iCxLl5nw6HBnnMFHBUF52DAQ2AgS4iOPjYY4+F39FBfE5KIvqKz7797W+H9wxo2WA2QwKdxjWo3+FOTmZTmeEYO9Me35jRxLWwc/gJGxqj3rrLwJOjzWZ18X0HK81G4z3vVevEOBWRz+MA0OnQb/Ea8u9cAzmBrkWHuwYn68XgXbvbCgXNwyuAK+yjuq/d+M1QQ60o6YhJLaa0Tg1M61TdRgaUUYQUGbhESZ5oVk3NDNd0WafQnsOH9WdT2zUaFnqoGuj5TkdvZFNao2hyWml5dVnd7rS2b9sR5p5gFuPIXJpl4jE/1f3pYLSDddhSdFpm3EONuLSpZpooLUYqq1w5jKRmK7CoyJGk0yBSZkQdrjzXXFlo96ivvdVI9y0saM+BI8G2eWnLrF6an9Hfvf66DnVn1E87WhkUajeRSwBa5TuKqdcMrUQNCoir1DArAmDUHTVCXUAc5Ok81yWwKxuVXq0GWmu2laTTGkAaa2YCWiJNMXC6qjr1OnBWqeHTkFpFrl0N6eJ+T1ccXdZeAK2q0vNv7Nf+mbaWSc8tmzpCl8m0obyVaZX0SBhaACPkiEIAHXfCJJ0qpJ+SVjWWmbVcebvL4eQ8xQGZ8w3MCtsCWRmxYv0MZjs2GnW9qpRmJATKKfAf2LC1Pc9eQ65cvPuSYNvecMONev0Pf9DRxaXw9zAfBLYWMuwHP/hB2F/IG2QoQQGYNU5Rdko05+U+DMbz/t/8zd+Efe56R8g97sdZEk5hj5/H4Nap7q0P+/dCsi2szryuoZWCYY2DTOBSAeYKTRMSdZuVeosHdNXuLbr/jpu1bSrV/oOLeuKFt3RgaRgALbYbsod9B4gVGjQEwladznrbrbfoued+G2quNWnKMhoF5p/nkblnftGBBIeQo+hZ2FvWmayrr33ta3rqqaeCv0gXYQgQ+Hh8z8QCgiEueQNwxQsbE98QnfeZz3wmBJrQK9ybQVQ+4zxc22wxvvtBYAEfpvV4yoBWnMIFEGWjjJ8AWiCc72aUxLWLWIAYS0TuDMRMRvDOtUlhISJY3d2Rxe/FaZDvRIt1UhmciWezsWmDNWbC2eA01dZK6FzbXNx7TA02YOQ1QpQagYFg4gXCDsCIAENgka+MwY8T6/arrE8XWLdiRkCRd42xTn0KvuN0Ja5v5hXfdf0xF54M3a9mZtYL8HIdG+xxsXkDhpzP7BGzw1yTBKfB7xFFcIdF7sWGLfXpHB0/E+tm85ybI3A+jIAdZHcqdaFOd5cxE8syzc62KeLnwzOe8j0meFqj4MQVagdHrkyoy5MLN5Fuh628I1UAWlVgaRUpdSwStfNm6AZWNXDNzh6gFafPxYBWbFMY1JpkOIQuS7W1GIqzO6AQajVRx6WkXTygwxiiCJHkUOo7/JwdDPQvvvgF/Ydf+6o0M6O3Dh/Sv/7ut/X/fvMbKqjPImm1LDQ1vyWkHWJYd0mNWaG47bw+edPNevLJJ4NOMGDA9SzbzT5irQJeGWxlraI7+EfpBqLIyHsCKxjYnA87CT3H3w8++OB6UXjrcI8V+g8GM7YY92Lj3sGSjewr7sWGO4XqAdLQo+hGxpF9xLn43cBiHKRxjRozKuJn5DzBmR3rb1I/YE6jt71vnZ5/qnvAtkMc0PO5rH8Ze8bJwViODc/UJtEOxiLeV6a0TJUV1GBqhJpMNFkYZjWA0cxLdRuZsmGltNnSKrWbskSjoq+pVlPV2ig8U9mSZpaP6IHprj45GOhjS6uBWfTatp16pt3Vw6OhXk4qtec6Wuv1Ke+kmU7Nxrbdw1oKzv5wuN685lTHh/Vi1h5dr1mb2D4BNJua0RDkJxRi76mqALiyMbiHM5mGfVWSNthshVpZM6OeZpYO6cpqVX+ydV63LPdV9Ic6ctXlemFmWn/z3HNamtumXtJRXjKm9V6jeyTF9UNq4LjTYc0uLVU1Sg0bhcC05oYNTRU4wbl2DAa6NekE6fRE1dcfqHnWnNawQXmeQv1iqCJDviVqstcDgG2mnTQ9GuniYV93dqZ196ihncdW1MoLrXYyPd+u9GKS6GBnTi+vrGkVoKrb1rEyVx8iZrOlEVkmtGlDzAZ2FYXk666Mlj11cKAWRBvZ1ecjoBWvuz++f4CrcZc7WH3turFBEkAt0jCLsCe63SntvWGvsqwVgP5XXn4tAJnIuxtv2qstWxbWu8WxL7/xjW+EwDJBa2Qo7FWXF2A9YxezX8zc+ou/+At9//vfD+czcGVWogFu5JKBMb9n9tmp7q0P+/dCKQOCYiFARHpunXaI3uUzaqkhW5rQXYer6qqvP7v/Dv03/8U/09KBV/XUs7/VYy8d04M/fjowMtNmOwBkaOlhXtep4xyjvAiBiT0X79avf/2rwJJm7tAdrAPrWwd9HNSy/2cyB8cBROF/mVWFbkInGXxlTsk647voLo53rXD7lAFcu+02ff3rXw/34fIzXNfliADEvBZPRjZ82NfSe33+9wVomWpnNowZJxYQLBQvKitl07u98KCVYligTKHVu7bDRkrgvT7o6T6exYtRybNjMCJYbWg4UlAL8Xe2i7Lx/X6f72QimI7GWkDH4JZBIcbFxq0N7ZgSebrH7WTP54ipASADQl5PFlhG2DH+MeB5oeiISvNyRIbfHdXkPRSk2RqAkqR5EMmhqKDHyag733MKhcfd6SLxOV1817nUBrbiNW9Dm/fM+DKzz6m73Cvnp2YX+4Pf/bwIVQR0nDZysmO6edzmCFwoI2D5ZQYOhi5gNn+z9x0ciQMnsX46HSlN5+xYAmjBFQDQUW0IkmoYijljYNJNrKiZWHWx65opUaciZuEnncfOJkNrcmztbPC+ZegkkGWdup5yGIq31w6LAdDQhXCcWgi4xfslTNmIpdXp9/WF6z6m/+yf/lNlU1N65a0D+utvfVPPvvA79TgnjINOW8fWempPTWk0IvVpnKNWVrr5ppv15v436i56dENUFWq+sD57vbWQUkOaFqywVtYK8jzUmOr1QkT46NKSPv2ZT+vlV36vfS/sU5HnuvOOO7VKWsUvfxkArdvvvEP/8NBDAeAIgB2N3mDL0HEOxsz8QgBr0GsY0dTQ4jgCjTbwJw1q6zZ+4vhxv7CDuEZst/A7+8eAnY1+M6gZi9j2cAAvZn7jFNA9ygxn5sHAY9bKAkODF3WKAq4U7Ki6ZlFIoQ1mFQyceqW8nRJYF3CBPUU6KOkpsYPque+2OwLIoU5UaI5TFHU9noK5pP4RdJ9wBwHgTUvmt74u9bR61Si0ie8C9AxGaoywNTINYKBwU1mlfDjUfLOjwdqq1Ci1s8x12eEjun/7Tl06GKrbamtfXulHdNFamNX+blODTqoky9QtmxqtASTVLASPsQvox6xEz5vX/9t7pR6zsJPXx6tmb4Y5zDLNzc2HdK+fPPpYsDGmSLdjDdHptCzUaTeUF8MABIdUO55nOFICQ22cQpRVhbr5UOmxw9rVGOmu3Rfp43miTiPTa1lDP3r9Nb3azLTSndZa2VC7MysNawZVXbidtM16XmugqwpFwmuAiBRDabqUthaFdg3WdOlaX/fPbQ/MyJ9ppH3djvZPz+gwjC8YZXSkhsWRwMYar5HAsOPZS7XLoebzNX3k2Jr+rLNDV5WpGtVIy2tLOkD6085tOtKa16+WlvRyq9Kx2a7eKgutwBRJWhoVlUYAWJwPMJwU2YCZJSpSULmkfp91GzGZTsZmP2d1ysSNxfL4eHIkgVkTUgvrIuwBw2C8AqBV11MK5T2mZrR1y1bddtunQqpWWSjIBUCwufn5sEd5n3NxHpgvsFPZF/iNyDOACNauU8rwxUjRpd4g7C7qGVk2hTTHcW0kB0T4nm2D9+uXnS/zd2bvswatXEeLObf+qBuG0i6h1Ki/oi0zJAsP9Jdf/qy+/NlPa+XQfh061tMv3+jr//m331XaaivNWlrrDQJLq5E2g3yqmV4KWTpvvLE/sPs6yO98WMtLAOdxtpFtQP6Os3xMwmHOIRC4zhq1ua6l0DyM6cVFjcoipD2urK4Enbpn98X66NXXhOtxIzt27dThI0fCcYePLooA0LHDhwNj2wSHeO+7/tbkvjmzc/LhOPspA1rvd3hslOK0A0SwCGA52eB4v+ff6Puxopk81vdmA8v0fHfWYFMgTIl+IjwRuLxnACQYyVFR2o3uZfPzPx4BxtNdyfiU8STywguFhAMLEIXjCugDUs8xRLBB2Xl5vmIgj7l0VIbzMWecC4YWQBiovOvCBRUc1TY4nZE0rzE/m4Wv/zYA7KYD3BMGN5Fy7nPdeTtO7YVJY2NzfV14I8Baj0FVrxev2Tja6BQkR4b8PY/K8dZSDILz+SQ47s+dxuWaP+wn9pCjVjZEYaPgWHMe1rL3oZ1jM34NrhvkxbF2zSGuaZns5zTwbcYIzj7yANkAQE0UjXtDFsRszwseEMYZDBMcB1Sid9ZpTLWzG5wz/jt7pKzTvkmjR3zHue1oxus/3gNt0tDzXLfv3asdF+3Wvlde0W9efEFr+UhqNTWE9UHqYU7BaupoUXesToFsNlua6kzp+o99PKQvJFlD1GTavmuHLrpol3orq2o3m6LyFnV4Bmuw21saUlQ+a+rI0aNa2L5V2y7eHlLAjh4+oi1zC8GAXlla1h9e36+FrVt00y036/Enn9Dr+/erDROIe6LIPHbIYBhq/YQ26UUR6n1gozjtMDakJ51sj4P3H/sEWwfgie/jQJoVwTHev2aXWQ5txACLAWUDjug39vjy2rLa002VRR4AjqzRFNzCkmLAVSMAMX1SydaLticapqSMJmoVOEswfv5/9t70V67zSvd7qmrXdEaOIjVRogZqsizZsmbZVttutX3t63Y7ubgXaaSBAA0kQT4EQf6CBPkD8i1AgAAXSZDb6MDp225fqyVbttTy0JZlS7LmiZRIcRLHwzPUtIfgt3Y9R9vVJA9FiiIpqQjinFO1aw/vu971rvWsZ631QSrbGAMrp3ucZpqnmf70G1/Xz554Ihwsigwv0dGxU94D62aMAX3w+xgcitVSWVZOXS1PD+hVaFggC4nqBMPyXN2sUGdpWVfXmvrcpsu0PlMAXoN2S88f3Kf32g0dn+vqcAtArKHOoFB9WOp4xtJOmVM5za53zSAzTz8IRqKzqYla14jUxwbPk6vDWk9HIZOtdkc7dtykw0eO6fCRo+EoAloBtEI/Spp0gi6ZaswrnwXAhg3F+BOwha1EPSyYMbWaNs3OaOv0rJb3HNBsuyu1WzqhVEeKkZbp/BlML1IZS81kMCuNytHMXwkMw8wCBamn9ahH1qiPdGU60IN5ofsaLW09vKCpdle7mole6jT148GSjs7Oq7+cqzk1o8WiF00NG6NcnaSl4SBTPhppvtvUaHhCtWZfG44v66+2fE6d/UdVa2ba2pa2LBxWN5MWiq4ObFynX89JTxw7qKNTMxrUO2oM4m60mA0CjCNAQIOAdlref39c/wxWWMkM+3S+kBM3PWIPX13vsPHGLBreu/++B1abK6FjYKY+9thj2rplS+zhgF7Yu87EIIviwQcfjL8B6W0fUPuIQBalR9BXrOXvf//7UQ8JhpYZv7Y7mBUHtl2TtsoKvhSAreo9ToLaFxI8DdUYTQDKXMNxr8OxPVK2CZ1qJ1o8+r62bpxVkq7oq/d9QXffcYvmp1rae/CoXt+/rEd//quomTUcUUAvUbPV0XJvEHqrTDdshN/23HO/12DQj7TWajZOnTp3Y4Ykticv5IeX007Ro9iHyAJlX9jffvfMM3r4/geiaPzspo2a37xZv/7ds1pcWg478rING3XVZVu17fIr9ctfPK3v/vl39fjPn9Bd99+nl998Q7t27YxmIsVwtMr+s+16Otzh06kpPtqnvmCAlh0SInUoMVB0opNrGUIf1eNbsOz4VQXNisIKzkaC0V2EGuGH+goQx73bSXTe7CfeYfqoJuIU50EBYDA7rYH5YcNjA0PpEFVkjDHoHEFGAWF087ejxJ5LFz61I8775Oi7QC0Kz6mGpi5XDf+P+nHXArRc1JK0DyLlPA/Kmud7+eWXV0G7S2Hj/ajH7rPzlQBvlfEwyVbhc6c7uSh61emxbrP+s1PJ2sKQ3Llz52pNOdc2dKdOzkNEC3l0Wixrk+M4hutSiJp7cqofPwGiq+yNKvvAz+P3DL75+75f5t6MBXeQmwS1OAegFuubSG211sbHtb98JqMX9wicjmHQIMU7HalTx3ml41wWBbEBsSj63KNeBsGQqCNU1vJA1ss1VI/6QPfdfU+wzvcdPKDudFfDjGLfDTWovzUcabrT0eGD7+vKrVfEfkX6DcW3+6Swz82qOdXS4SOHKQUUIOP8XJma2O9j0Lc1PTej/QfLlAhal2ejVNAbGrWahjBoSIPsTsWaY6/khbNXbZBwuhlyij4OJfVq2HPMOOY5nfbuulO2jexIreVQ2d4yWwO9w17H3wcOHdRSv2SeAXw0G03l9UbZXS7NS3Al+tcUalFghS59AFrU7gLQGjMMAZ3KLnd//IpOhbW6HnrwQT391FMlKEftlZR6WGXR7wBrToWIriHaUWYK2KPBPY+UwHjjmv2+5mp1XUWq6vvvq9VINLN+vfadWNAxFVrptLRA6TdqVQ1Ttesf1IFhXEirRs+Wc95dTSPlM/476FDqR8apTMtptcp6VeloGDWoiizT7My0+tToXL9eCycWNVjpa7ozVdaGAhBUFqBVixINK3TznC4bOgHcAvgBmOd0Uo12j6oBdvGczabazZZ6vb66rY6aagRzYVlpFFcfJWWtumZOcfaSecf8ZLCaYIjmJbg+oKZfra5WTppwTaNaX/NLC7p7MNRd7a52dKc07A+1e5jqt4MVPTPT1OL8etUHibK0UAFyhys9gHGXKGuXwdBOjFVfeSfVVG+ge1qblR88Gk0zrqhleqiRaDOP1JzSa/lIP+y/r3fnprQ4NafltK76Cuz5lk7kg2DiRV/YXOrQClG1qLkFmQ8wi3TET/PLLGozYRgL7+/oPPwnUrewuwlCI7ewr0ilvv666wKY4j9EB47BJkHPQCTA1uB9mK+sB87FewAW6K63d+7U9773Pf3kJz8Jlikv2xirDN1xpsYkoHUpzVk1EPNRBtzPZQxiJaAboosygNa4aynrgXWOdhn2tWFuWvlgSfPdhmbadd1647XadsUWLa4M9LPfvKQlujLU6lpe6euaa7frhh03aZQWEdQBgJ+ZmQ12HgBSlqXB6vyjwEoNQL5kZ0OcAWtARpA1gp0uG4PvhxxRQogU1SLN9MXbb9d7e97TgSOH9Lk774j9/tnf/y72hu3XXKsv3n6nHvvxo1Hf7199+9v62//v/9WWK7bq9jvvCCBs11s7Y583+886+nz6lOcyZ5+U714wQAshsyICHELAQOI/boejCmjZWfK9nQ7QQhHzOVFUG3qOpCG8nwEN57ZEzOxgLFEKGHP8RGk71ZONKIyjZjOi4aYdo6DKwoAlGytMtKKI77Mh4rCjvJgjg0POq+Y4p9CeT+VTBVBPFl0xY4V7fOCBBwIo8HHIHBt3GN2VtNaqM/GZ/J2b/F3s3y4j5mWqUxWs9bxbh1WBIht1yInXF+85VRqHEraiCw+jj0mbcoTVBaGvuuqqeI+/+c992DHF8YElxbmImBIdZT1R1JpUAlIG+NssLdao77Vay4L7qq5DO2wcy/2aoWbQjPdcbNN6mHoGAGtOsUJPuG7MWg73xT7/n93fuY1A1RHwmWwLNIq8BErSUTjwUeAWxi/5MBT85m/SraKRIp27PmgB74LW2664Uq1mS+/s2R01xSkbvTLoBwMoXHZYCtSh6tONrQRYBv2B5mfnwuhOCxgqNbVbJThQpmo0Yk2kFJ8GZBvvfY0GKRZpGNech7UBkDE9PbNahBaAl+Abcu/0+ZPtb14X1ilmPLK/ej2ic7w/ed0bXDewvtb+Y9Z73OuYPQkATe0SAD0lifa9t1/7dr8XgEqjBVDSVJKSUjkUGbM4RswTAMgwCfgi0mmZgzLN9oN0uyq0EHXSpmd06y236PfP/q6sr0lnvHH1Yt/P2QJapTyVrNZRFFWnzXxDeTaUslTT3Zb6i4uRlsZ99FYoKN9Wrd7UkPb0fC8YVGUtGPQxcwYw6Tb0BrbQv2aaVFmvwV5rtaPeU7PeUG2UBqDVnunGeMEQPHT8uBrzs5rCtjq+pHakV5aAVUYOHUWbu10tLy6FHPIiNZPi98jmaDgQHREBb1r1hpqwFTmmLq2wTuqJOvyRlu9lTQAt0hkztWBp5fyvj+eLZVKItVfUcmXNItLPoqZfva6eBuquLOq2LNfn5mY1MwbUBo2ufnv0kF5d39VCs6V1WVtFf6SRMrUaDXVVVy/PtdAqWX7NQa5Ou6mVek80WJulNlp/GG0Ut/YH+s70Bm1Y7CmtFVqY6+o/HdqtI+vndGhYqKh31ByW6VS9ehpp2iDOSV4EQwt5GQJooRKQwE83nrWaGs6+iz7xPl+mIiYhW1/96ldj/cPq5m8YNz/4wQ8ibRhdABBBwy3AB5MGANij8cauXQFkoZewNwAqsCHQn6+9/rq+/e1vB0DhzB8Hka3jHAhz6Q/7CWvprnPbeT6ab08yfSbtmQv5DCH7Yx846mlFLc9SJ5fdY/k807q5aaX9JU0168qHK2on0m033aCVwVBHlzPt2XcowPibb71VU9OzeunlVzUYptq27RqtW78h0qPZ0957b0+kRwPDu75j+I2D0gcMvcX+KAVAiv2KXYvuBBBDvz700EPBYkbObtqxQ7ff+jk9+uMfxznZV2++eYfe3b077ocGBk8//cuQT65zxx2f15NP/jzS1Dudlr5w1xf16GNPqD8Yxf5r+7hqZ3w0UvDZWSZH4IIBWnauiACCyiNcOB8fUKbP72QFejxOCzzZ4nd9MFO8XcMJ5YkyxVnCQSOlhe8b5ef3Kpvg/D7FJ/fsjKE3GjY6DDiUETnTzAnywkaHMuIzQCynNfG32RsGvJArnG02QBQRn1OzjcLxlkWnjfL3yebw44yAGIhwyoiZf9wbzgWK0g7JpHM2udl9cqXk0/tkdmKq+sbgpsEeA75mTxjoMevJmz+UaxxX1hIbPXXkiFjxN8ahWYysQwNK6EOfl1nwOW2sAhpjjPJdzmmmB+uWv2GO8N8MzGoapNONuT7HuPC06+fxHRdI5j1eHg+nHvI+wLeNYQPCrrNh3f/plaBP95NPBrKsS2NUCpzUPNhUAdzA9CkU7KwSPgl/q0ypIC3KgYWomSMVpMY16mE479z1TqTIrfR72njZZh09fkytdkvLK0ua7najQ1yda5GSRqt5GFgAEXTdy7P4Hx2hor5TmdIYhd2TJAAubozoNIWpqwEO7sMMCadV8Ln3jdPtEcFYgl2U5xHV5gV73szI6ncnU92q3z2dhHGc9ZRrRHq/J1Wu254KllEBwBNdJQmApmqkQIuF8mZZ442i34A3o3pZbylqoY1BrTGssJoeaHyB47dsvkyXbd6s1155tXR26qSOJgG2lGnNjbMGJMoabnSnLwNqzA31tgpYTzD1aoD1TQ36PSCkYJ4l9Vb8z0bl8xZJLQA2N4zB9iEIxzyg21wLiIBBlaEVHd9gTGV5FNjuZyMN06Ha7VbcFOypxcWlkOf5DRt0vLei/nCgDg1v2h2lK71IwVnsL6s+rslWltMrG/TEHpI0A1QlHTHmpF6LVFeAM8CtqDGWAPw01B42orkqNc7ypjRIkOdUSQBa1CZrUBmtXFU1XF8cT1KMSNkj5RAgpKGslqs57OuqmrRtZkrHDuxXu93R1PpNenvphN6ZamghS7W+aKk9StVOCrVW+tqmNuW69E63rpVOV+mY9ZEBbzVqIvU0aTTUbiaa6vV0e7ur5OhxZTAlt12h51eO60jS0L4ji5qemlczpb5aHt1hU+iDuOsAeuDPRU0Z+iLSVT/daJbBI+/N1cYLBr3xo+67775VoBz7nZp/BNJuvumm1QAuASls9+eeey7kn2NYswSjzcCBYIBdgc2AL/D8Cy/okUce0ZNPPhnvV309+36fJECrCpZ4nV6oHb4EtMZEgjGgRWOaALTGeyVp8spTtVsN1QD681Gwth647x5NTc/ot797gQ4PuvW2z+nw4SPauevd2BcBiWAfM+8bN24K+5KYUqdT1s+KQM84e4E6Wt6fmHN+Z49xIy+O5XdsXz43aIp8kb6+Z/du3XTjjTr0/gEtHj+uEycWtGnTZh0+eiRS1DePfck9e3Zr6cQJ7d/7ntbPz2mabJ/eQD26pA4GqxkCf2RjXKjJ+YRf94IR7T5wAAAgAElEQVQBWgYHUGrUCWLiaVFtg+h8R9ANEPh6kxFHFKPTXqycuVcinUQDUNA4ftQ0ckcfO142lj/hsnNeH8/zg3HlVEOYfMwBBvqLL7642nHJLC4rr6rzynl4n7lEUeFk8H1oobBFfG7Pv5XOyeTv4wS07DTwLLSatUIGYKB2gAHUSXbXeZ2Uz05+0YyA5bUqk7zHi42a/8i9ZZ+/iUYBLOEQAezaqXQbYwBe1wG0I1UFdkvnrEwjNKjEe05PMkvDgBTXYm0iswBTpBXxHgaEC7xSZNOpvpOMQ/7GOCXFgOuScgCT1w6c78HP7JbIHge+h45mjVsn+xrne3+5aATlsxs57QicXH+WXZlCruiSCGhCyiFd3cbRXkCXALSiOm3JxojaQwEw4SSXaxFgJPayLA/goDszrQEpi21qXfU01WqpTme9Ua4mqWSAEKNURXdKS2mqldFARaOuaTp+wUgeV3RqBBRSC/AsGF7UO6IAPmmHjUasr97yympTHtYMwSAAXhxH16M8VWTfa4zUYtYua9zpioArrGmnGHv9WScZDDvdwFfBMbMvuacIDq70NZV0S4Agz9VXpuViFKBGp5GoBcMmJaBTRLpXFBEf14ELEkBOdztSD2EHuKD8B6mHjNcVWy+Por7v7NxV6oYYxLLN+qoeOktMgnvBnUNGmB8hDxTKhz1XpNEdEcAGoItUR3hNGXVi6AyWKhy3TCWzy/YINifjjrMfmOu42LgDCOhc5jV0M+mDRRIymEy3tJj2VXQSjYZDzTVIT82VwTJEVocjtbptDaNpRKEMNhyF2NvtAFL7ND5otjXVLjvIRb24ItfCiRMB2DVbNH4qU2mjlhh1uAAFm8hnQ+1RU7UcmKpQ2sg1TEZR3yxgLACrvGxakddhZoEKjVSHnTgYqp3AZmypAPhC2gtSUIfqgCMPRiUDqNXRYr3QQqdM9ZsaZpotMrVHS9q0sKyvtDZFgfuniyUdnJnSMJlRmtejYH04tLDBgsWWRG2xdqtQ0V/RDKBos6UjdLVsttTvpUqUBPur1WxESmRGJ9hamXaJHIa8BVvz0w5nlWC67XHkld8dfEM3AUTAyCRwRnAZ25793amEyCqBZ6eBobtgcVEj9+GHH47j3AGUn5AiYISHjDYaUVsQkMuAVpUoYUCLn+4qa101yeK6FLZP6wJ0qlM67R9ciPtH+utj3YUGi/YP4+APYBTjXu4/ZRp0u5Uoz0ZqNhq64/O3azjoB1j54ENfDgbWgYOH1Gg0tbS0rO7UdKTdO2ugTOkjuNooG4GMGVnowUG/zMhBFssgRdkEBvlz53qO95gxVgFm1WpaWFzS9NS0hr2+NszPa6bb1VtvvKn9B/Zp82Wbte26bTp67JiWVpZ14viCBisrmgYwBzAbjtScntYwLW1js8M+sz3PvzReMEDLRgzCRSSdyX7qqadWN/Dz/einA7S4thkHKAtAFQw7jAoWEgJKpAAFa4eN422kXUi65/ket4/r/KbPo5hxhNncAKMYbzOUrCDchZB7c5TXTq03L74HrZTNE0DI7JBq7Q/OM1kw2waln3uSDXUu4zHpTFX/tnzi/JNqwHW5d1IOSDk0M+VkINtngOq5zMql8d0qE8JGmKOQZl6xaduQYz2xjviPfCBH1ZbXnMPHutC7I1h85joY1cgr13Pao0Fkpw1af7rWDt9zYwOuD4OLY3gP1lawTprNGHwbpQ4QIPcAW6RDurgn9w8QBkuWF/eCnnYEjnPT5Qgwixoadsbd0tn64dKY7c/u8qMegVPt0QHyBluEWj/R1mwVDI10K5z9MXMl9oYxe8WAVoBM8b0yHXHYG2h+bp3uvONOPfPss+qT9t5K4hi4HMWgr9lGovZwpPtvv0M3X71NL776mp7fvVuH+j2lDQpp19Wk5lGWxn01KHYLqwc3vyT0qKjXokNf1G5KgAvKezOTknuBsfDoo4/GUDrl72SAlvdVsxmrKcWsUTqPeV1VmY6ueXmm9g/HGfwymzRSkEnhqlMUPgtWXNFsKG9T4buu2iiL9EreCzstgKuAeALsc7pXCTAAdJVg1Qc9O8ti75dv2So6Xr63e0+AlTXYR1xrzE4LJ/EsAS3X0ALwDK5OdLyrxfXKLm/MEv9Lllqp5yiiTFoicwOwNlSRl50XuRfGHH1OmpWBATuy6E6ndGGnrpud0763d0dXrqxLR8ahRoBIyE0/11x3Trd//k7t2b1Hx48ciQLxGY07u61IvwvGW9R1LsruhoORZqamtXB8Qe1OJ2q9kT6bNCnUDCBFCm3JyOCJkUeYbjQ9SKBlwbuik2EtU9YoXdyQWzoPFmWdOgqsB6BVlv9XLWXPaWtYkE5bqFULSCtq0dXo1tme0ggGBEXGW4kGDQCURPV+T1tqua4erujaxZ4ebK6PcX1quKA32g0dmprT8ZwmlCU4nSd1DbJUozQPQFj1TK2krulWNwDkFACPeRkW5BzTaUitSF8EmCsBrbLbpmuulef97FXqPwfW2JttT7D38p/9nKATL+oov/nmm3EMwBYpruz1EAggOnz3u9/VL3/5y+gyd+edd66WEPE4m4DAeVlPAFoQJehySMqhgWqzd/w9N1ewn1Bd/xfzHFZt/ElACx1qJu6FeYYiOJel1q2VMZ+Y88a4mHs9OgNv2Lgxuv5Gx/lW2cn9gfvv14t/eF7ZaFTqSRifGYAUfvh0rFHO43mLjsHpKPQqgJb9t/AJm+3V5kScBxlxijx/R9BnXPc1Ot2madil7P/Ts/OxN9F4gjqCczOzmup21EwaeumlF5Ur1aEjh4KphT4kIAHoho6NMjewP8dAmgPBH6XveGHm9eK/6gUFtOyUw0ABKEL52Dk5U6PobIe4GiE0qosA2mA1LZEoAh30cAQRTJSjixRWGQLcRzW6d7b39dn3yhHwBsPcsPHdcsstoSBI8cSJdRpFKLy0ROZt2LlDk9F5g0EAWswrURtHk81gsYN7MrpuVRY/KqXk5wsjcMyssXNQZdqQtnXdddetFoDl2UmTrKL+n8nMp28EnE4Um+c4Aops4wBhBPK+O3Y6UuoIXlV2zMSoOklOr8YAMOBr8MrXsmFQLeLuIIWdVANk7lJodpejVhi5EUkbDEpWS5Ks1r1zmnE4rQksgJIVxk8zZV0TC+MNgAuHj3NzXu5lx44doUdgNXBtA3Ouo/Xpk5rPntgjcDL7wmsBg3aQ4uSWbB3WFE5sjVQw5GjMyvrAgR+zU+zQJ/Xo1IcMb9+2PQq///7Z32vxxGKktZFK1uuvqJ5n2tDtqj0c6q7rb9T/9D/8j9rYmdau3Xv0v/z7/0PPvPW6UsAcOis2KIxdAlEBjlB/KH6WYG5UEKGuUFJGoYl8d2D6ZNnquiFw+Jvf/CYMewO8p5MIg2EGp+1EEdjDJoLlXHWcnO57JmAxx+JMeHy5j1XwvV5TNhxE1B0Qi0pmvTyNVK9W3gg2TVpCdpG2BjgCgIX7NGrAyKIWE1Vb6HRY1jkvQa2SdgfIBKAFQ8uNiMrOfWWjDV7nAmhxmQB5AMUo7F5EFuAqoAWjrwVzIEvV7/fUbLfimAZNB0izJIAQ3QhLu4b5xYmHnYpOrwbpmBs7TNg9sLg2bNiodbPz2rV3t949tk9FS2rW67rx+h169eU3lA8KXbP5St1w7XYdO3ZEr77+iq65bpump7p645XX4vrZeNy67Y5G/aFajaY6rU6w2kGsmtSCY6xq1NVKA8ACsGuMa2nBOoxuopGyW4s0ROalBH9g0f0xYIjsRgcEwKwoI9aKRgDLBUATRfVhdtSV1eolUNbPyAzWqFUP5zEbDaImVp72dXWe6pF2Rzcvruj6HvXLWnqj09DzjULPJjW9RUc01ZXAGoI9WZOWs1xDApqFoovakJpPSTNSXos012i5H8y/VsJ8ACzT4bS8X7MmA8UuSvn5l60IPl2617rCwWb2bOSUv9mfaXSEH0VKM+8TtIVNjTzTTGPTxo2hd6mpxd8cD6CF/KHHkHNSCXm5/IBt+rD7iyICWk888UQEtKo1dW3r8N1LGdCynqpKlllItgsvjNRFBcPKpcs6k2ErUquw3tDV27Zpy5atoZP37z8QLElSC0lBffa3z2jQW9KImpOtVqTZDyLgSar+SrwXQRdWMazXjH26BLSsLzlmabFsQoS88WKvQm6QC0gNpBg6CEpKK3YzDEBYs9wPNShHI3ZWQPpa1Lh86IH7tG/vHu3fvzeCDuxjKzDGpmY1gPla1KMcQJH1ozsruhsZs29XBSIvzNx8sq96wQEtFBxCjKABaLGZuijn+Rz6qmD5dzuJKFJAFNJjALT4HGOCboZu++nCqhiG/M5CMrBSjVqez2f4JJ/bkWMMZ6KTzAEGNAado5H8ZD7YLA1GVhkifMfONIoL2jJOL2kXRs8NZvp6Ps/5BlTXArTsgFMA051cbGxjCKB4Q6l/VhT+k7wMTvtsyG6VzYSDCPAOTZ8Clxg1Zk7xGZtvNSo12aGsyrayc88xvJwyYKfT68UGhJ1fZNSpADjOBqEMZnEfHOO6OQayXJsQvYvOdXCAc5FezPdY57yIpvF9p1HiYJNCiW7gP2uc+4fRyXEAWhgsfr5JVsqnVoA+e/DVEQhmliOqkWYIQ6RVFr8eDSPNiv2mrAVTAltm8GDskloGowh9DEMKNgoyd8etn9dLL7wYTK0kaUYXQ2p9cI42KWGjkTqjkf67/+Iv9e+++W11k7be37dP/9fPn9D//eMfaYVCt/OzWspGSsd1nmDM0D2OOkTUpQbogaFVbzWV1WE49tVqUiW9jEI7ffiaa64JG8YASIA7eAKVl9eGQSwDyQaD+YnNc//990dgxcyqalCp2szhVCLGeex8mQFmR6U/QFeRnlfWLIt0Qp5dNbWpuZSPO2eNQS3ArBa1tgAikyLYPlGve/zd+P4qS6t0hK68/ErNR4esXaFbDGgZlIt99SypNlw3AcSBYUDtmDrpMCWgFqAodV6yVJ02zKw05mgwGAa4EnXA+EdNtHGXPMbqrrvuCsectPCqrJpNy5w41Rsmw9zsevXSvg6vHFW721S2vKKvPfx1/fKff6d+fxRdBtfNzuqaa6/U4tJx1RLkPNWhvQejk1ej3VRvMAgZovshgNadn79TzzzzjIajkYoGuZ0w22BgfMBI5Hi6hJHSB2trVGQqINNF84SgfQUgG3XnohBdhTvHn4EG1iLdkXpUAJR5vaYkulxmUWC+3WjFz0hVbDWiRhg17zpJPQozX9bv6+bDx/SVDZui5hYA3M481T8vLujlqY5OzM7G+Wk0sNRbUtFM1Fc9GF+ztTKo0ov11FJvYUkz446KzFu3045U4Xotrr7KDIx5Dl5KCbTy2dnKzydBLaNj0AO2IwKIr9XCr8KmJQCFLoKFhfx/85vfDPDJzQ5gaBHMZW/nWOx8fsKgAdxiv2c9mGnKmPn3mD9k4Oab9dOf/jSOs30yaQO4oRffrwbpLgUboRpct79g2TmToML5lLPy3gzql34KYLczmejE2+p0olPhho2bNDs3FwwsQOunn/6nSC8miGTmfsyNaERBPcB2vE9AItKsSX0OEKoMQJmFh1qyb29cgT0Z+cOGpFwQ4wSoijxZJmFPo59jPxnvpbBmux3Srvt6+OE/0W9+84wWl1aUNEkPrwWYBXDfaLWjs22LoEoF0LIdfb79yvM5p5fCuS84oIXwkf+MoLkukg1LU1OrQmkj7EwUThU0MPXVLAafh2NQqDiCTmmx8mXxoWBRvDYkzPq52EErLxwr6VAojbK9OGNRZVM4Ta9qxDL2LEKOr4I+nosqi4ixNNvOkQE+rypZAy9+71QLu/o+x5JyR349v2N8kifvOeBaRtj5XjVP2hEZ3xfyBQWZqA7AmJWeHXB+OtpZlRtkw+wUj98kym5ZnLz3UzGvwhmKlJZ/aTH7HPxk84WSzRhgdPMMVsyAco4uAfq5rTa0badr2uk3e82F8i8FxfRx3KNl1LqB8TYIhBPoMbUxZOMHmfMGdbb36XQ7ooteZ9wP8wy4z32YReFilsyf16oNMFPsLR/ICxs1m7PXmuVtUj7P9t7P5HuTxlZV3xog41kAqQBsCR6QQkhKAUaKuyCy9szgshNc1WOWdcaRtAXGA7D3XOfnTJ7xs2Mu7AhUGa2T8raW4Wgdb4drUocDPoVjioHsPbPIAvgoU8TKrklxnfHnpESFPMIOapUFtOtZLRgl+L4Y8XHP4yK2aW9FG6a6aqys6L4dN+u/+Xd/qavn1+vtPe/pf/vh3+n5d9/RwmigZHZay3kaDC1YJQBarVqyCmgFTkCEmv/jLlLQVwDZ3AHMRd1t/1T34ep6smPIz+qYeG/l/tFHlADA2YTxxcvgVBVkP5102L5Ax7o7sffyelLXFddcqQPvHwgHAl0ZdfqCqdNUPsxVb7aiThU7aEJZiBGpKFKvlWsI0yqjWD9phGUKKeMD24sXxea51r1336unnnyyBJSGwwA+bHNGYOssAS1gjSTHzWFOqB9Vi58AW2ViJKSiQiM6GLZbwWyiIxddMfm0HOuyvo/tDwAt1wNkvKp7O/dsQKucMyQxgZ+mQd5Tuy7N15vauH6TDq30daI3CMcwSWAf1jRMe3rw4S/rV7/4taYa01GrpjXVCeYVANT6uXX63C236fVXXw/7aWZ2Vv10GHCO2Whl97LyypFmmVELrKlRPtBw1I8aW80GhaBxOMtOiu1uW1k+inFoNygqnyinPjToIwFi0W0xU1qn/paCkTg1rEe64BD7aDynUe9uRI2rssvi+t5Q248v6f6rrlTRP656O9FxNfS799/XnplZnejghAKUSVlSaFiT+thko1xTfWQn1yApOSbR7BGmWbD8SIssgaxGDtOshK/iHZgi/B+zAAPaOol95zXhwGl1LyyBTYDvDzoC2k503R/Lg9lItqurDBDkxzb7hdLQ2EwEtFxfmN+RWYLK2PDYJzwD+gl7h8/Z911+4PKtW0OmsW3pXshzo2/ww8ww51jGq8rM8jogNRafjnNiUziwVh2P6phNMmku1Lh9VNc9mU9SPXfVx6lmKFV9E2evVH1A+1UmfzjwaDssrkvwoZGELdvtdlYbllDTD8angx8EjNA11OWL4/t9fetffVtP/OyJclWxLvv9CCwFo3dlRbMzs1pZLplXmzdvimATWSshA0W2KkfcT7vVKdP/JurKIkswXrE3kS8aa0AS4DzB5mL/YA8vUjWTQr2VBU116ZDdU6c9rXvufVC1Rlf//NvndWJlGJnI7anpCJoM86Ga9Zpaqqm3tLSqv12rjXE/WVmbj2reP+3nuWCAlg0mFgBOGFF5In4oOoMNVtbVY6vAyFoGkxWfo25mVaFEXSAZxJ+/vXHYwGXjBsxywWJHxQwQXWgEfC3B9Rh67KrjZmVkB9EKxuesAi1VMNHKzkBAlc2E4rDR69o3k9c+2flP9Ry+LooJpgUGNPNItIUN0fdsRpZTn7xJuZ6HHVs2NwNayFkVpON5uHecYpQwz+m0jCpQZqVtVspac1B1ssL2G0fDq3PjMZocG4OLOPqsD4N4dkQsl4CwbOooYjZ+mIQo6GoU3savZfszhVo6a45ou/6CNxtkCllw4UjLgKNLdijWmv/Tfe55rM6r143ZVFzXMhcRqc4HG7SNXgw4r0Ozs3Ayracm1/KpgNRzeZaTfbd6nUnjis9cwB1AyywSKOBe19XvWNd6zLzG+Ynu5uXz8Tfnudj180c93p/m861lvJ9qbCxPk/tU7JVjbz3keGwQU2so1mQTFkd9lX2ArDkIFqB4MFNK5g11rnLSFsZdEUlj7A/70XWOWj0dPOKVFW3pTOmeW27T1pk57T1wUH/Yu1cHlpeUUyuq29bSaKgMUIAAS4rTXTr4q/WjSBEb/w+QhyL2Uc+rCCeSDtK8zFh2UMu6o5ru6z21qn/sNPonIDRrl3Qg7598z+yskwVrJh0qjrEDGikiS0vB2Lhq29XRlv2tt9/WwUMHgsUDkNhpttQuGlE0vt5slilsRabprND8Uk9zSV3DVqaVmrSotrKkrRrFgik+TOrauBMkKS88N4yjXTt3hp3H+QEmAsQJZ+rcGFrhEBnsiIrzpIKO6ysBitSKcPbonFXaHlNR7DipJ6pRqJj7Hgc1AP3+5E/+RI899li8Z+ar94YqE7dk0DaUFwToGlI9VSNPVe+NNDM9q6VhHh0H252mhssL6mR9Tc92dc3nb9Gvfve8auoqSTraevlmLZ44oWyU6s7b79Bbb7yl40ePlYDsuPNn2ZnQyXVjptUYUEtzWFa5avVCiHCLrpuDUTDnpnFK85F62TAKyDP3LTo8DlKRm9hKWlHXi5S+vA6gVYJagEvdEXW3ahom9XgPuDKAZKfh5g11hpk2F7m2TrW0cvygWp2majPzOtAb6ki9paW0CGyT7MBRogDGSGsktbARqZJlMf6w2cagZoBfAWiVkFUCoDWu3warDsAShgZ3E40JKgy7k+kfgwQ8O3Yb9gZ7GH6JAzh8z7ab7Ud/z/sdf3vPtF3OT/s+F2pfsK1r4ISf3Bc13igIXw14W/f4npFv7H2UJimGjAF6he/CwHanT7NDq+l12MGkdcPiwofDX+A9+4BmaFXtbtt3DmhWbfULNX7nel37aqfb+zwG9kdsi1bZ9vYjqqDXZKDeMukgBWmF0WV3XHsVpmYAW9HApFxQKetsnM4PmE8tPoAtgPtf/PJXAYoF6N1uB2MUAB7An/1idmY62HvsFb/97TOrJSl6dI1tlDXU+j1A9EYcjzyRZsj1AK54XtjK3C+dM3nG6jOTrt9UrnYjVzFa0CNfe0D/+Z9/U8NhX3//wx/r3X1H1ZreonWXXaNfPPOCBmmhwaivvIA9pkiVzEbS/Oy6eFbuwSzp2GvGGQrnOsefff9fjsAFBbQMgJBShgKDXYKysnHo260anmcKaHEOK0gvbmoRQS1EwB2J4xjohwgaiD//nVtrB8u1ZBBMzuUoycUsUJOgyeoGPWYGMY5O7bRz74hgREPHRjrfs9HreTCg42MMlNjJdspR9ZrVDYTfqw7npPHr+TKLhc0IWij/GfsqUwvQwcWkzWSx0e2NyQw8gCHmGcCHTRVQiHFAufFd/sNu8TmdXmXDgp+u+2Hm1+lk4HSAlj+b/H51LDwPGLTILgocgIt7cETL4+j0K9YP+eE4G3ZMvOEwTwb+qkbAxSzH5+veGP/JdOHqONnRquoiy39Vvs72/gzimJrvPHuML67jvw1yVQ1AG6xVQ4LzkGqITNMZxqmGk4DW2d7vh/3eWoBWVW7NkHMBefQHMo/+9R5hnWDn2QYq88N/5stR2M/ArA87W5fm8V4TVVbwhwFsTwa0xt7EHpnC0PmgzThpVa4VROg49hwYUXT+HDueFKwtZTmJroMBNtM6fMz2GqVlkXMYSP1hT/OzM1ErqkmbcepwFDVtmpnRwvETGjVaSpHtTkujek0r6Ug5LGJSK6IgPLWjXLsrKjaVqXnuzkhkOtImm+HccV8EgqqgsNOInfJXdVS8p9pJcYqw91hY0+ylOJjWhzyvi5ivBWhZdxmMYd64D2pl1uuJXn/5zQB4YLol7US9YT/SQGDyAGBkypU0aqqlA20YjnT1ib6un5/TsFjWrsUT2j+9Qccb7Ujhi+6FKjTKy05X0X2wKHTj9TdGgXlAuU53Khww5rncm8+lKPy4HlSwe8q0UGqeleylsr4Wxc2TdkMjQFIKJjeoE0hnyp7a7Y76OFXjJhnuDPvSSy+t2p6T+rWaWkp6o4KrRA2vVDWee0Sx8476Q9g7gGsjdYYruiqpa8vWTTox19Fr7x/WzKZrdP0NN+vQwX06cvCgbt5xk1575TUtHD0WepY5adPNKwrbO2UwrLvSWc2RwzqUhejyFaS44UAzkS5aKAWMpAB0s6ZePVeaJBIA47BQLaurVWtFaikwJHmFAFoUX480UhzkrGRMDps1ZQ3ShMtaXUm9qSRrqjFMol5PRomvRqp86WjcQ71Dd8NE9bxdFpyPdNCiBLR4jBE1eOh6OAyQtBWNKEuQDtYjNcAAtLiPuB417ALQKtMMAZtLQKtMrVwL0PJaM8Ayub6wL22X245jjm0T8jt2oG1TbDvrQQesL6RWt96wHeJ7st3L8/J8J2OWAe5hn9tP4xywZ7DfAfywbzkPn7vWMcwtMhlIM+T7FJYH0DJLzEwu7GJ3A62CPgY1PIanss8v5Jh+lNe2D2eg0c/PvJkM4PGZ/On7sN1mlpaZtAR8YGHS0TDOOxpq3br5SLUG6QJoJyV+SEdKCrzjb1Jfq16PbK23d+3S4WPHYi2hC4eDoZIGNQfLOqs7dtwY7C3ASsDg1fsYF5G3Hxo81XH3V+QG2xq7EhILOpXvApi6xprBpyalAPJMM61c93/hev33//Vf6uXnng7W1ue/eK/+/X/4kd7c19ORlUQbr7xRr7zxpo4c2a9WY6R8dDwaGgzSptatKzNn8DeRc5cHuRgA549Sli6mc11wQAsDCAYOoAIGV3S4oGXwmCpow2jS+FxrEI242vHhnDB0AAVgsQBi4TABYBmkMAjGpmFH1sg092Pnyqlpa93DxfK5FZLBQAM91WgFz+m0pWq6zuQz87fZQ1VgigVrA9m06eqcfVhQkuM9d9wPigElRKFnFMKzzz4bzjv3bWPACtWbZfV5OY7caZQZig3gB1njeSg8yfs8P+1iUXJOwzC4UI0iVaNmp5rjkxn01fsxSDj5fW+kRvFN2eb6X//61+MeDVYyLihqv8c1OR5gGJo153C+uenDlvFP+oZ9JmuP8YPVZMqyUzIZGzsIBr5Nta6CpmdyjVMdUzU6J3Vc9TPmHTm3cYe8Gog2i4zPMOaIYNIBlLVi8P3D6s1zeabqd08HLPCZWW6Wcxi63L+Lx7IXIMNOseSZPS/WWzbieb+apnEqMP+jerbPznNxjMAkoFXdq88V1MbfCYgAACAASURBVIShFdVwxjUKzdIinTCM03HtzLALxsXEDagiy+gS0hnQI4cOHdahw4cDBCAFjpo/MEump6c06vfUpQZnlmu0sqK5aP2dRme1WiMJdtGQa1KviALhQUrKwxEwe6TEsEpQy4wZ0u04xi9sHwARbB5eDm74d9sIVaZzlQlpvee9j7qnMJ1xChgj7yv+fK39pcoqcSo3cwb49u6u3UpEnZRU9XZDjVaj7MSXpWpG50CAxFSteqFunuraoqZbj/V029ysRsMFvdZb0utbr9bOohbd+EhfA9WIwvlRu6ssvUAdLfQNzxGOE9eD2QY4QcrgWaYcAipGkfMxwwdZgkkHUFPOVS6yUJGlkmNECh6yRppk2emV8WP8nR4DcIjTXq0faEZczP6YqRNdXPsDtRqkDI6UJ3Q3LNRKSX1NNMwKzdRr6hw/qm2Nmm5oNrRx4zqtbNmgpXUb9Nqxvl55b7+GxUB333O3Xnn5lWBpHT92LDodJq2yMHOstcj1K4Es0uucgsejI+cpc9VtK+31NUPqYiF1lpc1025FSt9CUehEq61+o6VhWqYktgGjRsNSngPIgnFWROfLIOSVpf6V1TMlgFyjQaQ0Fa22qH5fH7alRlMrjZGyeqp2HdZXqnQER65Z/ms0VeSkTNKrjHEO7Czqb0mDcUphuXYAsQC0SOctUw5L1lYAlQEog9iV1bSqHTUj+XAN+WF+bdt6PTgYbHvN69OserOJ/Hk1qGVW9plmEJxPLW6wyn4U94a9wn7uepaWWwfGGQPv7WYGYaubMQ/YjZ0OUEX6LedCn3FebAdYO6xlbGADCAZsDBByTRMdqgFnAzpVgO18js+FPrf9D+9vlh3rcv9t1hbv2wa2TPrYSWAybE50GUzOcaO1eXTzuIRNlo5Cx1IDizS+drMs8o7ss0+9u2e3ji6cCEC8LPqea2Z6OvwcgrbM3549uwMoIg0VZpbZYMyj7z0CCONACevFMuCMFrJb8J+QHfQqfh9A6grM6GFfo8XD+t//1/9Zx/a9rr/4s4f02KM/0lI/1zU33aX/8KNf6kc/f1brL79BV2+/Xkk91a9/8VNtnGvEeVpTm9SdXhflNJB3OtNz3eped6Fl4JN4/QsGaFnQbPhR/wQ6oDtS2Tg920G3QeBFheCyWFCAFLY0y8oLgOtwbNURqxrMdppsOJyrwXy2z3Wm3/NzVMEsg0r89LNVlU41wmo6uzdMzxfXNzvJG4OP9aZsQHJyc7BzvRbDpXrvNu78HbP5qGuGgc688jKIxnxadqqRBTY5wEyUGGxAnoHND+WDA0IeP8eg0Hw+zmPwrhpR9tyfDLTy/VbHugoqeAOpbqbVOa2+b8XMeBJVoksjitk1nOzkO5LrSB4/eS7GCDCE+zXjxaDAp52hxfMzjugDA6LIQWxG40io2/warDWYdCZFj9dap8gVMmujzm2tmWdYpMwXMsl8Ybyx4fKybHuN0JkFQ477Jq3IILAjo6eSrbXu73x/XgWgGAeDeF7nPDsMEJ7Tz+Q1aL1jI9+gu3W+19j5fobPzn9hR2Byj7PsoBetEz/sHa7uURPF0n0ts5E5LvSD62eR5kOh705Hl22+THNz8wGU83+l34vPALQILZOSQX0hjHoYQiHjpLzhWeekQ9Uj5dF7LtcgHSNSvWBzjX/+0doet0kvneha1COh4K6ZCTiDrBuCHQanvJc7QOdAlp0YA3RV8MvrkdQQjPQqS8R7ryP2pxv7KvMVuwP9h46LvW6pp41zm4MNNKCoEkws6lsF8yXQrOg21xj2tb4u3dWa0r3HB7oRoC9b1LvTbf3d9LT+UK9rud+LTnuAWqMx+AhwxGt+tqzdw55PzbTBcBSAFm3gmZu1AIlTPV+Z+llbZcvRFXMVHA3eQa7RYEUb1q/XKB3FPFFQfDAkXbWcv5yOrvWy6Qf7AXNR1qTphlwgVwT4GGv0JPsFwRn2gcXjJ6IbJOl8moUtkanLVkPh4kZDVzSauqU30BXHjuuWpK7NG9fp3UT6Q3+kl/OW9nD+fFmtubIL7dKJxSigH7I07iYNC6N8lUAW/xvjn0mRBwOql6YazPFsNU31BppbXNTVg75u2LxJQLpvHTuh3fWOhvMbNUo6waBL8gHtHQPALZlRWZy7A0WK4ssNmFDUsBpqSqlmRiU4fKLd1KjWViOdkmp0Bc3Uz/tqteuq4RgPpVatWRabr8EMK1NQi7SmPCO9qVCzyDSV9tWAjVlrBSA3ggU2BrN42pC/oEGOi7+v/v4B4AVIGZ+eBtBiDbNemE/k3uvBe5xBAtvQyCm2igM+2AnuvF7NUuCcZ9rF9MPqxg9zvMFY2+X8bXvKZQI4n/WpdRr3j3xjizsbAVsA/QWoSwYFNg9AAevWNi7rgHXCd83uuvfee6PGn302j427HNtOMFmh6gvaDv8wz3wpHWtdzdiYpGC7Fj1j+7EaqHBdU/vJPG91j+Bv5ji+32yWDOVxVkhrXBoCXcfn1L+CqXXs6JFgaJXNIAptv+5a7T9wQMO80PJymX3ToA7huOTGl7/85SAzoP8CvIcV3C2ZetZNXJt73H7NtRFw4b9lgJ/eawzIcZ90znQwhxTJDvpk8Yj+2//yz7X/zec1XeupndQ1KhJt2naT/s+/+5le2nVYOw8swBXWdJcagCMNF98PBmy/aGuU1VezagjUwAQmu+hSyPC6lGT5j+yg66697izjUOf2yAiPo/Sg7uS4shljcCGAVaUXW/zYwDwViDB5N2br+LsAHzBxUP44fl6c1Y2kem6u5ygBv1/sANbk80+CKNXNg9+9ePndCs0sLbOTquCQf7fxayffLAk7qAZVDARZoU0ChUbu/0gYJ5yIqqNqxQsYBUuLz55++unV2lK+Hz+PASWexbXTzPZw1McUUANXzslnA+VYU5MtC6aKcm6zwE62CrxRVp0f349lqQq6hVk4LiBqOedaBhidCooxw7PzwojFwKHmHCAf8o2BA+PQsspc8DlMNNdc4DMzfs5tBV/a37b+YTwAsoj0kE8P6OlIFONn4K+6iVcdvHMZBc5tBh0/DTLDJLSjwnwyX5Y319Jirrdv3x7GsKOVLmRvvXUyuaq+dy73fq7frepXs7QMSNkhdtpnlRFpR2AStLbz77X5aQdsz3V+LvbvV/cT7/HeI5h7dP6ZvqrOSxldLvlOq9eI4s9ltDfWDx2XIghdAkx2Qr2nTU9N68jho6GTcfwXlxajblar3QojPkszNRP4OpBcGgFqBNDVSDQYld3qYL2Q+uisrihwTvR5vPfgjMe9RIZTyV7xT95vtmC556sMR7crZ22h43gWUpMxsFlnONasKfQLx7heH04lzoP3NJ4VXcU+zHe9Zh3Uqtpqpxt/zsN+ayeXZ/Y+x5MAakVUvQVwUkS6CV3uGrUknKXBcKB6MVI3H2hHWujP8rZuhV2VLertpKa/SWt6Z2omWFkF7KzoOpjHeMHQirnNnPI0tu9gtSWMQdmF8mwBLYMd/ITZAwMLdg+QDGkrAD4zPMPysrZddbW+8KUv6Ymn/kn3fPnLev2dd4OFd/MNN6hI05AFAneMDfPw1a9+NRwj2FrYs2QbwDaHZXDrrbdGd9sFimjXEvVHA2VTyE2q6bwlDWE8SVvyXPc1mrojz3XTcKB01Nee2Sntnt+gY9tv0eHulJ78zdM60Vsqazr1+jFPyAWy2qUpCjIboA0FlKkn9UGh9Lk01fX1mgZpqrfpIJg0tE41XTXs645BT9uSZhTIf3eY66VkRnvaXR2qNdTXSO3aSjCycsAnQGJqZ+U1dUcwEutKyR+s5aqnK1o/GuralDTAXDtbmY7X4V/NKysaypo87iDq1AFC1VMYi3WlgFm1VMM6e3uu+oDuiTWNVFejlqlb9CJdMAtAqzEGtEoWGuch1RAhCsByzLdjHMrqaB+wJFfRzFMsgqqtze8GDliLyL3tDe93/AQIiKLVY3/IbD2ON5Pf6WLnSgg4U915quMcMKyCI9yb9UXoqGYz9KfLKzgAbcCdZ0D+SEMDuHJXumoNU+xgZB82Nz4kn2HzAlCwTlgzvIfOsq/i5jpVOxnZti4/Ux12rmN0Pr+/lr9sFp/9EZ4d2fO88NNgqjNB8Id4oZPsBxqAtH/oWoid8dyGb0XdxwDOcs2vWx9+1V1fuivm8+jRI1ohqJwkoXMBgzjHcr8f14JlFb7QeK/Yfu21sVbe27s3fB3WYDO6xZap/8xj2Mp5ruuu3R6yha50qq5tBPY7EzA4hnWF3Q3ra3HxhGCRXXnZet13+w36r/7tn+vV3/1K6aCn2z5/p/6fH/xIv331XW26eod+/fyrarSnNEKPDlbUqqWamuqqn5JyWQatuX/2X9L00ddkAX32Oj8jcMEYWkyyHUecM/Kj+RvFhACiqBylOBsFY+qq0+AAA9jwcQ4RKDtUXrTeQKwIqu97cRtguRRSDicBLT8P42FGig12PmN8mAcXXLSBGUbzuNMhaU0oExZlNT3RhihjyPdYvIAtLGY7p3bWvWmtBUz63ryh+/5RPMgK90tXTOTFnxmkc4Tem6UNBju5VuZVpWxHGHCV8yODdEtz1JhxqEaVfa7J56huJL6v6jhXZdlOwr9wqMaRDwNvzgNnI7bhw3mccgAgA7jBefiOI1CMnR0N5tX1wZySdn5UyqVxVo89awGDifFBrhk7g0yMO6xOxvQXv/hFyDQMP4ykD+Mwn2xEzALjPvid+nCcmzmCpeoOiwZ7mGtTpdFjvKDeu+sP94rT4U4tp5PLi2GGuD+ezXqX9WRdMQn2ev14znz/prB7fX+SDNKLYY4u9nvwXlJlZoURXKn/+GGfIWStVhYRhxUUSVUwp0gZgzkV+yG/U1i8iM/sFNhYzrNC7VZZzJZaT7B+YJEEUEIhXACrrAShqK9Fba0cBhIgB0XJIz0ujWOBvajBRJoh/0nlgKpEphPgTBmNLMGSatpXmhM9L5tbeG0BZPl371/oDQdq7AyY4cFn1KQhAOh9hGfkffQmjonH3nvqmYL9dsINnLkRBn8v95bVnuqU9YuoHTZK1VQj6hXVCtIHG1Esv6ilqhUr2rK4pO921uma0VC1YlF7GjX9aEl6f3qdCsaKzpOk8JUI4phdIw37gAc42fWyvkmSBKAVKWxR1PvDSk95PKlozYyUtZpGDWlUAyAZp/7ReTLL1RyMdNn8uih0f8PNN+u13bt118Nf0d///Aldf9MOzbTa2r1rl+6+++5gwrlEBsXhcdQJ/gJoYf+Q2cAe8uCDD+pHP/pRmYY11dFSf1lZuyYaEcw2p6UUGcq0rr+iHSuL+sr0lO4YjqIi2R+a0mNHV/T2hq062p7WdLup1jjo7BR3xiYYER3YB5GjtwpmJYA90XFS2trr68uRFlvXk/lIh5uJNnfbuq1e6BvZSJdRGFmJDnbn9IvWrP55lGtXUtOgU6hTX4z7GeVtpUWZctvI6+qMmmqJRgANNWq5knRFWwd93Zs1VUukp5tL2pc01KytU29YaFQSGtXKCiSHRy/TBxu5soROmAPVUqnda6lIGxogU41U9TpMaBZci16GGjZKMJIi8EmuqOHFvzRqZn2w/mCnlRW0yj6WY47WKQWIdeJC8Lb/WH/YtTjfBliqNqrr/nC8GxgFg2U8T/wM1sqY+X120vvRfMt6wjaqfQPObh1kFpD3cdvGPAe6heflJ/4E8l+1Gew7oi+chUBJjn/6p38KYAuWFowu28Jm7LJmAIjRNw7ccy7fQ9UW/2hG4sKc5WQ+RfVO7P/ynlPx7DO79IZ9P+YL+5RxNiPXLF58QubIZVoia0SF2kEkaAbzkVT5ZrsbtfduvHGHpmdnw3bdt3+/VlaWozZi3EOeaenECc3NzUbAotNpKx2OYt7N0k8ajehQSNrzSy+9HB1Xe+juaOoRBOdygy5yXb5lawRe8BO5d+TNYKaftTpO2PkwwN7Z/W6QAJQONNes6aEv3anvfONhrZuZ0n/68aP60eM/0aDe1uXbb9Qb7+xTWmvGddELG9et15HD76vbbcWzOb3WgKGJH2ZDXxjp+ORe9YIBWo5mIogYWuTGOpWNxQHoZETdhuuHUTZVR4kFibNItx8UHSmHVnBVAKIKApm1VF34VoAGti4VsbChzfgy1myaLGyezQsbUITFj7LnOZdWloPyacbV/Oycbrjh+lAWL7/80mpsCmOJyPIwTXX02HFtu+Za/dkjj+jxxx7VoNeLzdWOqCm91TE9FbDlY6pAI8eiPJEV6pPgvLvLkg0AszkcpbcM2eD2HHpzdCqi2Th8HyMS5QddGQUOldkGOIqxSvE+FXDgceM57KDb4ea9auH9KlBmJpcZbnxmkIV7ICrhTjh2RGzgcJ+kn/majur5/PyNoiayvmYEby1r3tWHL5VFMHGfzAVrAJ1ARA+2QkSTkrLdMGPtOlrMJQakAdKPIuUQ+eQazBcUeowv5sXsKm/iroVVBbZYq+gxF7U3WOz6FNWipzYSq49vfXqhp66qbyeNLcbc+0H1fqvMqypQ7WibAd8Ps1dc6HH47PpnNwKTDo6joZPs7rXOPqnDowZSAFEli4oaHux7jugHTwuWhsGscZ0tfx7rEHZQlkftJ6LT4yw3wt4BgjUBxFI64ZWF52F81OicSK0SwAIAK0AViFgElIhEN5sl+EKKRqPsF1UytMpjAq8x0zfqZ5X7e5XhWGVje89jrdjQ5pn8PsY4ae4//elPVwsFW9dU9Yp1me0J77WnG3fGHP1qUMwMoFjHSckqik6SMNE4ttGMh83oRkcwtCENRj1NtWraUkhfaM5oeecuNVvS1Lar9fzSSMeTVoA5Ebun5lOwtErgPICsQrr88itC52JLME+khobuGI/nWrJz8s9JGS1lR9SBUlZ2FiwKzQ5Tre8PdPmwr2s3bNDWy6/Q9jvu1MLMnPYp1/v1kd7ct1ftpKV33tqpB++5Xz//+ZPqF7luv+Pzwg47duiQFg4d1pVXXB6FzHHodu/Zowe/8hX9+PHHtdxbUUCi2Uit6TIdpw3jaUgaY13zRab1iyd075Yt2tqjM1hNu+uFfn3wfR2e2aBea0q1SBWqB8ur1aa7bqFGraGkTjprT7VOmbYJa6oJgFdI6/Jclw1G2r68pK+3EzXqNT0x6GtPp63FeqH55WV9q93StUh9vaE30kI/HUmvt9panpvVEMRoCMO8UJ60lBWJ8oJC7hR8T0S5eCCuuXygLdmKrun19EB9OkDIp0cn9FbS0OLMJh0a5QFowaDMen0160kJFqcjpbVMg3SgerMeoHJCEfm8rlG9rqIOgw9mCGBmEh0LMzop0leAVGDEKC9B7lWANEbB9cPGnR7PANBiHQGu8CKFyiACDDyCazBFzESyfgKoee2111btkAceeCCABBx2p6LaPkTGL9QrWJD4BEOKedfVbJRdYUnrJeUTTVXqSuom9cfrMQmWzng4o44ROsGlMjjeYJ3BFNYprBfsY174eA7Wk+nDmuZlHxMgBDY7Y+u9g5/cpwGGT4rdMPkc/2KPGzNtkTHsXcBDalmjC7FFAZdCj4fqbOjGm3bo+PEFHTl6dNUnZKyRYexnusWSWn1iYUHr5uc03Wnrmm3bNDU9E7qX+oTv7d0XDTnYw7B5mc/9+/fp4MEDIQcBalHXjm65rWbJoBoXjXeWTbnVFdEN8fjCgt58860IUnhfCmCJoFSe6dpt10T2Ct1hbRO4oZZ9JxNr3GDg4YcfVn9IXb5CLz7/nNLesjbOz+r2m3foyKH3I4MMdumxpRUVSUtJZ1o1dFUGQD2lpcVldTttFUUJ+DOetum5L7OSL+T6vFB64eO47gUDtGxYITiwYhA8lDLphgAuMLSef/75VRTdwISjrwiEWQ5WWgZnrPCc8sXC45wUMrVD/0lPSeHZGR9Ha7ygGYdvfOMbsRGSZoUTTQSEeXAxxa1XXK4//OFF7XnvPT3yyCNh3NFp4orLL9fiwrEAqkiZCDS+3tDuvXv1wsuvKml1dOPNt+rWW27W/j3vRAcnR4BN62TzNQvsdAJuVoYVsYEovsN83n///SEbP/vZz+LeDeI4tW4thWGQje9W00YYM86PTAZKL4XyhL1mkA0w4Q9/+MOqbBowshPu81Uddjs7nK8KbFXvo3ovZq9YgVcZg/7MdF/fF38zv8yn0zLN2GL+MXZQ3KTW4UgYBDBYxzUiYo4TFhHETkTGHEnj/sqIGwYuHUvGLbXOQlM5gsdXHUWzvPI8VcfJzhPve01X5aHK/vOxvOeUNa7FOkC/MA5EsHlOmHhsxkSLHKWrdsE5i8c6469gPADKoudYDwZAXZPgjE90iR5og8LAauiScRtnA/CX6KNdFLd9KtDyZCBiNahjffNhDfu1DOiPelC8P/ingyUGpa0vz/a6k6ptVdOdhLWDLBMoApyGzUQKDBFt2Jbolqqtw/hXAZ+yrPYfv/7FtU/GFFplh3zw3WoMYnJOJ8fBhjxpFtwTe511soND7CMwtNizrZ/8LNW9xzJjmfNe7PPwuQM0Bs94jz0Ine+aJuho9llqS811p/Xqq6+oPdPVEIBvPE6k78GMyZoMQK6EzoepNEVKWQYbKxGJM6OkFiy7SD8Z19iMoECr7K5GW3euDShAgNMBJjPMJh3AyfGr2ifew70/RaFxOixmqWaTTKPecjg+0ynspVTXrizrtv5xbZ/qqNbu6M3lgS77xrf0wzdf0+v5Cd1475eUpnT8a0tLQz3/wouqr5/Tt777r3Vw7z7lyyu6jJSZfk/Hl05oxy036+dPPa3P3323fv7b3+jQkUNqZCPVsjSedaY7pcFKLwqrAzA0YOQ3W9qybp0Ovrcn9tQNl2/R0nCoReoZ1hpKs7IY+qiRl10LA1iqqwkrsZZrWT01u20mQsUgDSbU9lx6SDXdW8919dF9wZx6Z8NG/T4v9Jt+T0ozPTK/UetxovNUx+Zn9ZOlZb1LYlGnE0zFbkIDgKFGDYDAhmr5lJR3lKuppMjUzRe1pXdcX1vX1S3Doa5bHFJySwfn1+v5WkM/6fe0v9sJALBOt7VxcynX14kAUYkhx4tOpvxbhaJiEZUpxpPLrgSOP5CEcbm68Xn+WEJYH1Wmt8EpZP0rX/lK1A3Cqed+sEEsb6w3gJj3Dx0KvYEPhL0JEwYGEt8HYMYx/6u/+qtg5/Gf74esjzsks57RP7znOl0OinHNNQOaZ6s4A2SvKStqpT5BdGjgQICw3aaMW6RijfI8AK7hoK/lpSVtuWxzjAn3Nj87G+wWOuEZDLD9bIDevh52HEAW48N7BJyRZ+wr7F30DjoFO5b1CQuf8fJ65zGxPaqgw6n2znMYkg/9VesSf3HSX/Ee4kCEf9qHsx4zE5Bx4Rj7KtbHZvAyvuh7Mj2ee+73weSMeoZkLHS7mpqa1jXXbtdrr78RNSHNDMSX3LvnPR16//0I0OzbtzcYV+tmZ/Wnf/qnWlxcEjWuAO4Z940bN4X9vbiwqH1739PCAp0Gj8aa7A+4Vif8gagzRcAHcAoQdBxQctAEOx1iA9kMzClzvNJbieXJs7SSZhAR2N9+9atfrQapHbDhfE7PZSxc3gW/klI2kDvYw5eXyOh6KcBW6mAB/LEfHj12TGkUPKwpITW+SZmAEuSPLsnU4Rs3OZjcSy4G+frQAnmJfOGCAlpmOvATQaJIN8qcNB+o1KChdtZZiAhqla5azTdHeLzoTUetKngMThcWpIOWo/+XyDyd1W3aeObLTv9jkX/ve9/Tj3/849ggqbmAIiN6AdsJI5OxPvj++zqxCP1zPsCsu774xUC9X3juOd126y3atfPtUBLRsrzd0bETS5qem9fXH/kzPfPPv1GRDbVhfi42GBQUmw6F/5966qnYXHj/dC8rMh9TVWrIAWlXyILrQ4VxMq57Zgrt6c5fNb4NJIUyGjcGqF4X+WTDBADEoKDNK5Eebwqmw3q8rXQnN6PqM51MqfkZ/SyWZ/6uOmh2VqosR0cCnHrGpoG841wZ/CXaxZwBAroeA/PA2qimR47S4bjWQbmhGNDy/VODJI4/B0CLZzLDiN9toFTnwONRdcLXcrT9HZ+Pe6/qDY8tx2FQRtFmd22SVllZ59Pg4x6QIztypkMbhKuCn2e18C+RLxm8swPMbVcLj14ij3HJ3GZ17Vh3nO3Nn0w/V8+11jo92+ue7HvW3zwTa+dM9P+5Xt+6Hh1mJgHXRp+wn/JCr9h5NIDr760FmJzr/U3Oz+T5vFeyr7EOXXvR92ediWHPfje5X1qPTu7PnnfrdvZOMyg4Fr3KZ8wVzgG2ALYJexMv7oXf4TdFR0aYNOzrg2GkBA6KTK0OTVKWNUXwhTTOrNBUgiNEbaS6urMz6q8sBhvJbPpqAMRywvywP5K2XdVBZzL2VdvKwB3niOBKvaF+RjppXV0NpDyNLn7JKNPWRl1fnp/Vl44e1FUDUh672tPq6p1bb9We9fPqT3d0pL+s3miomc602lmiP7z4imYv36qbbrlZw6VlHTtwQPfceYd27npb+44c0o6bb9aeXe/p8quu0j/+7Gda7q+omVAjLAtQADCr2wJgI+2RElSFhv0ywMO8kxo0NTMdLAmQHlg09aQV9bbSugGtZqT+NaMOWaasmZVAY95Uu9kJ5uG6heO6q9fX3Z2mdnRhZQy1U3X9+tiC3pqeUXNmVjtaHa0c2K9kpqPR/Jxe6Q90nNplraZGo0xJraUsH0nNUcnkyboqinYUXm4oVSdf0qbBgq5dOq571s3phlpbrXpbb6wM9ZvFZb2+bk7vt1uqU0NvzJx0Cp9tpCpj8Uzm+myO8fpz/Sb/DbsaG5wOb9ddd13IJ/6IA3UwjpB7GHfIGM4zMsV50CsAsGRRkBqF/MKmwX5weQpfBxYSn/M9lwSx415dC2fzbGt9B58AdhzOAd0e183PBuOKZ+1OTUcaWiNpaWllJdLQrCsAQlow5FeW4zjrVgflsITSdQAAIABJREFUseXC53BDjnH9LZ7ZGTdOHeRagBmMq0ukMH4cRzC/akMb0Po496y1xvBk+rqqaw1OonvI2HDHdweFGSP7yvzOs3vPN5nDbDb2L4gk/ATQol4ZLOKwgWu1YICiK9Zv2BBrsjvVDebUcDjQvffcE4y3/QDtgGBBouiHfgG4fe6FF7QJwHHz5rI74e49cTz6CBYWsr60vKRRVtbmg21VZiWMu4miTyuAlvclnoW9C9mwb2tQyv4X/hq/M98cYyax9yH+Nlbg/RgiA3uS/QfGNti744wOvoMMct6qvVHNJuD81jVVoLQ6fxezrH1Y2byYjr9ggBaDYJQUAUJQWVB2ajBqWKTVnHAbqnb4WJDerFDonM/ortkyXtQsThcGPNfo7cU0gae6F54XZeG8YRukjCvIOel0pFv9+te/DhYWYBZKjWKKpHu++cbrWlomB3gm0OoHH3hAjz76aBiRX7jzDv3i6X+KmiCcj1TDzsysHnjoyzp89HjZlW1xQZdDaR+zwIg8EWkitYuIFAj76V7emL3wDVh6M/4AXClrsRm8tKJZa46qBrplsQooISvePJ1+xnjyPnJoijLyZtlDLs2+8uZxMsXl96pOzaSDUwWzqorQ91plMFU3Zz+XgTnug00KQ4rnwACiNhhrzRuZ0+k4D4p/ZnY6PjtxYmHVkbHyLjeU0nE8F0CLe8Hg4tqcy0CG52/SgfL4VJ9rclyq44B8ITNVA4hzVCNzZqZZD/HTG+bHteFYjsygrALza8nwpfy55dsgHs9iYPhi6NJ0KY/tWnrVOuRUx60Fhpzse5Pr5XwDNn4G36sdwo8T0LIRy76J4eumDKxhOw0GObjfagDiYrBBmCOewc1R+L3KcEY/u+5W1YCvAtFVHWydzXvoddinES0fF+g3uGd96w6zds5WHfNKN0jSK0n16hRlPchBnTophbqkg42GGhZ0pGqrGGZKC2nUaak/GqpTq2m604k9hnt3NN7Pwblcl8e6txo0XSuo4P3Qz8/xfJ95H4xGandnlKVDpYMT6lL7MulGKtvy4vv6XD7Svy0K3ZHXlS/nem/DBr3/vW/p0f0HVPRrarWb6sw19PvfP6tvff3b+t3vXlB33fpgHdx49VV66YXndccX79ShxePae5yuvB1180Q3bLtO//joo1pYXNSonkV3yGxELTYaB2aa7nS1fGIx2DK8X8pkpumZKaVZpiHFkaenNCJVtqBTI/9LFoKKZtQGo5ZUTakKAK0RpdRbSlpd9ZWqtXBUd2ap7lw/r9lw6nItJ229cPiY9s6s03LS0lRSV29lUYN8oO7cnE4M0mCANZo1DUfYFVNxT/V6P8CQGsXsi0RFjeLumZpFT7MUhF86pi9ff70aR46rlXS02J7WM/sP6L3ulHpTU0pH5RpEDpFXpyNbds/3+rMtUWX8cQ8AVshKt9OJoCz3A0DlwBt2MuvgnXffLYthD4cR6GcdIq/8TVoU7HKCw9VUKtupgJQwV1bB4XHZCubbwO35fP6yXH4RnVtJHZ6Z7iql2QU1zdA3wZJjdutKi1qAW2WaWaJaXja+UKOplV5ZrsSBY9vZBmu8RnlOAw6sQf7G/oMU4fGxzc4YOTPBbJ1q/ayz2fs+LlvBNpPn0PuP915nIVjeGS+OsZ2NvmXMHGRgjFwTq9pltsxsIL29TIOnYy6gNyyoa665pizBQj09OlGuWx8gFqmGg/4g9kGIKHv37gsZpR7VXffcrX/8x3+M9HXk/MTxBXXb5U/u+aWXXwrWl1PoowQWTObauHlHBdCq6luzHo0DeH91sMEywbrh+Xh2N8SyDHhMbXsa3OQ+0R8u72IGuMFV73WMr9lxVf/RMlklCli2qvvkxyU7n5brXDBAywoGIbPitkFQTT1yETcmxGBGLIoTJ0JIq6izmShW3Fyj2mXDhQBdiPSTPMmOCHucWUQsWjbGb3/725FXDLAFpZkxRvlgzBKthHIKFTi+02oHowtEnvEDVe92ulpaPDE2hvv62c9+Hl0prt1+nd7dszvS3UDhKcqH0kTBAaoAlKEsrRzWGn8bBSgCpzhUEXrLg+nd/OQ9gwJrnd9y4uOqm5mvyfl8TqP2TrtgPG3YosCsJKugiDfdScU2CcZM3uvkxjoJglXPezJwjus5AsOcM7dWuFbWVfYAz8T7/L9xxw1xLIAW0fmqg1au0XMHtGx4eM37fqubgufHz+rPqhuDj/FnTjky6+lk0Uifz9H7KohmPXM+Db7qPXtDNRA6KZNnIsOX4jE2OryuMRSQPaeLfxyAyKU4bmd6z1X9cbKxrAJQ/vzDgLgnM8pOds4zvd9zPa4KaJ1vBoJ1hFOa7QzYecC+8Pg7Qst3qnrsw4z1uY7N6b7PPJZp5GWXVdtL/o4/4379vHxmwO5U564GdDgvTgX7EHPDXsS5HHTg3OyftvWSVlODUVmuoFlLNOoP1W62wrHqzEyXjNpCUbRcWRbBF2plFc2GslaihcUTatcbAeC4hifPyTWqRfJ5Nl4E5Zzy7L1+LUCrGryq6myuQx2XetJUno3UqJf10IZpXdOkXa0c13ULR/Vvk0R31JvKe7kOb96qpe9+R3/37m69+s5e3XDLDo2KBe16Z6c+97kvanFlpBdeeVUzU1P611//mh778Y/UbDd15XXbtZCO9NbOd7R5Zr3uu+tuPf74P+ooIFe3E00LCDrOTE2rR/Co1daw1y/rwY1TeahtRJF3QAbGozs9pWE0Myhz8uj4Fylk5A8WNbVgbhSZVCtTxNMc3lRNo0SayYa6IR9pe6uplX37Ndfpam7jJr186Kj2dGZ1kK8122p22uoNVzTV7SijsxqgWZKTkahaba7sKKpeFIdXQbFnassxjJkaxUidbKj5PNV1mzbp6O69JaC3eYveWVjU4VpN/XojCtL3YaaNu5k5m8MO6Vrze65rzoE3MzWsM2BYRYmPMbuIMUd+YdNTH8trkDQm1hCgDIAX3yOwTHMa3sO2+zf/5t9ESnM0Aeh24yesR1gmf/u3f7va0Ih58v7qtXY+nx8wKx0N1BkX4VY+UhuyT9pXPe3R8yJArJES9QFK29MaZeihkZJxKjVpr/VGSVhAv/KTNWq/hvFEP5ikYN3E5wblbd9yrMF7PmPsQnbHKWG2QSZt7HOVgXP5fvVeqvuz0wYduEFG3KCL5+CZDQJW7Vr0mv0Bg1q2ka3bXVe5PygZUoBa1IAEzBqM0wxZs/wdbLpmS9/78z8Pufvp4z+JMUY3dzpd5UVNDz70kN58+y3d+rnb9OJLL0aK4OFDh7Rxw3q98dprUcIG9tzOnbuC0QeBop6UzVYiuMC6z/NVH6tq9xuYtM/n8TLYZ3kwO9EAk4Erg1A+v/dBACwzsDxeVVuH99wUymDWpH/CvJcssw/yky8m2ToXubzYv3vBAC0MHIocwhxBYXtR2ViyY2PDyQLoSAsbAAYR9YBwhEhT5OX2tSgrhArmET95mYnCMedToV8Mk85CNYJfjUiwOXz/+98PQIv8Z9hU1P5gTGDvADzRPvXVV14KMOPBBx/SYFBuKo8//pMw/qhFxsYK6PUX3/ue/v4//seSzTUzre3XbY9c6yeffErXX39DbLC//e1vI72RqBEpgijAM0n5tEKYnCveB4DjJ0aAI8zV6Nta83sqJ87v29CwwmNO6YbH3zxHpENUUgG9sVbTD23UeEOtAk8nu77fM5A3CXIY/PAamQTLqtfz/Hs98FkVPDL9nPvmegbpACOv3nZVvEeklJRUp4x8EG0sDYRzYWjZwTOD0gw77pPaUhhtTuUw6G3QahIMsa7w5oVe4DvR1nfMQvAG42OrThT34jVSHfvzuY4tC2adVh2q8w2mnc/nOtNz2zBlHEj9JEBhZxrGC7r6s9f5G4GTGcy+2pmALScDzKoG3Fr691yfrHr9quHO71z7fAOidpxwRm0Mm2Vhe6M6xtbNZgWcyf53rmO01ve9R1ivVscUHcqz4XD4OIMC1qGT56/KjfcqfmLjYUs4ks7Pbdu2hY5nnZMSEmmG47ISK/0VtTqtAF9mm7Btci1nI3rPabrVjih7c6qrm667Xkd2vacFChV3GsoSaUghdNIce/3VLoWutcpzYMega51K4n3Re63l50x1sOXc+ht7h1SYd3fv0fLKkubXTUXnyoWVkdbXGrqp3tB1hw7qO0ldG4/D3prS8Mpr9Q/LI2185Jv65YF90vop1bWoTreluU1X6pkXXtKRpWVdftlm3br9av3yZ09oOOzrC1+6W4tZoT+89IrWz6/XAw/ep8d/+mgEGxtFotEgDSZQMNgbAFKFNm/YGLVruG8c0xKAKx0v6pNFg4LYnBPVAQ0pwk/aUUKnTkWHxhYFows6AtY1yGvqU8O03dRULdO63qLW9Xta1xvoytlZzc509dK+Azowt0kLnTn16h3B6+JqrXqh+nCF0uDKklRZQaLpOhU5zuwgUhujQUOt7DTId4LXQ8pZvaG0N4i0tlarrX6WK6OpS3dKi8vLWjc7p95yWT7DaUlVuT0THbfW+jnd5w5+Wqbtm2Bvsbbuv+++VSCZ92BmkTVhm7LT7YaNDUBgWaRZESyZxx9/POznv/7rv9bf/M3fxFqinAfvUzuKc/3gBz9Y9Xc4B9cwI902x7k83+m/W9bOosYd662WDdUqhlrfrekrX7xN62Y6OnjosJ5/9W0dHSVayhJl9XakIt5w3bVhB6Q5zK2yIzs+g4uC87dBZweTuRcz783mMrnBLB2DN4wVushMHIPak6DE+ZaPtca+und4/g1KVYkdblAVYHSlRqwzTMxMdYkRs2VdasQ1crHxkcvQY5FqmJRNNAAm261IL2ygG7JUw0FPMzPTuvKKK4J1tbK0HMQIMm+WlpbVbHXU6U7r/gcf1JtvvRm6/KptV0edqddefUW33XKLnn7qSf1nf/F9/f3f/zCKzff6A02Rdl4HaMxC7qe706tddK2XmX/bhowLfljVh0DenNnlsjbsP+wxDqAY3OX7VRZndc5tQzBuziJxANzpnZbFyf2Tv20DTM7z+bZL1pKrT/rnFwzQQhgAT1DAMHjII0cITBH2wjNIYQfQf1NEnohFGDfNUvEhfI4Ccrw7gISCTNNQrnZez7fBfbEIjvOKnbqJIfed73xntQgiLaEpdudcYjaEw4cPae/e9yKqt2PHTcG2+uIX74qWuBi5X/7KV4NCyhx965t/ph/+8O+jeN6WLZfpT//0G3r6F7/U/gPv6/OfvyM2YwrPc13y/v/hH/5htfvImYyRI71V5hUywrlQwhT8s8KvMm7WUhwGLqzErNxs2DpaUd0ov/a1r4UCpSsN12Is7KD4Hhg/R4WrAFRV6fHcVXDL41AFtKrRiCr4ZcfIBpMVb/UYn9vv2agyqMOzecOvKl6eiQ0qaZZUX9rmYmSxjniuDyJZY4fxHGpoeYMyYO0NmDGFlo9OcCT/ZE4q7/l+qoAW58E5ApiDEWhwpAToyroABq88hh5/dIgjqh+nfrBsGLSvRhbPZI1cisfYueWZqXWB44yDa/bgpfhMF+M9n8owr+rHk+nKD2vQTx6/lv4917GaBLS8hsIX/xgALe9LXNeyzB4KO8KGtPWugyLV/eBcn/9cv299aLaCA4VmHZNWgr1EId9qGQfr3eqeNflcnDtAlGaZpoKzTZo7AQacCpqswARnX6GrmztMoXv5DqlyeaPQYKWvTpHo2NEF/eaF57R+48YoMA3jqJYkumn79Tr0zl4tUaezkSlNch1dOKrjx45JqeL7zIF1StU+oGYogVQzxu0wV9nepxtjy7eDLd5bYN8gA4cOHtLi0gltv/EaXXb5VjWaXdX7A61bWdb6nTt174FD2rbcV6No6N12W0+un9HLNLv51rf10s63lNYH8JM0GCV6c9d7arQ7+rNHvqF/fuqnOnpwn7rtpm67/Q4d7w31+ltvRyH9e++9Sz9/8jEdWzimPIOl1BRt7iOdv1YPRsTs9IzefuutCFYBmrAHjmDGMO44sNTFiorpNdXz2rgIvNSjJldNamaFWjAoxmyZrJEEkDSq8d5AG7NUN6qmHUvLujqpq9Yo9FZvRW/Mr9OepKujaVP9oh5pSipGqhXU7RqqaFAzK1GRzkop3RQBs7KyhhddD2FxUf8L9htdFWukx1LyYiaAkJVeXwkpa1HbJgsGFFQ5g93VgJbtr3NdQ6f7fjUzAlkx0591AajyJw8/LGxv7EnWCDWE/3/23jTWsutMz3v32fsMd65bE4vzTHGeRJGiKJGt1iy1W+643Y5jJDYcI0AA/0h+BEYQwD8TBPlnGzAcJDDgdOJ0YvfcklpqjRRFihTFSRTnoVjFIos13fFMewqete9bWjq5VXVrEkWqbqFw7j1n7332Wnutb3i/9/u+7373u8EuZN/dedddwcZ2wXcD5+xT6tGyXglMf+973wvOP/W48KHYt/z+7W9/O+hT+0vcq7MIzFI8n+OHacMP667bqjRV9/Xpj92if/Zf/+fqHzukn/38Bf342Zf0zcdf0ErVU7/uaGH7Tu3asU3trMkkGY/zkOL2p3/6pwGQi+0kyxi+wwAdz5p5tr1oAJ69ye/Y79iVzKkBLYNisR/ANU9X/53ruYz1m30VryEDWtZBsW1O0B255iLw2NIwivjPXmftsb4o/WJGF39zTeYYW+yFl17S8spa2FetpA4gVhdWGyB0OwuNJQDDIUQwnzCqkPHf/s53Axi1ttrX4uIO3fOxj+nnL/5c07PTuu6G67RtcZu+993v6LbbbtXhg+/psksv1TNPPa3BYKjllVXdeNPN2n/gbR0+fCToBOpwIbvwHfFRAaZ4jgaoYSeiQ1yPlvI2rG3qzgVAbGYmPEfujbHjD6B7qBGG/jH5gHM4FmIHwJwJEl4/DljxPc7yQu5zPq/W7/YZPK/xmjjf9tC5Xn8f1Ou9r4AWLBs2I5sLhyZQx/M8vDpab+aIDS4WjR1YNisCnHNYoHQLc90oruGc89AxYUOoWdh9UB/YVu/bkUfXJjLLBoF23333hc4+sNwAhL761a8G4MI1otj0MHNgTbARKZyKAUgxcYrE33vvffrJkz8Nivimm2/Ut775TSV1qd966FM6cuRwuHadZLruuuuDYkLA8hxRKAgTnndcKHazMfG9Ngr43PRPXnnmCCkUNkLKCm0yynKquYqj5tyfQSkrMytRAx/UHGNOYP0hZAFVvc4QoqaqukBnLMQmFdRWFaaVuO/NBrTHFjsTcVTZyp3zXRDRNeosoB29saLkffbk4vZt4ZwsSwOYidKy0mycxQ2FfxaAVkzz9rO2AnH03gVN/Zxi0G6SJh5HsayczdDieVjJWH5sNq9+Rga8TrV+zubzOAJnANLK0TTqs7n+r/u5nn+eFawGdyeKa/j8uo/h1/n+vKZiOeM5j/fRmRrvvn4sh+Lft8pwOdM5fL8BLTuejJNUCnQc8godCqhh+cT4rFtse5gpe6ZjP9vz7OR7bRikshy2k+ggofUfn6ND3CU2BhEnjXenenk/O9XHgRQHGJk/dCl/4yDBStl+0U61ptvau/ctVWtjtSgRn2X6/Je+qL373gwgDYXOt88tqn9sTTNzs+rXY/UWejqyfEg/efwJpXmiakQtpsbhcLACW5FAKDYETGvbIdZvtjdP5YDwDO3IxHstBMSqSjsWtuvY0lEl1CZPW8rH9OyrNdWpdcNwrL9bdHXl0TVta8/o+azQv5sdae/8lBaTGV191XU6Uox04NCS1pdyqe7oiquv0fbFeR3Y/5oO7HsjNNy57PIrtDYstP/AO1pc3KYbb7xGzz37mFbWVjSsUnV6M6HOTVhveaG777orsFOWjh5r1mer6eRX0kyBPLAAaJUhXQ92VloBHjW1tMZp88rfdDpMR7C+2qqpSdSShmWh1jjXpVlXH8+6+vSxJV1TjjVq5do329F32qmeLiodrbqqu7OBdZfXY1XtIoBZ0kgtZVI+p1ZJAfhKdasMXRYBtUq+GLC64t5aSmoAuw5VtsK+63Y7gUEyGqxrdpYUtVEYt+u4sQ6wLwxcbtX+OtO9ZvnkdcX69u+ANKRqURvLtgY2+SOPPHKc7XnHnXcGxhXBYK7l+kh33HFHyKRgrwCcYpth3/A544PtzFixsbmeQeSYAe7UvTMd26nOg9E3KmplnY56na56Sa45revvfeET+nufu1eH9r+mw0eW9NaRvv6Prz2iY/WslsuO2tPzWj52WL1OOzQv4HniizBG29aWpXHA0TaxUwgtz5yGiZ8Cu40OtOx3wA5fJ967lmfne22cav7iz23fOzjicfO+fWWePWuAYAFrC1/EgXnATXxrfGHkNsAN42QOzMLFRwMwCuB2nuvpZ59VXgAgJ4GdBaBVFXloCsZ/OlLeccftATx66qmnAxj14EOf1uraup4FTFte1dzMvD5x//0q6kI7d+/U088+petvuF7f+953tXvXTn3yEw/op08+qYPvvqv3Dh4K33ff/ffrhRde3GBdFZrq9o6nhTqDw/qD5wewS+AaPw0/hbXOOgELYJwudI8+BqjjGHQNcp/rOUuFNYENSsYY/ilAmZl7DlZxDOvI+4j5N6DFvRi0Zt4NHG8GaP06ra3TWYcflGPfN0CLjUlUgk0BUOJ0IRaGjR8vOL86SuGoAwuVwoosYlLP2KReWCwcrsM5NshYbKaf/yoZGO/HYmDMbDhTUV1Aj/m2scZ7zOEXv/jFAAYyN8EQrUr9zbebTnizM9MBlLrz9tv1ox89Gtqu3nb7HXr51de0a/fuBkjc+2bo6HPDddforb1vNOmcSaaPfOTG8FxJC+VeQNh5HggWBOzJfsyAcmSNe/PzRPiCxpMuybWs8B1tdtTlZNe3IuPV7CyDQE4HMVJvJN+UbVNQiYa49gisLa6FAeXzYwUZAxiO5sYOZuxc2Bjye5sZzjaOfK1JB88Kjfc9d/E4eEY8X9eT85pgPXzs3ns2AOBRGBPgpo2ExhkLSQlnlXLIdQ26xiy4WGGYveWomxWHnRTPs5XPZPqeI/M2JjnP17STE4NX/j2ey/O1d+M16ufseztRSs/5upf347o21BwpRcbgaJJe4LXxftzXh+07vZZjORcDFwZZJoGtUzn0k/LM8sYyzcV4z+d8TgJzk3+f7+8mNRqWOWsWI9isXjuMngs7XH4Gltnn8/5OdO1Y1jigYQAL+eeov0EvjuG+GRPjAwhyl2KPZ9Jw91rgXK7Ddf1sLPO9xwmWcRwynoY06NFLL780MLQO7H+bUk068Pa7orjOfZ/4uB577BHVqnTzLbeqLhK98OxLIcDC8ZddcbHaHWnvm2/o2KFltdPmuo7WW8/j3MYBKOvFOMB1KsfDjhVj53fr2WC/Uj8FeAaWSjUCplGrpNh7R6vjVe0pS315elGXrI81k6Q60K71x+v7NZ7q6bqiF7r2vdtr6+3BSDkd/lodzc5v02g8VJEPQhoQ6TvT03Oq6lTra33NTve0bX5KBw68pnavo7yVaVTWgdHEPc3PzQXn7ydP/EStpCnUT02ydqet1kYhbeJT1LKBW9MqqV/VqHiArKZgcwOAwZDq4O9ShL8qVbYSVZ1U7aLWwqDW9esD/W470Y2dllYGa9rbbukb1VivtLta78yqyHpqJRTvHqvVkUqNVdb9wChr1bMhXbJVAnJVKtJK5UbaIRStpAbQSpQCD3KLtQIIx1wDalFYvDfV1eL2xWAv4rz6WdnHwO4JTMDz+GObzfaV2YG2g3/nK18JgV+OA1igjAd+kPfFx++/X3/yJ38SAEj7MDBIqHv7b//tv9Xll18e2I1/+Id/qAceeCCAWdjZgOs459/61reOpzTyHfYHGHIMtp+PKWCdpJ0pDUZN06hWOdRCa6i//emP6ap56fLd27S0vKrXD67ou8/u1SvvrauaWtRgXGlmqq3B2oqSugppsshYgAsHxeMgs9mk9vkctLQdz9hI/8VOf/LJJ8N1AAid1eNnFOsyzvlVMHxPNe/2Tywvzd7nPAeLHOT3eAFFCfDbt8J/YW25xItrFFr/e10A8jB3EEQI1q+sraqVZg24St1BGmT117Vr185QQxn5GUrQfOtbWl8fhI6UnV5Pv/2Zz+q9Q4f1wvMvaOXoMX3uM5/Vc88/p8PHjmjn7h2659579I1vfF233nKLrrriSq2vrelHP3xEq6troaYaMv3xJ5o9AUe0SXVsai7b9zdBw7qL+XEKIbLeoJ1BPst89r67vHOcM1NcM4t5ZX5Yb/iVxhi4Drapa+/5XNcb5vvtfzhQxbEnsp9s957KvjrV+rjw+eYzcN4Ardi4jAWG32dxIWhYDHTa430zqYKvHBVU2+zWY4MjPvZXadR+kBeVc80BMHgObGL/7LnkEj37s+c1pDA8nR7mZtSiTGe/r+07dumWW2/TY0/8RAV1C8J/2jcXwn7rpEkQeLsvulgrK6vB2IcK3UTRuuErYgP3RHNogY6QQIhZkSGgaAfLWoFubYfYn1uQ2YCwcW3BxrpD4Ju26+9xDnmcMmg2j2sQ+Focg1HE3LkgI2NylybnpU9GBeN6CiczKoIi2SgWynFm7PCehbuVscdhgNZpu3ZOJh1VKz+DvFaQdrIYG4AWrxiIIWLz9NNhbE5fhQoeQKZQC+OX0ye5d8/9yfaHFQOvAJRQogEDDSKeyqH4IO+9C/feGGWOcNnYpvAtaRc2ElxsmzVi1i5z5zX/QZ5Hy53zNQY7Rga0JhmoBlv8akPLTr1f4/szyGHg1U6hGaCWb/H+R44YgPY9GTQ5m7FPOiGT1/J3xaDL6QAWlosG/BhbDFTxvoMZ6A4bwAZwft0DZputv1jmGqSJdTZ7EAAKAx9HiYg4chsGgOW+gwh2urxmYDNjC6Ab0ZvWT5QOgGmCI4KTjgNPEK3XSXXsyFHt2X2pvvu97+vw8hHNLcwoTQqVqvTQ5z6nh3/4YylvB3BjnI+VkMLJhb+/AAAgAElEQVRWDHT40EHVGYXim4LCMbuY+4OFTPkEnBm+10WnGavtiTjYEtulfO46XO4STP1WvgM7gToyR9fWNCKoV1WaKnJ1SaWsEtUtadAhja/QrfPb1N+/T2lZaPdle/T6ynvqrKzr0+liAL8eL4Z6d6anZaUapm1lXQotN7ZTq52JBL0koVthojADFTbYWFlaiH95K5WypkYW/++84w4dePtASOfhmYQgEjWn2k2tHNeKga1FWmcbp7KVaESqIWm1NE1spcphvFEwOqEgP/NbqkiqUBS+Xba0M+/okpVVfXnnjBbXl1VXtY7NzumvVpa0f3pGx7AapmZU5mVzDVIDk1LKcpUUoK86gp/VTarQxTKAaXRbYzzB1qBTXkfVOFedV5qdmg6spN17dittp1of9jUYNR3T+Hn22WePp8yy9swcPN/70+wZgwZ2dllLACtf/d3fDQCU5QhgAqALn7OOPvHAA/oP/+E/hL3l9/7gD/4g7Lmvfe1roTQE+4ZauKxD/v7Lv/zL0MCJPUndWsurOPh5rsZtO9T7JQa+YWal7a6KslbW7SlTqWkNdMOeeX3ytqtEFbX1wVA/evpFvT3ItJrMaHlYK8nayupcVT463omTvYY/QQYJa9bAhIGNWA/wue1ayy98G0As5hQAkPkysGOdN2lrWmeejX6KfdLNbNlJfeLnYt3JOQ5sximijNEgKcEUZDGgHd/HGPkc8I/9bBDM+tdzYx+A9/38uAaAN8HrALyvrWp2BobnKIBY/LDemEPW15M/fSoAUcjYBz71KT39zLOh9tZ9H79fe3bt1nf/+q919x13hpTDlfU1Pfjph/T8C8/r2muvCQzWHz/6mO68/Q71uj09+eRPAxBGmi3sw70QJNqZ0lZTDzPGA/zMGCvji4Mmcd2wOMDmgBLvOWUxBsSYT4OYzH/sO51oDWD7xIF2B9stb89m7Vw498xn4LwBWl4gkwaljUo2B8ULEdBG3y1ItoKQnwjQih3sM5+WD/+Zfi4IAZ4FhpgdTBTS+ohc5aE6KfTuUgmGTl2HmgV1kmpc1hoXdKZp0PS6yjXVaysfDTQ/PydiaEnSsICcd+yICkIUYXCyH451u9W48xKGNEoKwYTStlBx1A3Aimi5GwDEkVNfkwhW7OBxP143jmqYfusIGmPnOLOJUCS8h3G+b9++4/fBddzC3YqD88yW43eP/0SgjZWh0xqCQblR38ltdvnMziKfG2QzNddzHSsDg2AxKBAbBFYeN3zk+sCWoesM57A22KPMbePoNaBVDGjxvs/fisNqOcB1iE4SMce58LqwQ/Th34m/uSP0M7bhTUoyjqYjj8yMHRDLAO+jD9Osncr43UxOnCrg488t5z3XdtQnU6Ym99vkPcUAmPe69yrPzzIo3r8GyWPQ3QDH2T4/39/JgO9J0Mt/b0U+GfDx/XoemT+nIcTGtIMOPv5k93W2Y/9VnG/dhczHASeFCZ3owBH6Bj2KHsTBIeDhQBHzaxDI6wImPWxuHHSvF66NI898Anb97u/+bujOdsMN12t6qqOfP/e8Pvvpz+mHP3xY42KoL33mQU2NBppZmNFSJ9V6kWi0TurHjLKprg4feld1f0nPPv203j18LHRJszNnPUhaCfqM2it+jg6umMFjYCt+9owjZocwF9iv1AZjHMgp69wDB99TnrRCytS0anWoL0VtJ1L3AGfqSp3RWHN0GKxLTRVjLZSFrilrfaI1rV6d6KdrSzowlenttnQsbWm94txMdburtTrRqNtVlXZUj6WOUrUBrqpcaTdRWTfdngk2mqH/sXvvDcAOBZgZp522V159VXPz82FJBSYz3fXozgj9qSUVCSmbtdqhzEBL5cbfYTCq1J2mY1ylfDhUViXq1T1NDfq6cSGTjh1Wt8407s3plTrVsW5Xq3Uh4awmqZKiVlrA+ipVdMeqW7XSKlNNIfqqyTDopJ0AfjWB00ol84mDXQN45aFAfDvLArOsqCsVoXi8QmCMdLcjR44E28igpfXH+d6flnnYiwatrOfYN7fdemuwrexYGxxlP/H+cDQKKYkE+bgG9tjv//7vB5CLfQaIih1s5ojXN9/LOsVeI32XvYmNGjNdYtv3TGVJHEDlGnyng8aw5eiGVwOA1i0V1EbOKnWroWbV12yvHVg9bx9Z1VprVmVnViNKt5GS2ypCau64AIhtbEqAbu4fsMO+4aQMZ45tW8fPlvN49g5YM3cG+LjvzdbBuQS0TrTOeAYG1myz+7k4UOT3HSSwr4OsQfawNlx72kAYaXHIYgfMJ/W4g4XcF8eYHQs4xlpqGPJVCCrEvkqeF+r2emEdHju2FIq4U/tqenpGl1x2meYXFvTyq68ESudMr6f+sWPas3uXkjTT3v37tLB9UeMCPygL62Q0GOniPXu0vroWiA/94SDIoVB/EnkJkAXAvUFsMZDlZ2YAlWdpveOSJZP+pZ+nwaqY7MD5zuxhbvjsZAwr7xe+33sAuWmW1gX84Uwlyrk577wBWjZmGwe4WZixQUlOK7VyQM8p0udFYUPqVAb7pLF6bqbjN+cq3oxWBGxko86D8VjtHqmJlRLypvORZqe6Gg0GcNJDJCWvadlMonuDVOfjgaY6WTBE8jGUy0Sd9i8KOcYRCEdNTzbbjgChiKyAAIoQ5Ch9cp3Jree7EUAIcqIMjmYh3Bwdi9cg64zURyLNAFH8zvkYuDYwMDiIAKBAOZ5ro1RRHjjWKCKaGfDD3wAx1PMCGOR6nIsSxZCwc8598j7XiKnRm83BZs6ahbI/Yz5jEIvrWEHZYLUSmHz1XmRsVpK8Z8N+564dIYpNSoCBQSjsv3BM04YaT4Q1okD7e061d2Ohz7OklhuRId//Vhhevzk79cM7Uht1Xg+koD/88MNhbWE44QDb8WKts/7iNNkP8sxM7mePxXsoZriczTiZS0cPuXYMgnveDVbF3zPJ6LIstZyI06p9rzwf6xCzSbmmZb8jxja2z3ZcmzkkMZBn0DyWpzEwtZXvjwEqp24zDjunsfNzvp3krdzvuTrG9lsoUH3nnYEhYUfBxrudCncQQ5ajG9HZ7FODScwLJQLQs3bQORZ9CEOL9YAtiD7Gib/sist09bVXhVpP11x2lX74/e/p0MF9mivHumlqWnfec4e+/trzevHgEe1YuEL3f+pzevKlF3T48EHVa8dUDPpS0g6t4722zUgH0IIJEzsjLh4cB3ysT+3sOMBlBxBWEME1AC038TBjoN8fqiqTUG8qAXFqkTpXB9ClHeCnNDh+SZlrJpV2rvX1YG9GdyrV1etrStZXNZru6a10rO8eW9U+1Oy8dLSQ1tOehjPzOojNlXVVjWp1AbQq0gIraQobrJRGY/U20oaY3527d4Uxo8+xoww0PvvczzQ1NR1sHxzDhrXVUp00aZQNcJWE3/03wBLpnONyrDwdqpUPtVi3dMUll2vuosvVmu7owKE3tO+N15Wul5qf3aWRprQ6ztWZbas/WKeZmTp1pum6p7zKtZKuS1mpGeHw1hoGBlqmFtNXJuq1GxbFWIXKpFQCc6wqmmAroTVqmilRHuRdFTpktumEGNk4ljsGn8/VXjmRDef1bznEHNuWpEA/KYSUzKD4O2uIPfGP/tE/CvP81r59wa6EHQ8oRaohOvHf//t/f7yelOu3uhEOzxYW1x/90R8F0Nay1/KZtcsP+86/n+kcGBDhfDNzraspJK5iqB4dDjvTKtVSj+8uRxouH9HC/IzGeakq7WpQt6WsG1g79bivnppuenmdKutMHW8Uhr2Or8hc2iewbHaQxoAF7xtcdr0/M7Zitk6sP7Zis57OXMX+7mbnmWnmZxHraKeu2zbn1aANKd+sG3xmakRBCLFtZJntkj0en3Wedb/lt/cD73stIqNhXdJ0Inxn1g5dRPOiCK9FqBFVBJYm7KpQuy0f656P3RNk/7633tLc9LSOvvNuALlHpJsDTmXIlU44n5Opxbxz+w69tXdv+D7YmaRA58U4gF5TAKLlLwCtWJfbpuEZA+ziBzIP9iv5PGajGWiNbRrPlUkcxh04hmdyKl1uveDviu21cwGIns5au3DsL2bgvAJakwalBTyLBiMJAAKBzcYx9dER3lMJmAuL5uyXsaMcdiyP/w0bidajo6FmupnatE0eD4Ki6XR76g9HQVEZ1EJQlcVYFDUgVaBxlIKZ8UvOlJ9pHCE50ShsiDqKimFNgUieO0IUujb3y+eOvnz6058OIBSFEPkBUELQcQz/aWXMK8XdMQYAlyguTxSP70NZIAgxIDCu7VBjaMAiIrpMBIM1Stoj+eYcy3dikACEfelLXwpOObUMUKZ8vyO7AF50tuG6VlYnMobMoLDTaeXjdR/niLtQr6NkNtZjxtQkSMZ1uGc7mQGg2qAgtztZoLCjaGwAUKOOcfJDJ5Mg0KOUQz+vrYJajI+5JhWFsWCs+F7sLJ79Cr9whV/XGfBaM0jKK2uBdcBaZ48SZQ5O1kadAhvhv4oaKO/nvJ1Mt20Gdp/sXjczzGJnxJ9vdlxsZLNXzTaYBK3icwOrYqPuEudbfsVsra0wpLY6//5uyx8blpZnMZjva57KtrAj4PEjlwA9cEbdIcvpID42BihPZQxvdWzn87j4HifnI15j7D10H7WtvO9sxHMNgyQAPDC50MXoCVIHmSM7H7EtyO/sa/QtzAB3jwIc4prbtm/Tnj27Q0Hze267Sz/6xjc02PumrpL0wK5d2rFrUSuX7dSjb+1XObNHV9x2t/7Pv/zLkPqWln1lLYI7/P9FZ1vrO+SMO2cFgGSjULjLCnjNso7NJOM9nn9c6xF2DKxidJedbK91HD3BPAqNZsbKlWvUqtRSS9MF7KS2WjPTOraypNmpTIvLK7pjeaAHty3q2kyaJyA46GuU1Vpe7KjevUN7l1b107cPa2/a1htKtESNqE5XGpfqUK+rYqzk47WDXdQqcnXSJvBU1ZXSjdRfwCnbFjAuhkMc2Kb7b6vVFLpvdzMNikFwPLMKey5RHQprJaLZoIo6MKc6Wa3ZmUQ37FzUta2eRsOxXlhf12B2WguX7NZjTzyhdp2qVVMLJw11ecqqr5Ta7+VYWdJWT9NAVFpp4TzXmisSlXmlcmpKamVKRpXSUDOrFTowUhy+SEqlHXg8lUpq7BRlM76sHTpDYp8kpJvmTcAudnB5VlvZ/+di7zUsuSaFiR8AUMoroOfefeedoOsIhNq2czfR0NXtuuuON1QCuIDh6PRe1io2n9Pu2Ge/93u/F9Yoduv3v//9X+qq6HVrGWW2/9mM0fLWYJbBgmDXqlRbRZMq2pkW7RCocwZrK6mLAF6VdKrsTWtpfRjSSWe6bSkfaCopAjNnXGdSq328Y6xLhZgV6xpIlvOWNQ64MDYHSJE1vI+cYe74sZ8Z6w/Px6/Ct4wBdX8vYzBjiPdMBPHvPDdsfF7xLQzS+XyPyevOjCXGgyyLdSHzwXUM3uDjOAgBNA4oSf0sfDtArVHIMiEddqA2tRF5frCtyiKkBl577dUaDtb13sF3ddftt+unP25SXq++7nqtrK9rpT8IZWhefQ07H3+so+3bFsPxfF8BEaLIAzuLcbO+N8iWx+871vHMEwAvOoe0Yr7LjDfLNz9brsfnMbHG68RMKwOQrBn21al0uJ+fwUKfH4PXZ7O/Lpx7ZjNw3gAtK5J4EcVsEMAJhBT1s2JGiR3dUy2oMxvuhbM8A2bB2JixEA+0805b46LUdK+jpBgqKcdqlSNN97oajXIN81KdmQWVSab+GK4wrbHbysfDIAhDIdIAdtBCuTpe/NsR0NgZONETsZGIwCHyBADKPaKcAJJsSLomB8bCV77yFf3VX/1V+E7AJViAAF8IqM9//vOhoyNCnjQHIhKANBjUAEwIQwAurs3vzI+dM7eFJUrEMWYVUe+HNQxo5SgzkWa+h/WNwQ5Yxo/rhvzFX/zFLxWh32z8FrY2dCwkDQibCsy8cE8G4TjPhfOdRjnp8NkBMxvLtGYL5GAIVA3QdOWVVxxXBIwR8JnziNQE53YD0LIhfzq7i7EwPsBHnB8rXCut07nWhWM/eDPgtWyHl3XKemb9ei/xd+jKtbR0PN3VEfdflVNyvmY2Bg0mwYV4bPFnJwMhJu/ToJENL+9RXzt+3+fG32s9bHnBMzGgZWDRQajYAWjkQ1OM29fjXLN7LG/O1byeDNDiOwzIT47XwNfJ9A/3bacIMAsDGp1hx9O2TWzcxnL0XI3xfFznVIAWn9tJJDhD0xicb/94Xu3I8rcDKg5IeH6s77lm/B7rBGCI+aRMAE5aA3SPVVa5di0u6nMP/rZ+9s1va8f+d3TVSl8fn5lVVY51YLGnix56SO9M79Ar/bEee+klvXHwgLJupdW1JXU6PaUAIhSo3giesH5hiAEYxOmGDrAZ7OAZMgZsBO6RsWNv4PxxLeQSeh5mgNldBsYCMwDN2GTshbaAZSoNW4AstabWqBOVaL3T1hCQq1tpfnlFNx5b1hcvvlKLGuniqtRl/bHmVelof1XthRl1tl+k59aH+t5wpOfbbb3WzdSf6qqFo8n3AVyVBKV6je3SIVWwqblp0AFHcpznAcRyGhOOY1O3krlqOkIO86GyKdL6anXyMBrl7SoUiAfQovthPcr12fvvVS9fVvnG67r08FqoofPjcV/7Wi1dc9vdGqWZXnjlZVWhK2FHo35f2+Y6ysuBkl6qnKLu4yykCY6nSnVTaa5fqRgWAayjrEWrrDXbmw7paHmZK2mnGsEMq0mXaisj2AHbJ9TiarHhA7BXUFB/OArPip9g12aU5/9FUe3zsa98Tb7PwL+dXgPkPA/AWus7s+AdoA01Cam/NjV1PJjj6zmQyfewRg1s+XeOs/2IzWZGnlMO40DS2Yw/lvne04wryP2q0FSnCZhWMCWTVqi1ROHwEHxd7ytjfwKoDEYBEOHZp9VY02nTlTtXpjqULYEh2GRCsGYNxhmks56LAao4oBLX2rJtbD/EAM/kPPwqAC3u13XrvDYN1gUbHFblzp2hSDnPEB8E+eo0Q4Lr3CfzyXjMjuN3Z4cQWLAc97owkOX14jXptdcwm5KQdhxYrYDdyI1x0QDSgZ3JPqo1GvTV62QBpPzUAx/XE4/9CI9PN37khiDjnn32OV1zw0e086KLNchLra0P9fobe1XQQZEjYWBVzT7uD9dV1s13s0YBvAgAxHZLDMjxOzVXyexwx0bLZ9se3neMLWZn2S7gc+ac/84Q87Fnsjes+38V6+dM7u834ZzzBmh5IcaLx9EvFhwMEBYuzr83GwvhXAnc34SHdzZj5Fm4e4oRfG9s2kxXpIjWhdp1rqwaS/lQachtpoV2R2vjOkRfoAtDKw2ClQjaRj0q6lcgtAzKOGpgA+tU924hjVAHgLKQoBC8HSqnN2BUUjgSp4OoF+ARP6QFErHiWlyD+jz8TZSM9rYAWQAqIPywpxCIKAqDPShAAC+iz6RVoFzcxdBGOkoJEAzj4atf/WpQxt/+9rfDfKBYMHz5wWDn+jjnXMPzstk8TDqdNhgsMLk/7ofvIGWDeWBOAM9gEDitg3uxsnTUwvvRSjOOZvA9wbivimCo33//x493VOFasMsap4NobotA2vFU4tMFoG2gOUpuph33Y0fqVGvkwucf3BlwZDUGPtyam7XHesOQ45W1ZYPEDthmgMwHaTZsiMdGdbzPDbj4c4PajPF0DabNwL+T7Vc/m/geDDxyH35mk0aiZYtlo+/Z6VoGu84FaB0DgvFz9/uTNkU83q2sHc+79RVrEr2BrvC8eBxbud4HaW1aN1jPAuSxDx2c4XOntXg9xLV8XAMmZvR5bXsebOdhB5Jy7pT9hnlRBx1UF4Vmp6b0zNf/Wh8ZjHXN0opuWhsoaZV6ZbGjvfOzeiOZ1fyNd2jX9TfqhTdf1zNPPQZ8oZXl1aCn7LAZzODe0MWMCZ1NcMrBlNDVeXY26FIKJLMGSAmjvIGZEbzH5+hBpzWxDmLQLuhp2FKqVaeJKhhj5B+WtXpjUg2piVWpMzul9fGqtrcqXVuUum12XsVbb+mm+XldWhVaHA61u07Uqmqt1Jn2zc/r4ekpPZqPtY90um5b3fFI7bRW0aqUVwBa04GZ1goJeE2ZD+4nBABJCe52N2zspu4LtWqCTZc03bqwWUb5iDsPwFCrThumRF00xd/JHmq1NF0l+uR116p++ee6bHVFtycd5VWlx+ux3pqd1TvpjG584JN66vlndPDYMXV6sxrREKCDIztSBY2u1VZV0I2xVNGhTmupqXFLnVZb6dSUBuNRaDjU6WTqD/tK0iR01obJ0Wl3gkM8Ho6Vjxr2BQwybjXsWdh3w9Hx5xKzvk9me52rfWoZaaAhtmsCm3/btmALYndic7oGm5snwWhy6Qq/xxp0nVHGwHp1PVivYQdjmQ+nrnEcn7NenXp7uvbaiUCf2Fbl92a8AKo0FeqGEhx8f7BFy6ZmGAHwYV6o3elqemYmrNP11RW1W1I3a+nokSOamplv6vVuFDs3O5T7x/a1brEM9jo3sM79Mgc+j8+RWQY4LZs2m4fT1a+nu2YMtDTATdO4walvTpWDoe4mSYzXBd8NxDO3rvUUBxdYZ8w5PgsdD2M2O8c5IGjgxjVKPY+Nv5CGjqowsEakCXd6SlqUfIBB1g410fD1eu1UWVKqVY312w89oO/+zV+TkxPsgzvuukfd6VkdObasYVFpx0WX6oknn9Z7h45qZmYuXHN9jSYNXVV1qZWVJSUpRdOQWS11sm7oaGrw0TaJ1zAp7Owd0sd59Ro3UO/giYNSkzrb8togKfuDNbGZrbTZ843XiNdQbC+d7pq4cPy5mYHzBmh5IVqQs7DYLDgkGBHU6GERUtjbbCEvWv99boZ44SqbzcBx8GIjLcR/B0FH0dJOW6PBquY6rQBq/fYD9+l3vviFIHj/6D/+iR5/+nkdXRsom5oLygn0PvCynLpWNkVEbcjaoOReDG6d7MmwFhDMOBGOsCK8bGw7osD9AHrR3QUwh6gpRhmCirpXAFywuO64447gjFBbACEOAEa0HcFPa2dqc/kHQIyujxzPmnVE1xRfG+8Wilyfe+A8rkN6Buub+wBkYyysde4PxglAGsbMiYyK2Nk3COzot6nWnIuSA5BjP2HYBJruRkTL9HQcBeYqBhRjRoGZUozFRg/OBNe6+eabwhi4JnPG3OEMHDz4XjBW8nETAY6dcjvcFu4nesacw7OzwjWIyP3Y6Lqwcz/cM2DjzWwt9izPnvQK9jr7gPXOWmP92WiJu/58GGbIxmRsvMXRSANF3ttbcUZ8zKSBNml8eb96Hk90XnxcfMxm1+dzy0rLFwPrW2HnbuWZngjQ8rnxXPo9BwQMwpxK/8Sp8chBgBfWJeOL5d6p7mUr4/l1PMbzxb6MnUOz1ngPXejPnaZnHc/nZj35eTjFA+cSvUXQif2Nno4DKtgfOMZ3332X3nz8MS3s36+/c+XVuvbdQ6qSXE/M13oiH+udbLsOJTOavvgK3XjLrXrhp4/rnX17NTM7G56R0wbRZ+gYgCwAKjs6AcAZjcJ/0ldgPKOzSSfkXNfrceAnZp9xTdfP8ppnzui2V5M6A6sopPw14BYgS5ZkSml3OKo11etqbbiiTlaqUw60OM61/b1VPXj99ZquBrp0nOuG5ZHSpXWVswt6eXZafzha0zMwW3qzAYiaHa4rS0v1u5X62F/ZrGg6TTgRQJA1bOefOjjMcV6UQZ7SgTDYGkAKdR3ew4mGE9OjjEQt5Sk9BxN1R+NQu2p1qqW03VJvkOv3b7ldF734km5c7+vytb5GdaVXFmf0s+6Uvr8yVnrlVdp1+W498dxTWisqbacr9DsHtG1mWmujodrdGRV5GphV7el2w8wZ0LlwJhSlr0lGpBp9W1paXdL2ndt16823qspLdVsdLR9d0aF3Dml5mQBhw+6A1FFRS2xjj1q2mrHuYNmp7JNzsR+9fwyuxMAD7DeDLNiNBqQcwOl0m/qzDl5yjEFU24dcDxsQsN0MWNY113B2gVPs2GvIYLOCznb83tuxbuL67O9tO3ZofdSkgH3srtv1+isv6tDBd9XrAma1tN4fKC+rUBj+uuuvV1nX2r//bW3fviOM5bVXX9P87LRuvvGmsA9hSBr0cXF/6xfbx7YhuB/Lbc7hflxP1zZEzObaTN+dT0Ar1pcE1Z2abfliZhaBdFKwXZ+QMZml5iBwbLvzeVP/qknXw78hOyWuB2X57HVoprF98+PPNAEYT0KaaKif18rUogEFW7Hd1hhgsJOqnVQarh3TttmO9uyY19rSEd3/sbu1c9durQxz/eDRx0Pa8PTcNm2/6FK9/ubbOrZMqmRT564BXTsaDvsajftqd5GbvA83r0MFm+M1EP1cLc/uu+++ANgRlOAZI7cAttgHjNmsx0lAK7Zz7IN4Pr2m4n17Mv/FsiX2p7Zy7rmQLReusfkMnDdAyyCEBZ4FEsgqIALCjkLcpDFZ8MRG8NkK3AsP/OQzYAHIpjYl3XnGRdWg7HU+0K6ZVJ+46yb903/yD/TCs08FuvC9Dzykf/W//V/64ZM/06Bqa1wlgtUV7Imq6RhYVC2lGUKwMZr44XWrDC0UFwVcUXCsE8AlszbiaBvChDUFewpjFAoq62hhfi6k/T3yo0eDgPtP/7O/H4pl9tfWQzrdXXfeoZWV5WDEcs6VV12tF19+OXwH0REKdQISUeCea7cD7ZaONRh01AZpmBIIVKK4RDNmp2f02c/8dqihdc211wXjGQCIH+4RIIu6QAhgwKGTAVpWqswZqYukT7Jn3KEJppm7R5pdZmMcIBCBTmcqd0Fx1DxW+HZS2WvcE9ezwYc5jlLFiXMdMitCIvWvv/ZGUxByI6oxyVI41f61o8P3uuClo08xG+XCPv5wzgDrzAZVbJhjtEMlB1Bm35s1ylrDUIvlyQd5ZuL9bWff4D9jZB2TzNUAACAASURBVKyx8XW6Y40N5xhwjo2w+JgTAV+W29bjds58zcnv4e84UmnwB7kfR6HtVJzuuCbnZPK+/bmdGjN0fF/cz1YBLdswHI8eIkhBiQTPIZ97fHYy+ZvxbwV0PNOxn4vzNjO843u2rjYLyTrXaVLcg4MkdpSOM7w3WEF2yK3z7TDZznNNGANPdvA7vY5G45HmZ2eU5Lm2FaUuWuvrlrl57RgPlXRT7Z9J9fBbb2kwt1PDzqyKpBNS4todaTQchM54pKxYZ/mZECADHCC4xPcSWDLTG73v+l+Mz4ErPkdHmd3B+wAETunivs3uMiDRYg4SSmnVoZZQi+LqDUkrAEYpbOgENtFYSYsg4ljbO21tH5a6amZW6/v36vJaenDHbs0r02Elelktfavf13sLCwJ2Cqlag3V10lrDrNYIGyvrqqykDg4p3aRJw6thVdGZulBCh0DWaF6qpqxE1gnpbbPbF3TTLTfrx48+FrowkjYG1FXClqpTdQrgpVqDGYp1p7rt0st0z8J2Db/3A32kqnQxjLAs0f6O9Ndvv6vXd+zR6uyCbvrIdTq8dFSvH3g7dE2+4qKLdOzw4ZDGRG2l9X4emDiXXrJH+WisQ+8eCnN16403av+7+7V/6aDqTqJWUumSPXu0c8dOPf/M80rLllpQ35ImrRQgq66LAIQlrURjyB50bKQOKODWBmhZZ6Q6lmE+QpVXbFfmLTyeOrCF/NvZ7DMDnJY1lvG2e4Ic2ii071Q4B/wpjm3Q2ECNg5Ici21sgM7y2fLO9rz37+T3nyxgcTrjtbyblHVkJNx599366dPPBgDud778BT35xOM6+M7boa4sMuNnz/9caxSm7/aOdyx/+ZVXddVVV2t2bl7PPP1U8CV+/z/5O/ra174WAK3YVo11kckPDpT479j+tBy3nIp1z8mCM6czH1s5NtZV6BNAGTpROtXQQR9sfXwWwC7es6w1YGgmOzLINrgJA9Y/+D402LBP5xpTDiJ6Pg2EGjgLsmw0VLfb+yXwk7TjwLDrdhEfatEwrM5Vj9c10641l1X6zKfu1X/1D/9BkIuPP/WcnnvpNT36xNMaKdNHbrtHL7+xT4NRGdJP8aN4xsgZwGhooMPxKNTSggUW0g3JTNwoG2Af1XaTbUan3LrMgZ9/bF8xZtsB1v8Onli/HZfbGyy2SX9m8vl6nmO9b53qz7ayJi4cc25n4LwBWrEhbJogaV8YBaEbwr59wXjAoLDQtdEZo//ndrgfvqudyBHZLMoQG6yTG5+/rQRQ6xT+q0ar2tEZ6V/8j/+9lva/qK986bP6xte+rrF6mt1zg/6b/+F/UtndrpVhEYyIXjdVWucqclowd0MO/Ml+YqM6dhJYL9TMQlgBnsC6QvAitBH0Bj6IpCI8AXRYVxSvJS3ugQc+oR2Li8HxOHz0qGbm5rS6uhaKZQJiXX3llbrumqv0gx98X5/+9G/pjTfe1FXXXqvnfvbz0H3l5ltu0Q8f/oHuvOP2oExvuP66jbzxZl4Go3FgpJFVAGh04O39oYD+9oV5fea3Hgr3u7hzl156+ZUAarG+We+wxBgPkRdHEhiTBSCKjL+JNrAvHJHhuTAfjNe1Oki95PfYOYijPI7ImfIeP4fJebdys5PKK/MMkAfjjOfAnuWemGezuWCBAeahDM0cs9HAce7gYuXgiL6jJ66DENdeiY2VD99uvTCieAaaCN1GPTZ30ZICkMoahEnhughmQ5xOykSsR2LDw1HdeL1b/vg1/mxy72wGBviYGDA6lezj/hxBtNHKHj5bsOf9XGWetxic22xODVrHAFgsJ84WEPLzRv4FNinOPZ3QquqXIvaWfbH+sS50vRY+wwEhsEBTkNjYdWqjWUr+PstQzvMzNrgSB2Tez2d1su8mmIRDiny388weRNa7yYnnId5PXPNs7TfYTXWrVp3nmq0TLeTSzrF08e5devnwAY2zRDt3XqQjlAgYD1Uo0VQrC6yoQUpqXK2szgLgYeZvzPrFDgXUCml4G41QYDITLIo7qG02P1sBBFoUMQdsoc5R2jRGSKtMVFYv8dNCZfWROm2Oo2YlqXwAoaW6KrVNiTpHjuna6RldPzult/a+pf78nMode7S3X+twWWnUa9gM3bJQRtAQ8Cnh+6SSOqYb4AzFm7kf/lekXaV8fzNfyahQOqILmdTZPq/F3TtUjcZ658B+FdU4pBipynTJ7st12cVXqjM7q3wqU5EPdejlF9V975Aeuuhizawuq1o/pna71tHBip5dXtHzUwsazW3X9nYvFG5f6q9px57duunWW3Tk2DE998zP1Jue0fporE67rXtvv0uvv/SS+ssrSspaN15/k4Yq9cy+V1SltbKi0Cfuu08vvfiilo8sq1u3ldSpKlIvk1plqwxgFvMRnPKEuXaQtVSaF6GofF9VYM1RXy0jnZKi8zjXHQqX56E+W9bOAmuogR4v/Gw2AzGghZxkL7HHkJHUxZvfthBKfHzh85/Xd79DrdlpPfDAA/r6178eAlWAFhy75+I9YQ/S1ZG/kZdB76+t63d+53dCIyeCwsgeA+P+rpM9mVPtUz7nvnmNa0Fu5jedagXEQIb1iPXK5LnWAchQ5oM5crCH+wE4p6Pld77zneNMMwNdTmONfb4TBXTITsF+J1iPbjIoz/dbVzFuA17W2wEIhT0Y6g9S+66pc3XcR0hhVDb7Ih+tq6tCMzBMx2v6L//+V/W5T96jo4ff03I/10tvvK3/+Bff1DDpadsl1+jYoNCRpfVQa48GY9TbUtWwRhsYuaVx2RRwz9JEyQYRwiCwx2qQ91TP5cLnv3kzcN4ALTapnRAWLBRIF9CkBbSpsUx5HLWwMX8qhsdv3qM68Yg3c7BiIcuZFrSxo2G0elII03VErVRTWa1uflT/8z//b7X27qtqK1e709Na3tK2S2/Uf/fP/xcdG7XU6s6GQvIYOnXeV5cie1VrozD85vdt4WRB6qOcogo4xb0CDsEycj0AKypHHFxnAAYUzI4//uM/1uLiNj30qU8Fyu3BQ4dCrv54nIc5oND5LTffFOj+UKD7/XWtrq1pYXG7/uRP/1wL2xYDoPXYoz/Sbbfeqv379+nwe4c0OzMdDJz1fl/bd+4KtGnMRpTr8tIxZWlLV11+mW69+eZQE4GoLCwt17RypAUHAcDKBoENbl6JEMOucn4/oJUjCOwXgCAMcYNdfq6O/jE3GBVxqoyPOa6QNoCD+Jlv9oTYk1akgFqAhqRe4tB4bdlBxOBwUd/NIosGthibWRqu+YXT5B+vx/ieL+zzD+cMsHbiNAnLfdYcwC1OJ8aYI2kGtLe6Nmz0xACLf2eNxobrpKyMwZQTBQxO9L7PPZX+shyOj7Oxa334QXryk3Pm+Q0G8kawhHE5uGVDOpZdjsKeK4PVMiyezzha6wCB15aBGe4D+eSotdeHARw7QBwDWwInxPrJARfOcbqsgUvXPYnT739dnzH3Sjo7c0RqPsELz6O7Z8UApO24re7Pk42b+k9ZWWqhlai9sqJdaabZvNbyeKTDC9NaTzPNtOfUzwuttErVWaIeLBxavydlAGzadOcrm5QtM194DjxTdBnt3h955JFwG3FmgAH2EzmK1qMn+xzdT0/DcKwAnKSszAIjaRRqalXqtgqpGKsa5cFWqHs9teimOBpp5zjXFWWhixNpV5po35FlvTPX0bHZRR1JpjXsTWutHgdAqw0DCdZX3WoYYQCBoTFPw4rnDvg8rWCMJRoFQEtK8jKAWj3B3Mq11irV6mbKSBce55Q5UpZmykelOmlXvYwAZaLpbXOame5p/6sva1vS0sxgpGv37NYVl+5Rf21FRT7Sz99+R3tbmaqpWY1XVtVpZ9p58W5dc/11evnVV3XF5VcG9sVb+/frtf37AnB239336KXnnw9Mqk6Saq47o4/cdou+89RjKlXq8sWdwXZ79KmfKMs6SsdJk7oJcKUq1BCju16nagCtkQC7qNNVKy1xuAnY1upnVFir1U6kbJhrPmdU0mq71qCVKIfZRYpVmNNf1935/t8Xc2xbzzY4QVTew04kCwKGEJ3Hn3nmmSA7sJUBjJGXyE7qv/I7P8hR7HxAGLImaO5EGREyJQgGe7+ZFXqqgMepgCnux3LYOmHSVtjqLJ/M/4rlhPU7Y2COqNNHxoaDInwfDFL+Zi784zQ73ncwxLJ3M+CO93gWNLXgGZhpGvta1ru2P3ydEHwhUo8PCBCOJENehP+JiqoBvEKJmbpUWo001Sq0a7qlT9x5k+666WrtXNymQ0dX9dzLr+svvvlD7br8ar2zPNSgTLWwY5fW1/vNuQ0M3zxbmKQ0DwDgx14ocyIjjQTbANBin/Fk8nerz+3CcR++GThvgJYFjx1nNhigFhsIoAFmjcELjnEUMHZEPnzT/f6M6ERg1qRS4O+QRkG74QqDIVc6Oqqv/Pa9+qf/+O/pJ48+rKnpWd1wy1363/+vP9dffedRjZNpVWk3GFOhekExUDvLVGE1RV3wJkceC6fYCDaogWAnNRVDmhpXKE3Ocetd58PzHsoRQIvIEPWrbrnlZk33eiHKsR7S6KCeN4UXiYIuLMzrY/d8VD/5yRMBROL69338E/qb73xH8wvbdOVVV+nJnzwRCneGKD0FNZ3DTm2DAAo1tQBC6sHSMQ2HA+3cvl2z001nmjpp6e67PxqcAUAbp2qQduhuUSh3O3k2BLgeoBVgMGNxCqD3h9uHO1plw8K1Qjh+Mlc+PJkN5WDH40TzHwNdjuQYKHNrdtd8cK666xQQ4YZ1yVhRyNwH68kpGk415t7Z/0TqXOMhBrPMHnx/dsuFb/1VzADr3jRwvs+AlkEFAG3XkHB64ukAAaxjM0VYW06N8H45nlp73PHbcP8iwNfzMLlXYiMrll0+/lTG9OR+tBw+lZH+q3guW/2OeIyThrLn3gAVf9tpsPwJxvFGTR8b+l4HZkZt9V5OdJxtCYOiXltmGvmekKlmAHAtjkM2A3xwDCAIwI678Dlo4Pokdmh4NRuMa1BgHJatU9r43Aw838vZjvF8ns89knYPWwudhS5j7Iwnrs0Sr/vN9sPp3mOnqjSfl8qOHNJV3ZYume5qJkv1xvKy3pyb0bFWT8m4qzxpqU8Tu04L+EJlVaqgo16SKi2rAEq4tIJtTbOeAcwZE4xpA5rWsV4vp3vfPj5PE/Upeq5KMzAECymrUpVJqrVQX6vSdF2oAxhFnRgKmGepuuNClw1KXV9XunztmK6f6WmmqvTSsSU9N5XprZl5HerM6zBpclPtcB1YSYwz0KyCYNooBt8YZIH5ABciA9CCVUFqXuhWWKlN7aoaGKhSn5RFuggynRldv6rQaSwvxqEuahq6KUqXXbxHF1+8R89QXxTbq9sLnergWNx03Ud00fwO/eiRR5XOTGlYUEeJDmZ93XznbVpeWdbbb+zV/MysFrdtD7WWXtn7ptaGwyCfp6d6KobDcE9ZIT340EN67OdP6+DBd/XJO+7WkaVjev7gW0q7XWVjQMuWMgpH15WKFCCvDKAWNcGwP5nXwNyqak3Ra0CJ+m3el9r1WNnSkq4KgddSr6djrU1Nab0mZbOlGdbQRsrTma6DD/N5BqjYX9jkBGkBogChDHAhUycZQIDhlJnBVqSJEjIFuUjdTPxCZDEyh8AvGQ1//ud/frw8h4PCTm0+m/m1HI51k0GizQCq0/muST0eB0T8vXwXdjQ2sAMezNe9994bGGoExa0fY0DHDCuzS+PPYjuF58I8ch2u77njGPQr+s16O9a/AejaAHXDfRNcSFuBUYXcyMs6dD7kFYkyN9NVNVzVlEa66qJt+siVl+jKKy7X4aMr+vFPn1O/aumdI6uaWtyj7uw2XXXt9Xrl1Ve0vrIUZDaAGd2lzClFejXzUagqGrDL93kBxDqdVfibeex5A7TYJBiCbCpHwKhBgcACpECQxVR1Fivn2NC1cPnNfCznZtR2LGIwIxZi/pZYEIZ5h4KddbR05JAu2TGtrFzVA/fcqr/7e38rGAX/9//7Z/rhEz9Tv0iVTS9qkNcaF7QQ7qiu8kBRpcPQBsq1pcH4Xi2gEfysF2jIsJyIZKAc3fnMzo+BU8AS8sZhCl100W796JFHtLy0FHK+AZ4AtFAYO3fuCB02Dxx4W889+6w++tG7Qxrhe+8d0r6331Zvajoo15///HktHTum+++/X50sC9H2Xq8bihnmeZPnTQtslMNbe/cGoOymG28M0ciQljgcHe+c6NRA5pYURuoDAWwZ8HFKisfuegAeI8oH54jxcy3mgN9jxen5M0hgOvVmERw7HZs50l4L3CvfwXV8bf4GOCSNEgfPdX6c02/ngXug2UMc9TFYiiyI04AcKfN3cG9nm7KypQV34aD3dQZ4xqbQG3DihpxODDuEzwGbDYzY8TQ4dbIBxOycOEhiIGYzo9VgbvxZDNbEYO9m4FNscG0VnNrM+D1bg/pX8WAnZc/kdxpwj4FKOzfW9a7nEdcQ8Ro42zHEc8h6cfcjXtEp2CBmC9ju8HebmcrftlG8Xu0MMC5sGTtvvPIfJ8WgieWi5aQBNKeZn+0Yz+f5MeDs9vEAfG7iE6/1zX7f6vrfbAzTRakr1dblo6Ee2rmgXXWulaUjen51WU8vzOudzpwGw45GSUvDbqkya9LNagpUiS5+BNTy4Cg5HYrnBxDHj51J6v08/vjjQZ8axGR98N/g1pnMcQnTB1u2rtSrcrVhilWp8laqtQ7AVq0sH6pXJ2rX1PlKNVStznCka+pUd2Yt3ZMMdfF4oF4hHZue1o+6mX6wvKaDnQUNp2Y0xM4K4BUgTsPQglEE+NT83aQYFhs4F+AM7/M3CYpZK1GL+RoXamWpWlN0KSxVBdumo1He1LmpqEsFyykwNWrt3L5Nu3bu0osvvqyqTjQcF5rfthgaAxGkAqgKeyaR9uzerXf271fWyZR0Uq0cO6adM/Ma9QciiWlu24KG4zzUzgnrjbpiBFOpt5dluv6GG3To8Ht678A7uv26G/TW/n3qp9KYDowhrTNRF0CqrpSntaqNVMtQHatgMpqUTwC/qZz5STSm+15datvqivYMBrp3YV6jUV8/WVnSgW6qozPblfdmlY+GFxhaJ1n8PC+Xv7Csh3WErEAesIcok0FRd+qw8oo8tJ3HsTD/WTOcj12Jv8gPtaOoB0vDCFIOAZ6dqYAM9e9nsjd9ju1jgz1xwGur+nez4xyYjcExvtPvB8LARppjbP9wLXQHoCByFrlkWRXbR/HvHsskqGX9apnmAJG/Nw7ebKrHQw3EkNZzHNAKNlRIR4RTlYQ6fQQQFuZm1WtL02mlblKo6C9pF507Dx3TsKiVJx1l03NaGZb6+AMPBR/r4LsHVBdjpRSfD5XfQY6TAKRVMLW4flmozH/RdGpyPs/m2V8498M7A+cN0ApKaQMJpiYK9EdHNplO0g6hmyKgbPR642/FYfnwPpKzG5mNy9g5iyMEFqyTQMcvod/wzZMsGDDFcCnQ43tpqaQuGiXWndG4aqtsdZXXDZVeGHChEOkoFCsNFNWTULZjBbKZ8RtHh/mc9AA7FyhLtzLmPT4HOEWZEvGg+OjK8vLxLmkFxU9nZo63gMVZRpESvUCxYtDCjHrtjdcDUEOHJMY5OzMTnJ7VlUbpYjgtzM2L6zmF0Wvc6YBuKYxx5kKFBp9wgJwuyHWdsscTj2t88L7bortYe2B9RWwSM0y8Z6zouM/JPeUITAwSb5YSFT+HBsBr6hbYCHE3HXeEwiFg3O6uaGYVYyQKxw/nxk6t78U0ayt4R5B87IVozNnJgV/3szcDtHjm7CfWAnuUtQ9Ly0CDUxS3ujZi1m8M1HpdxnvndB3wWEfFoFd87ZM9g1MBYr/uz89z5/FanhgcMnDI+9Y/8TwZ2Ga/uyaT25Db2TibOYift7/fjhf1RdwVluACbADWmnUmMo37gr3D+66D5W5ZvHfdddcFB4R0GhcM5xx+d/CB+ycogyy0PWS24QchYMd8/Ot/86/1hS98Qd/4+jf0L//Fvwx6l7qRk2zJGOyN18aZPMP5caGLlwb6g6uv0dV7X9ee8bqybqpXuqm+vbCgR9dzjdPtGlArKR2oauXK6kKtKlVSTTVpaFmhUT48fp/WQ2ZDcP+wtAiUsd5cG4y1CBOPZ3ymPzCiqKGFs9bSWHCAkqqlcZpplVpN1KzCmRuXykINp1RV1lI3z3VZUemOJNfHx0d1Y5qotV5qf9rRNzstPZP1dGhqUYfGlbIuNcOqwEAKjm/dMIqop4XdRTJPAegQUgxrpSGFrgF9OKAuS3XpYBhyfCjonqqmmUFRKWt3lbfaIfUImy9JK1UptafyAFRhF/VXBuE72wnNcgqlnXYAxQ4PVpR0SNlLdP899+n151/Q2uqKclKM6lqLWTeAZmPqnQFk0Tkty0LHu9W1dbWoX5UmWlehudkZaXVdXcArnN2iEvlPZTvTWqtxgmeKRHjCQ8p9hWLVsK8StYsqzM8oa+yXXk63RtZFGrpJ3j4c65rlZd3V414LPTdc1yvdnn7WndP+pKVi43pnugY+7OcZtOLVTX2Qm+74TXAZeU9A6sEHHwzZBu5kyn4DwOJzCsUDYLH/AHOQneh8ZC4s7b/5m78JQWAD0pvZt2cy15b3DiZP6rOt2AOTNoUDsWaDxvc1aSNYb8Z2vZm8MNNgsKF/XEPU92O9Gutd+3TcTxwcd8DIMs/NBLg/noF/fA6vsR5HirRhZ6UbRJOyCmBWnWS69oYbQ3mWdpaqk6Wq8r7ee3uvjry7Xw89+KAefuTRpgA8tK6sq1ZnquFjVaXW11Y02+uEdENkZMMd3aj6R7OGpAFLLwBaZ7Kyf7PPOW+AFpsLowGgACSeV4SW06/I7cVpt2MTb8StCJPf7Me2+ehjECsGjGInw2daGE8CW3wOUl6UwXbQzFRbw/6yOtQeGDWttgOYk7RDnawi8NfTja41TeooFNUG3T8xonWi6IbH4EKGpDsg3IgMu75FHFFHaFs5YWxbmVCYvjG6mzRKELaQlgelfqMQtQElogGBiUTKQlFoenrqFwXQMULXVoOCRWEfPXyk6TIzzsMr84wSz9rQ9Jv6DbNzc8c7OroLoB0ap/Fxb0SsuCcXXYe2bUoxz8EAniMuk4prs+iKFae/1/NslosVoaNDJ9pHMZDGPdlZc0ojexeHjjmhFkCcXgP7geL8ZprF69Lj53oxDdpjNDPgggz4cEs4P+dJQ5K/2YtEdzGAY0q+Uw1iIPhEs8S+dKMCszj9XZutLa9xA6427gzI+Fx/PnmNeI0HBxOm6xn8bCaPz+Ay5/2USfkd6xPLoJC+sNHxL5ZdMcDE+5YTcWOJczGA+Bk5sm8WFfeATCfYxitOFI6V02Q8BjtpvHJ/yDwAMdYHYJg7lCG70Y1OI8dhg2FguU/E3YyuyeDEuRjrub6GdezLr758/NL/5B//Ez355JNhT8b6YzM2wlZB583uezYvtKc/1j/77Od01WuvavzKi6papfYvzOrfra3qpe6sRtmihuj0dKC6latdV2pVmZJiSnWdqEhzlXXTSMayJmb+ktpDUAuHGx2MLrdzbsbWmc5p0z2vSTlUaxRYDoBtpBwOsiwUb89atTIAqILix01B93aZa2dS6c4619+ux7pkeVnFSDqyc6f+ol3rkVGupe42lZ0p1XR7pMRDywWVG1uH7wyplhXJPIlGEdDjDn44qoG1SHFmgKKcLmNNt78QhExI1aPpTa1uqAdGnTIFUAom/hT1vtTSpz7xSfVX10NRdXT+cy89r3KKLogd5f1cV15+lS657FI99vAj2j41o3F/EAqz8yUpqas0HioaJ3qQ5+pM9QJzC2Aq30hF6lL/KnQ8a3oQUr+nMzWlQRlyCNUOTJJKJTWdYJQlqbI6UbegUlalQRtgS+rkpCemqluJFsdjPTg9q5v6fd08GKiTSq9MZ3o2aemJoqVXh2ONA+PrTFfAh/889hX7Bhs2dAPfKDDO3oHB/6UvfUnf/va3QwmKL3/5y4GhhXxFBuID8sxhIlFji1qxsLCwIwlKk3rInv385z8fPiPg4GAEctlB7LOZZTN2raMm7ZBT2Z8OIMdAleWLMy9sa8fHTAL/HoMZb/xNrVmyRJgzMk5cd9IBPwfRY9vEOsXglZmpZqWiu8wMRtZ5DuPAkxnEQWfTtZ7mYFkrZJ3gz5GRAqZctzJdfuU1GheFjhw9Fo5RmQeAarC6rBtuuF69qRm9+PIrStKO+qNxeB3SqbrbEe4hNAjBoi2LQBQgVg/rKzC0YEMAvl9IOTybJf4bee55A7TYFGwg0HmABlKsyA02xTOu+WMHhc1lhsZmDJLfyCe0xUFbUE5GxCfBrK0Ymg1pvaW0nQWQp6KFM0XJe93AVkIpDdb7oTBgd2o6AFwhTTFNg2AChQ8MrZMAWlYgsSNoJeK1g+NA5z8cWwxPp6Y4lcNRhsnIemBJRe3ZuV5ga/BeloX2sxS+R7Cvrq4EITsa9kO0YarT0fr6WujKEhRIp6uiLJsi8ET6Ot3wilF36y0N2Pbkkz8Nhh6pA7SjbkCqpnsbe8DNEQzy4vwwFt634+2IMK/+nGfnXHkUk1kNplzHSteOo5+3mVWxAvWz931s5uDH64Prc4/cj6M73IfnnzRPDBAMGjusjB1FbHZD7ERwT2aiTRoEfK/3vudti0v/wmEfwBngWfOc7RjbIGN9kG6AYQxgwI+BTxvRcUruiYZuA5HXGFj1npncHzY6Y8bgZsanjzOryAbx5LGnqvc1KYfjvWwj89f9sXoMBvlswE8CWTFI588MbFsG2S4wwHW2Y7c8MWuU67OuYOWG6C8MlY3uhzADSEPE4SIyDjDFD7LMx3AOIBW1HZF/rv0Sd2rld2QhATyAM3dxhsnqNBIzU+MI+dmO9Xycb5DqlddeOX75e+6+JwQl+czpo3x4rgGtXlloR57rH3ZSkAAAIABJREFUi5depk8WheaPHdWoGOm9xQX9qzdf176FHRpl801nwGykJMlDnSQ6CabFTAC0ymSkVtak+rAWvO7iNH9sCxe957m7PuWJ6uttdZ6bUF5TK6sOgBZ1nOj4TAFzmFWsraG61JgEKao4IiBL6qWF7hwP9Q8GuW4uag2Ttl7otfX/JEO9gL3SmtZwXGoeUIw0ywTYpqUiyTYYWdTVkmbGMMQaQAuwLHC2QhZeoG8Fh5VAXuBFbNQNDLYDjiU1qTbArR5sJQKB2HatRKPA0IfNSL3UQjPTU6FI/JGDB9Vqt5TO0ExhXbPtOY2LWtd99HatHD6mlRffUq/dUb8HctdSVlYawr7CnhiPNLO4oGNrq0rblK2o1Usz1WWubpZqNBwEBld/OJQyuhtKbSKuMNSonVUz5tBKQMO0HcC27nispFVp0Gm6OgIcwmADZlwYD3X5+qo+t7hDd60OQ4Hqn3Yr/WBtVa+ks1rqTWtUFxcArZMseAMi2IWA+Pygs7EHf+u3fivIUoLQ7CXALUAqgClq1nLOo48+GhhY6AG6jyM7CWKRMfHwww8HeUm3v6997WtBZlvmODB7Nv6hdcwkO8uyYjJYs9k02H7lM9swJmdYxsQ2Qazf/b793jgN0QEVdAb+stm/sR3kwHl8X7Ftz/sGvZhf5s5+Id/F/Lvx1OR9BTkpal42QDOF2yEowO4MgBcdVVuZ2r0ZicLw+H2Jgh81PzurTptSM1WQq2++9ZYWd+zS2no/sD673Y7WV1fUopkFsrsYqcobYBqZTV2uJoEa1ibU0oYQMRnk+6DYR1vVFxeOO3czcN4ALRY/KDMLm9+h3cdpYt7ERtzt7PL3Vtqynrsp+HBcKTba+N0Ol50Mj9LCYVJITM4CtM+8aGphIeAQjBQ+n8IJGI8CuDUc9APgEVJFMBVo85o0qXFNY4qTM7TsxFqBxGAm6wHHANDk+eefDxFAHAmUZhxt577MdrJxjTBvmGIYkdJ4PAr33+l0tT4YBqEM8ARQBfBFDLLbTgP9le4adZGHqATOyW2336E39+3Xy6++TtMkpVBilejWW5q1TbT62WefDdejewcAWEhZHA2Pd4Fx1N4OOXNmJ93Ph7EzPoxqg1hWlDwrKzEDQpNzZ6fCzJK4Tgvz6/c91waaTgR4OhrEvXC/RNUcxeYeoYpzX3EEiDkm6u10w2bux8c7gLklupWvQTBHlWysnIsI3IdjV394R8GzN2AQp5uytkjTwuDlx2vDhjNrZyvspzg1IU4niw047z0be371HvH69PfF4FVsxPp4Aztbub/NnuwkmPzr/PRt0BscN0DDs5ys7+d5jucnNqh9LTNSY4DsTOfAQRGnqSIPWVc4VYAX1jV+dpY5dgQM5iPPAD5w1GCh4lyhj1xb0LrW7DKcNIBYAP04Kg77gDUcdMVGh88zHduv4jwDwv/mf/03+uKXvqgfP/Zj/cP/4h8GB8sOm51K7ynvnzNd/x5Xuy41W5fanY/1yZ079LFrrtJrr7+mF1dW9FQtHelMazBKVKekho1UJ0VwfgC0smqaUFxIQ4Qk6XXmYBh/m1UCOId9AdDJc+H+bTvE6+N057vpcojtAazVMLRgHgSQi1pXlBgAdaIZUqA8kALUVQum0XhVe9ZX9HfmF3RJXqhSW3uzTF8brehtSgAkU6F+Z5oPgLHgOWx0k24HBhNMNpzP9ga9KIB+wRYL/KtfdO/DpiiLEIR0cKGsS2WkIgWCfRUKx3eTTKPRONg3Wber4WioFGdTBAnHIRgIUJb3R2F/rAz6wfabzrJQDH52507ddefdeuaHT4S6opqb0upgXW06UbawuZpAFgytFiVKilKzU9Oq1gehE2FRjUMNrmGeKyWYmLU1Gg411SINsVBGz8JQgydVkXQ0avVUc12K2QP2hcfQpCyGrmkJhfrH2rG2ok9ddpl2Lq2o3Wrp3amunjhyRG+kHa1kHVXUAbvQ5fCES98giXU08hUZR/dQat7C0Gd/sSYeeOABXXnllWHfwT6icyH25Gc/+9nQuInj2XsAWgQT6G6MrPyDP/gD/dmf/Vnocujv8/48UxljWWU72jIsBuXPBaA1mZ1g0NgTalnjtMDJ+qDoo1h/2Ce2r2Nb2fMSy17rFx/DvDNvzC33gR3u7BIH9uIHHZpetWjmNFTFvoRRSWYvFCrKybQyjYpSvenZcFxoO5FAtspDeiIAVwiw0ykdZuWGv4VPxGdT3Y7Gw344HlCc48jyoZEWPhY+JPUH3ak19nXs450NoHm68vzC8R+cGThjQCve9JPgiA1z6kyANEPnx4i0EzMJqkyCLZMgzPsxnacCfIKJsNFONL7fOGrt+56Mxm9FYJ5szI4+W4hxrKMNbH47cGczb5g/xyONGEobY20ynaG1Ux9iI/85KP5QKWID2GrsJwAhRyMAfhDG/IfxAzDleTDgYucAYYsDQdSc437wgx+EuXYa3WYpRFYY/j6EYmPGQWdt6rgEwUvY1oJ2o84XRtna0hFN99oED1UXw1AElfu//c6Pamm1r8d/+rTKujmfiD4F4BHOP/7xY00tuLJhc1EHYip0OkwCFT829i2MDVDFzydeb6dy2s9FhML1hfxdMcDsOeRZeV2ZFcaaI12jST1tGGisOYAt5oGUFN6PAbuzWYcXzv1wzkCsAzDW2Of8uKYGKQi8HwMHBjpsBJ5sZmyo8T1e217X3oeW234//jzeD/EengSGfU+TQNnZPrUYVLPTsJnOPdH3TMqTWF8ZqON6sWEYy5UYpLN8jgHoWKfxjGDT0nIdPY8D4qCDgcUYFHSRWtdLc2TbYJiDFLF++//L940ubkSMN2oLxk6D9YUDIFzLXaRgDjg93S3NLet8PPfC79RZ4n5gZAFuOZXDTgPHoK9Yt2Z+wSamjqDTWnwvsBNgqsM4xtFjbhzEcEoNcjl21mJ7ws/rTJ25zdZK/Bwn7RmDtozZtaWcIh8XTT/Xaz/AQXWhdp2rW442mEiJxq1Maxm1WNpqlzhBlcZpoTJt0u6SOlNadtUCwUlIXjt1QI3nzhpwOjNjMavvTPdwAK+oQQqju6Dce6UR4Bv2QACVKnUSOFm1+kWpLmyHvGEQ1cVAu3uZrppOtX7ggKbTKdXbtuuFstChotJMOk0xKZXVutK2NCZ1MOtJQ9IDM9X5UGmb+lmVxtSnaWWiPnrW6Wo4HKu9wWAqizJ0KBxTfBkgi/IM4R4r5eOhpjuZLtq5U+sr6xoNcw1H48Buxwwc5SO10iQENdeWV/TFz31Rzzz5nI4dXtL01JxGo3V1uiOV+SDc29XXfUSH1/vad/BgAPBILSyC/VirlZOO2YB7daglxrxJM3VLxXCgJKuVdtta6ffVIVColnKYW5QAWl/RbD7SdKejtapWnvbUmtqhpfWB0i7zXKtbNvMa0iwDo4vukmPtqEpdvrhNhw4eUKqWdu28RO/0h3q9KjQAEBuVoZ5YLDcnAdwzXR8fhvNMQLBucK1BA0WAWewlZIdLaiC3nGXgtF5sRoPksLM4B5mIfDT4wrUM+DB3W9H/p5rjU9nQJ/PRYr9l8jjGz5gNwnj9/MIvAfxpOvnZ/nBQ2XrewRiAJzOA4xRvy1u/xzHWpTwH2MH8zXH8zfyio7g3/naTD2Q6TDr+x3ZASBkumvIrlG5JaPJFzT9Aq1BGoA7ZOZ3ulNqUb8kBlevAquOHrqSzM9Ph/Jwur3SGD1u8UkV5lyzVoL/e7Hk+CAGAIA2CnxmaW+BNTnSgPtUzvfD5hRk4Y0DrVFPHJqU+BYYuBh70e0fb7aT4Guca8DnVvW3l860IvFjZxYLLgmrS0NsMANvKvUx+jwUfrxaGVhQWYpNzutXv8XEu1NeQTjHQXFDgF4BW0yLZvY1hZjWpigE4ylr62Mc+FhhHdg5wCPjPPRPBRnGZtQfbCQCJ4w2eMAaOoaCklYAVqed4M8UTZGTosoiFCHV2g8ga8iApYN/8zykoj9EDO6saqxz11aOt87iv+al26JL4uS/9LSWdGT382E90eHlNadbR7Ny8brn5Ju198w0dePvtIJSnZ2Y1Mzun1fX1jZTBdgC04khv7Hj5/uPncqo1d7rP8GTHTzrxdgb9agfLxr3p0XwO0wHlhZGBguQV5gKGBzn/Zn+dy/u9cK0P1wx43xoYsPOPvmAtuWkCn7u2A2svTlk92YycDNDaihyOj/G+jPeMvzs2Rs/lE5qUFacrJ05kkE/qhRgEimWqj+M1Bu0MMjkti3PilBM7OMhwDGscF/6TqkcxcYIZDkjELFLuA13Ac+P42OCf1KObAVixLTEJAvG3gzysL8B4WKS8j7FtuwTHC72E8c/v6B53KGQszIPlIDKP6/BqgI5reRx2xqz7HJE3S5X7NfvV7Fs7fJMp5ZuthbPV76daH478x+l3OE6h3MBg8EuNfM7lug+2DlymkE5H0XPgIGAg6qoACLVCd7sObAGKfqcbx4S6KzB+0lCTKtSvOsmPHT2DqZYrPF+Dm2c6Lmwl6ovCXejQjbBVa9RpN6lvVa1OkSsbrGhuekqjqtIwB2zpqdXuaFSN1U5qzbVbGi0taTbtKpma0TuqNapbmk87qvKhkm6pOqWmFYl2qbJhovlWpmy4rtkOY0jUH/SVttpgXVpPWxrBXE+zkNoDI4yOzTioYX8HFniuq6+7RuvrqyGF8JKLL9aeiy/VaDDS22/t1/raulb661pYXFApahSOQh0uAnxzcwt66/W96i+t6bK5aU0tv6uputSoamk0N6sDU5nWSCXKW2qTdllX2rPnIvWmp3T06BEtLS0HJ5k5CEGD4TjU2um0kwCgZd2ehqNcve5MKA/R0kh70pauWBkorUodmu3qvSTVuqZVdqc0ThrAjC6RAdAi/RMQkffp3FjkmqOI+epaALRme7Naz0utpomGZBiU1UbXzF8Eri8AWr/YEcg3ywgDTDFL17rSvkucfcE8mjHp2ltcC1nLechIZGksa3nfafznm8F/MjAr1vubsYS4Z+sD5oi/J8fONeKSB9YrsZ4zQ8v2d8xSsj3CHNo+MvAVX4usFmo+wjAGIGR+OR47naAK9wnYZR3PawioZFkgJ5DBUubjUG7GgJafK+cGpmjWNI/gfXy4iy++RC+++EJgbwJ4rw8aG4BnB2D57oEDx4PfjQ6jyHzDMg2EiCDHLwBaZ6p7ftPPO2+AFpsOmin/oeBDK3X9iLh+xmaO/VYEyvv94E7mcHhM5xLQOg40bQBLk99vpw+BNgkYnv5cNVW0GtOyQc79TuBtJVgIDZgVqKEbxwbJtAFojYpcn/nsZ4PwImJP9N7Ojp2IzZ49AhXhDEMDWrLrr1l4x5GhWGlacfJKwC+kShJNKMfNKMCyqKdxnNraCu2q6chYjPohYjrXy1QMVvW5B+/X7335s+G8v/7uIzq8MtSb7x7Va/veUVk3QBjpjMMQZaCddUt3ffSjuuTSy/T6m2/qpZdeCvUpMmpqbbTpjZ1Ffo8pzpPOauycTT67U627rT5rr804jcpGig0VpyK4vpfZA7AuoZeboYWDQ40EnpcdoHPJItjqmC4c98GZgRjQstFmMAMjy+BVoK5vyDwftxXg1wzBGIyxvIjPnwSuNtt7m4FAsY7aCkB2pk/mTPf7qc7zvBrQmhyj5ZZ1tg3nGARyCnjMtHLaoEErp74DgtOtCuaS08Bi54D7iGtbeX43m1sHN2KZP/nc/NydCmiHgHPpwMX4XQbBhj7rDqPc3RZjUM061V2nkH8UP0YmcjxNbswwc1pM3L2R3804tHzl+q7R9Uv6awNkiB2N2LE5Fw7diebXe8SBCp4xc+KoP/d+opIQ8RqatH1OZ/1jbQD8wGha62TKYcxULXWqWlN5qS5R/roIgBfFuwsi/IEV5aAbTtHJK3o7YGMmg0G6mP19Ovf8y8c2NbQaNnupolVr2G6KrPfyUrPjoXZUI/1/7L3Xs11Xft/53XuffBMuAAJMAEE2UzM02c3Oud2KtlWWS+WSNWWX/TZVMy8z/8A8Tc3D1LzM8zxNaaYs22OVrJFHklstqQObQc1mBzZjM5MgAokbT95h6rP2/V6uPrrABXBxSbB1Dwp17jlnh7V+e61f+P7SQiPRtJIGRaKis6QL01ybmdTCCTiahAghalhxlT4d/JJM8xW1Z4YqWxNNKupENdSqmmpPpLnxVIujvu46dkTZeKjVc+fVbnZV9Ob0WjHRWretdYC1dkdlQV2dOoKtIn0oa6iRJvr0Zx7Rc88+q9ULq4Gei4cPq9vuKt8YqspLXdjcUKPT1richkgwyk7Mzff02S99Tk89+aSq9b6OrG/o4fFQty8uarPZ1g83VvTM4ZZGvXktDDJ180zVNNfi8pI039HacFMbm5shiiOlGD3PM6OcQVNZOVV/Y0Nz84vqr21qub2ghLo71UAnxlN9c9pRVuT6frKh1zvU6DqsUaur4VY1nnZBKmrd8dBd1ag7Nm0wf6lTEhGWBuM9Q3cmHbjINZiOt9OldtLj9wooX/3auj7ONE1imWq+bMBqVreMR24geadIJsscO4t8r1hn3Qt/CTZC1KwkHpfnczn6ayxj/bcBpbhEiGVpHN3t+8R6UBwVDqgXy1LmaxDMss0AHzzM/Ct2vLhYP8cTXIBdQqZMbItYJvmZBTlD18LQGKxUQXOFkvTb2vkf7ChVarfawcYym2Xv9npz+sRDD+uHP/y7UJaG/QtITko38pI01JWV1bDPx9RddhZQ4NtbXQ63vq0jtK6PtX4wio8OBa4a0IqNglnl2Zvv1KlTwTPr1tixd3enwnb7aRh8UI8kZmwXAyYuB7Dbib7xHOxFNE2tfNvDuJP34OposBVxRcjoVl0sQuXxeDkpMbyTjse/cFBdt+HzX/hCANdgZHjm8RKA0vPCu22vAUYHvxO9hffARcfNbK3sQxPWTRz15DnFayf4Zglfp6NOmQfgLRQ2BORCIQSgS7PAsBtZolZWqRisq52W+voXP6P/9t/8gZ576lH1uh194jNf1h/957/Qj55/VY8//YyqRiekF/IMW7Sbbjf1yKc+VRctHQz0g8ef2PL450FBYqwWzLNKkD/PKgUXE9bXymCIjSeuacWD72MAwPn6BqC9pohgQED6OnxPqqFTSe0turr1dnDWPwQKxGvcBroV4hjsdaqBa/U50mU3/uY6Tl7PszSNFfJL0XunPXcxQOxaGjlW9HeKCrgS+RGPKTYQYvqZ/8R81tGX5g2uCQIA4yLqyHV4NjyZ45x+zHUcmQQvgI+T5sAL3h5Hf8b10xiHr+VitrOGU8y7LrYGTDsbAJzDOJyOARBFgXcU/meeeSZ4qXnVdSJHgbczlxjUM9DBdRxBZhnMGB2pNbteTD/WL7IN3hkbbJ6PAStHtrk4sNevjRs+7zUlLl7vs/sgNuiIxuLFuB1pEKf977RvZnXBq+FlaBAUeadr3bDRCt0BSUNrFpU6ACklnfIKlUmlIrXTDWcVkU6h7V0AKWpdZOdX/OwcrWUAkjVqJ87VjD/Uqgq6Bml0jDMRbrVmXmp5Wuj4eKxj6xd01+HDwbh7/tw5vbd4WGuLC1ppZVqd5uo0OmqnmRpESRSFplt6REb0UjXRtDkJKXSttB3ArCNVQ7fmlU5sbuj+Q4tqTIZaP/+u5luLWm+19NjGezp3aE5vtTNtttpSQs2tOhotp04mzWuaDT300IN64YUXtb4x1LgotDHe1OH5ec0NJqErY0WdzMlE005LE5V117Iq1713nFB55pw6b5zV8Qur+nS3oRMLixolbX3/7Ft6sdfT+cU5vUfaZaurNA+9E9VvlAG8ojNhg+eMQzRN1R+PlTR4phjShVppS1khddTUISU6XuY6sbKhb6obykN8p1zVC3NtvT13SGdRPrfqpzZCdD5RfET0VSG9sa6aSuRvoU67HTyg+ZjyCUTu12AHaVQx/5h1fFxLXn91a+zDPyu2OWadTLHc2slpZH5mhwqziXmHrxfLup1k4dVSYa98yoBYrNt7rLHDYnZ+PiaeX6x3W/cxnzX/t57uY53ayHHICoNlBrkYn7NfkFc4cWjWhI6O/IHX+RlwDnKP4zgHQLfZovHDVnF4eE7YR6FScojmbLXqDJQSh36oCUmn+JbuvufeUGKIHUYE51e+8mWtr63ppZdeCp1NqcdHOiP7y9FZdX0/v7YKwR+AWVe7tP9Bn7dvgBYbiugswh1ZzHhn4829k5fxow5ozRoP21t0Jhf4cgyS3ValwZ2Yyc9GI+x2jYv9XuuBdehnXfPB8VmE/9fAFsoj//0Kec/hfw1oJY1M991/fzAcSOOgBgkRPDZmoIFzzfnOzJXv+dsM12kpMG7njNvw3b73VpceK+MUfQe4IqydWl90lSVvm7kQoVW3ns1CuD2eh2ZSqkMx1fGm/vf/7X/Rytuv6Pd+66v64//0/6hozOvGjz2g//SX39FffOcxrQ0Iya2FAYDXZx95REuLC8EoolsLdbRq4UOnxzosexagisfvMc8K84t5iPYqiOM16f0460mzsHVUgenuEHDG4HRSP0eEJd4froVwdPj51a7Bg/N+tSkQK8BWDp1+6AhOg/PwDXf5tGd3N4PC/GKn/Re420yk68V49cXA5f1+OrMKr/eq+cVu45o1MGKDwX/H8nh2Pii9MZA9C2jB7+DrvPybozPNy/nNvNw1q3h+jkryHGLDyPzD4NhOgBbXNU+ygs97LAtjg8C0MGBlhR5nG0DbT37yk+20Q+jrLlBeQ6ZNzAcBPQy2cn3LK9PUxejt0PBzw2gg+tjNP4hcJjWEsdu7b90oNjhm18Ne19/s+pjdT4wf2U0dVKf8OxUodkbutg6vZpxBgwjN+Kjp1Ko7LhMdELrZTQPIMWmUKsIerlMM0T3qFEUMJSK8iOq6OKDl2mW33nprqNVJRzHKYkBznG1Oo72a8fscbk9RciK402mixWmlW/JKd01z3bWyonvn59RUpp9tXNAzC4t6Za6jdzotrRItVGVqJ1lIjQvPptVSHjoaFqoalUbZtG7KkmfKVge6vdnVp5tdPbLR1+35VG2it0ZTddM5vZNI35lu6M2blvVsJ9HroQB7T+NpKerlhPISxTTQ945TJ7W4dFh/9/TPlXU76hfrWkqlxQsbWsiaqtodnR2NtNntKltcDBEYyWBDh/ORHkpb+tIw1V3jsY5ooLkAUi3qjc2J3j10RE83K32r0dfZXkNtUkOzVP2sCHV2WlOpk9DxEZ5RqtXpqj8dST3STEs1JqVaVRbqgN04kb7WXtAjeaL7+kOVVa6XDrf1RFbqb0k/7PRUTerSGEqmoVA+kXwhdbXKwtpoFhTor1Q0CbKnrhbKa6I+6YjNpqrxVNWkBupjeeG/d5M/e1k3H4VzrcNCh9lsA/9m/dfyJqaZHQSzAI/5OefGoFcsswwY7ZVOs7LFvNtOg9i+mJWflnuzGRg+jnVjkGmWR+40/llZHDv5YvpxnPVwggNcP4vjAatw1nAMxffhY6QcOlgAfu6u5Tgp4He8w8+RzwQYhOeZEb1YbNfLYn+GaE5+C07vJERqtdgnVe3IyjGqkrQuu7KxoSYRkEWuL37xi3r+2eeCjKNWFhbj2vqGmu2OTcwtOKuOyKqPqEMlDl4HFLhSClw1oHU5N0JZQCF65ZVX9Nprr/2SYIgN9lnhcC0An8sZ316Oice8k1K30xzi43YTiPH5O13fCruFxqzivKe5hSJ9dcQVYJb/w2bAq1DUaAVdA1s1whUYHU0wtjAuWj8vHz4cugixDmCYpB5SR8XpDDZCrMzHRozbgsdGj8GtGAyNaWMhElrLhhFJjaRSI6X1bJhNmBe8F38DHX3oapgWk6AA9hql/tf/+X/Su2+8qPlyQ3Pdjs5vFjpx36f0f/3nb+m/fv+H6hPtnjaD0fPlL30xtJU+c/rt4P0IzzRJA0NfWlrc9jjFwnin57IToOT9MfvsrxWgFStpNrY8DisVcaFcR8Yg/HgOAFqx4k+XKATntYwe2MsaPjj3+qZAzN+sFLPWvb5YbyhjhKsDhseKrwGwS81wFtCa5ce77aPZ4y8FAOyHUT/rwY4V3t1kR8xvfF4w3rYcB9DPNDeIYn7j3+IaJxwbpxzaI+yoJ36fLWbuNAgXFOd3P1vuBaBgL7PPt3Fg2RbzqJ0MCr7jHIPn3MN0493dZKGBixA7nZB7cn9kE3yMzoV8dlSqwXzO89xtiHBtR6E6XdHzY46uu2X55rRHaoryn2PRiagVR1dEUh8dDRLXqTKg6KhkG4qOQLtWO3ynvWB+f88994RnBeDjZ+x6U77/fqz/GqBKlFMiYCumpga0qIMkTbM60jqtGkqoV0W9TKKhUlJZMI4Aui5uFDlaj7nAZ1gXzNORhpezxy5G/+DsoxENaYI4tKjplSfqFZWOJaXuzaf6tSTV8Y1NtdOGTs919O35ph7d3NRq0lJzYamuIYgWk+chIqJqNkMBeKKasmamgipWU4AY0g1zLVWF7son+rUk0d1JqW4yVbI5Um/S1nB+ST/sSD9qVvpps9JZ0hjLpoqCsgsNFSVXRa6nmut19PH7HtD3Hn0q0HqhOdGhzVXduTHUnYePaiOV1tpdlSdOKTl6TM+8+LLWN1aVFgPdNB7pG60F3T8Z6bb+Bc0PcrWbh3S2u6C/W+joe8VQP9Y0pD02p9xRmsw11Juf01LSUmNCBBUqVENjojnzkfJ0os31Nc2l7RC9VWaZjo4L3XthU19YXNTJEPuW682k0hODvp5sd7TSW1Bb7WAcF+lYZZqLHgKh82TVDt0wW6SwpokmeV+VqAXa1LSqQk9KCujnQzq85dvNbeI1PisLrtU+/Chdx7xwp30y64y1fml+bpsllkOzgP1OEV6z19kLvWZtMc/DdpQjh2f1ZN/TzrYY0LKMsjwzT5+V3bNg3eXYj7HTh3vCv5B76NzcD3sEutPEBPmDbMHBTNaIZZMzHXMYAAAgAElEQVQdOkQmA3hRDD7WvfgbvoOfIHQIZf9sAczUyXI3Q/gR3QnZM2S+EI1K9gs1lEklrO27uobW/PycPvnww6IRy5mzZ5VlDSUZwQQhz2er9yr8Gm7+fmfDuivsAai1lzX+D/HcfQO02KShG9zHPx42F4AWmyUO1TTBP2qAlhmSGdHlMKTLUc7jBbgToGWGzrsLMZoBx7ScNcaudGGHGgYUT68UFEW8o7yjIBDSD6CVk/oQEPea6aCA0ho5RHPBqeiYs9UpCqOUukswVsJRncdtg8SKugWcBZ7p6vnYWOG6O0UAGZAB0EpSunzgvy0DoBW8dVstrgvSEShmuFXscK6Varz2bgC1fusffVn/3b/5F3r1x9/X5saqPv2139b/+cd/ofOjTH/2N4+pn2dq9+p0yQfuu08X3j2rN19/XRtbKZV0OazTVWpA7VKKcQzWzYa3x5ElsVEaG6tX+lzj43cCyhiraehoP4/DRhXjxKON4LTRihGGwLLn3kDYXsZ3cO6vNgV2AowMbFt5Y4899NBDevLJJ7e9nVakdzOiXecnjuSJ99FugNZeqH8tDJ64yGusEFuO7GZw7yRnDfh7n/sZWDmPUyVmeYXTvGNDA17gqCzz8jh6x8qya+1xDMcjBwwYmc/wnYEzy7d4DLNGUpyq6DQL15H0fVzbi+u5BpY72hlQM3ADcMWY8HCTRknNT0dgmW42XriWUwPteOGzO78GeZimwZjAuPCcHa2G8eFILTof0jQHw4TnzDnu8EX0GLSjc6Tpezlg7uWs3Xj97LSX+M5ee/Ygchv9jcg8xhd3Obyc+13pMegTtZ5RqUzr1D1quJD2hmOqoLA48U3UQCprV1WqXCT3hUitLSDsYvf1/B2NYTnHvK1bXemYt3WwEK5eqirRnYBhqJ+Vqiom6qZj3TUe6J9Vie6c5OqkDT3XkP6onev5VkfVtKe8zJR1KCmfh4Ln+MmYj5N+uDznJdNKjaqhNl0Niw0dXjunf7rQ1ql8qK4mWiobmlvLVC4c0c/mWvrzd9/Rc52GBnOLoRtkRvRbkmqcT5S0EjW7TZXKdf99n9CPn35eC0WuW7WpO9bf06dWxvrYfFPrnYYmN92in4yl59fHWq1aOj3Y1GS+0pFOqqMX3tNvH1rUN0YbOroyUV629fP5nv6PxqaeaibKekfUzObUnFTqTyeaLLV17KbjuqV3SJ0iVbPK1Ox0tZpPtHT0kF556TmdO/22mlWqEalKzUwL47Hu3hjo4SML6qQbajcTbW5M9czKQC8fPa4LzTmlE/SvSnljGAAtwM2qIqKkp6RsKikq9dALR6tqtCtNmpX6eaGsOa+yJKpeoQ6Q+cysLrob/73atfNROi+mieWSv4v1Wc/Jcsz6/uz3OwFfs7LUsutiGQxXQr94/DE/sAPDc4qv6eOckh7rF9v7P3Ie7RRpdbljnB0fn+MSJpa9fB/LYfg09OHdnSPthHHhfcsafoenm568k3o7GmzUUcuhJvH7ad1OD6SuFmBWIyWaq1S3Nx9KsRDIQLF4XkRoUXZlcWEhdEVdWV3V+fPvanHpUIjKDPTd6kSPfUk2TQC1SOHfqt18ubQ6OO6AAmE93XHqjqvKVr0Y4MJFrZjSCQ1liJQRPHwUhEVJYtN8VGtozTLxnZid5x8zuNnjdjPIZg0+PjuElb/tTba3didvwNUucTyjLvW+HaG13QK7BrQCmBUBWnWr1RrQCmtgKwUEcINnTqTeHXfcEZRzamqh0NujHoNynvesV5r52hgxoOi1Fs8zADKAa7TODS1gmQmphQa0auacl2WdJ05o7XioXitTh1pa44G+8aXP6Hd/82taXJjXH/3xn2lYNTRtzOmJp5/RKJcGo2ldU4T6HUWhfKuQPXPCIMGwIRR/VmBfbA3E4cmxkRkrANfCSN5pPfh+MbgWjwcjz/VGvNbuvfdeHTt2Q9jnXpePP/749uf6Pgfelavdfx/587Zq7WGJbTeM2AojByyvIy4wQokAZWsWIYydduzNXltjuhyh2uSlvvjlL+uHP/6J8pSuXUMlZRnqvYj6eMFwrVOf6zvV0RD8FervZXUdpBi88j7ajY/PplHsBMDtxH+sBO/V4HGK3k4pDbvJjp1kUsxL+B3+6npVVogdAet9zfexfPFnR2EaXDEQGRTRma5/ADKOevHvjoxyN0sr4xzn52XnhkExA1+muaPNrOTzvWWgo7ac9se1ALCcomGjiOPgZYBYKPVE1pIaAe1Jx4jXjT3gTqd2tBLfo9cY5PI4TBNkAgAZhoQNORcih/5udU53WHgt9OI40kOoQcq4KNngaDjX39orj7ChFTtO4vXsSDF+R24zDspGxDSZHcNuINmVjDkEfqNDAGiF/V1rJPALwIna4eauhltdsYL5xX/Oed/ZdrH7er25Xpxrdjod6krG+0t7LlhpREGROliEcgcBkJpOlJUTHZ8M9RtLy7phNCGZUqebmf6/warOIGuzjkSEEnXCUgXYTnRjJvo9a6jEgJwWakwrdZvUY+PnqdIs17FmqU8udrT+4i/Um0oPf+xGtfOu1ieVzjczPfneOb2zvKDNRlvZJFExLZQ26+Y4hJPRTbA739LnPv8F/c23H9Vi1lRnsKGvL8zptwd9He+va5DlOrMwpydaXf383IoOlx1li0v6Wb6pUTXRsfFYX7/pmO7eXNXRCfPv6e25Of3h5mmdTlPdmMxpbb2vAeOgZl2jGaKylvNCR4tSR0d5iJQ6O9/V/V/9or7/+KO1zVA1lLXa6lelOkWhW6aF7jp+RK+//YJamXTrsVv1+nurel2Jxo2uOmUn6KlDao2lhZqhvASgYEdZmak1KbVUlZqfrGmpl2mzHOq9SS4t3qiVUa6s09R4Mtmud3cpeXG16+SjfF5s48SRVszJvC/Wf/23j7WctDyOASXr95Y9dqJYPsXXuFoaxjIrBtLMD2PHzU7yFB5u2Rwf63ViWWdHzawtMAtWxTJ3lm6zYBtjtIPGdhH8GvmGrV13IGyEd2SabTDefTz3wGFCoAHRwvB3yzQaWhUh1bmsS8zAeZOtWsrwta3i8IF/bjUJWVo6FBortDvdIKssSwC9akdTndZIV8QgB7dQB5eCr8vahOrGwXaowfsDG+Jq1/c/1POuGtDajWDNrQ316U9/OihzbDTqRlB3g9SzzX5/W9FzVIhDImfDOHe719X8zqaykmjPqZVJe18Zr5FtNjHzQKF1C3COi9tw+zpG+N3228q3UX3Pl+McScBv0MitwK1wmhnZyx0r8Fcz78s9x9H6F+s0gYoZWM92Z6GtuhdbgJZrihiEYq6f+9zngoFENA+0sVC00cLYYq/45YwVOvEcoKmfxc7rx7jtTkzy/RphdQ53naKIh67V7uiuu+/RkaPH9PiTT2o8ngbGHZ7LaBLALIyakCKQ0Y4a4JGii63tmnGxoh8LTxuZVgJiwNIgXyzUbVDG55lGs0ZonJY5qyzEY7gYjRFCNk6drsMcmevRo0d07z33BBDCRjF1YUgN4zm0UDxDdEL374HXftZ7NfgvZ20cHPMhUSAwjfcN0BoLTwIInlMsOVTeTYMh0yFduSqV096+UWnaoqzdVL1caqmhW2+/U8NKeubN19Vst5ROcrUpEszxSa5Jgy5idb2dRERr0MQ+C3s3AGa0pN/6zyjMix1x9CFRaPu2s2CbgSb2uAuj72QwXAmotdMc7VRyBEIMpM8CW7PKtgEw82pfw9ecrZG1k2GDgwPZQCRU3GlpJ8U+5nFWlHd6frM8ZRbE87V5Z44uhGs+xztjQc5bF2EufEYuk6LhdDvWEQYE6RtErJJKD7BV87+6oG48l1kDJjbk4nH6OEc30x2SdHbkZRwtu9cIBfNh7se1mQfOGO7rGmLM47Of/Wzo4Mj9mF+s03wQe+f9rMGtYsHbi6k2rKqCrsv1XgmGGODPlk5iADGWOQZjYycNz4zn7GY0/HbixImQVcDf1hOty9iAvdj863IHFGcqpLKvrFGpyuoi5I0i0eFGU6fmelo7c05p1lZz+YjeKUudG22oSKdKWpmmWxFmGHqAMe28jpCfZkTAp6F2VlJmmqJzwPno2qZcVTpRpxjrWFXp2NJhvb0yCNHqR7pdvTcZ6e12pr4S9UrOzzXUIEyjXXbVyppKmqXue+A+/fjpn6nIU821D+mGN97W/7jc022rZ5Q1p3qxWemP8ok2ykTfTIm+aOuvyqlWGk3d0unptqV5LSYTrZ9+RzfOH9W0N6efjjc1WN/Qp9TRKKv07eZA7y4uajxsailpq7f+nu7Ip/ps2gi1wt667RadO7Sgn732iqpmR5NxoeE4V9JuqcgLdZNM3W5bmzm17MbqERVPOYwQu9dUY9IMTQXW26WqrAydMaHlNG2omUuHxomWxyMdHa3otiPzKtJCL6+s61z3qNZaPY3JEiXlCoclnd4wuKO6i3vlvx/E3tnPe5hnQRfvhziK1/zN/Hp2LLNyLz7OOu9+jj9oJFvRmG7AYTkbnNVZtp1WbnkRZx5wLDyTyFo3k7D+7s+smy996UuBf7711lvhmpYNdtxYz2Y8caRx7IiLdRgHMrikAjKLedgGiqOsZ+2EWO83aI9DBacOziXkGwEHblxSuxS27KW6pHL9CibS+/vB4wt215autS3/ynLbeRb2EL+HGl11gEF4Dr8UUnMpO22/V8TB9T/qFNg3QItwayuKtH2mVgUMgM3OC4OXSB2QYXto49pK+y0wrBC6Zgbglet9gGqjrOJZNXMyg4lbbwNA+WWwC88qTAJvJgqivcZc2wX8CNmHJjAQA1hWylAaYSi8uCbpedzHTJ7x7lWZ/SAWrZm7mThjxuNMEVwURebOMWasFhpWOHcbY6z4cw0YpNfbToDPbtf7pd/pnhRqsLTD+uR50sHj/PnzytI66gNjiOczHI70wAMPBLD2hz98KjDvZhNgqy7yOyucDWbGBkVs3MwaQh5XLNQ4fhawsrFTA2rvg3wW3FYYYsXsUjThOHta7I1yRAbzu/uuu0KdMKfUsEYxTln3FJAk+o3OJ37Gfs5cg+vx/cHrV5MCdbOIGiSmW1noKhWiOklTxgeXqklKcE6YOZ9Iz5lu1bsr1RuPdTIncqvU8Mgh6fgx/eK9C9rAoJmWoftXkk/UaFJjp1BOR50ShbCttCBKSxr06SjX3TZIXb/J0THXy/qbVewZlz2lbpqxX4CWZZNXoZVMeImNk52AZ/gPIDd1OHBQQVvAAOQWMs+8/FKrG55KfUW6DJonOSrXSvmsDnA5IHhMz22FeYcGADV/rx1UvOzxdsc73pHlNLZhPBgl8H+eDfKb49EPkOM+lrS82WjWncZg+sS8PubP/I3ewdiIHoNOTz/99FbXqTzcf69Fy5kT/B2Di3sRmUanWp4LfJxnC08nOguZja4WG377rZ/txhlZK456QyfzfrbB56gr1rR1Cssgy07LXTsNvSZ4LnQF+8EPfhBoExu6sdy92BjheNSeITIr1URFlQcgX1WqRpmoXVWaJx1uOJTSptRsa5SkmhCJ1gTcJx2nbmIT4hSCk7Du0ke0GhFqRBlRJ4xaM0RXURaCVMs8y0PXwc5kqk6jrfVRpXbW1KJKjcpc6922+kWpDrw4H6sxl2pxcUmrZ/pKaZiTTHTsxqPBsG2PSx0vOjp5/l39i450b5ora5R6ZTTSD8ZSb66tz2ZzGlSlvl2NdG5+QYNRpWQ41vG0UnsyVhtH7XioopmoM630jeWjoTPlt9bP65V2S+92jmj50LIWV8/r1GBT3+hRmFp67Ybj+rkq/WjtXa1lDYnu0tTzqfIaYGy2lDVbqqgBxg+AhSShNsARqcXTCFF6eRYqAYnYLJ4LNdk6ZaIbi1Qnh33dufGe7jnUU56Wena9r5cWjut0e07vVVNNkFlbgJZ1nxio2W2N/qr/bh4Q04Y5+3Ose87q5N5T1oN9XnzOftPPoJX1UfMHO2ycRWTnsufrCCkHaVhm20b0+fDor371q6GphvUP24+2j+zAYq6262wj8Nn8LF53dhzFIBbne63GNRxjECuWn/A1ZDUvbF3KwhAljIyLx3I5z4Cx2f6I35mHHd6XI7sv514HxxxQ4FIU2DdAiw4IbHC3xDbToKYWiuJwNAobHeFk5c2RNR/U4ocB2OMK4Pabv/mb22g3zIq0A0A4p3/YsHcaAFEpnBczRq734IMPBuXQHkIrzNTKYIOjpH7ta18LES0Uo0VhJXrJ3kArju6cR0Qb3xkMMJP4MJe2gZrZZ2XBVQM71CyoPdVWzklBRdl89NFHtwE+M2MzaBs2u82PMbiWh++zU22t3a7z937fArTm5up0EiKOQjTecByMF563uyTxXAC0ALz++q//Zqv+Rt1h0Z6e2LNnBXtWCdhpjBb6nO9rWWDY4LQw5fw4JNugF3TxvooN1t28zBbujr6wYK2Bw0lod/3QQ58IBpCjDLknhs/q6lpo0QugxfEGYW1AG4C84udycMJHggKhWUTdlFmNAGhRExlQq/6PQZbkW4ZaWlFuLxhh7Wmu+fFUxzf6+npvPtRz+VZ/RavHlnS+zJQ359RodFSVSQh1pxNPST2mXlfDAoMlVTHK1cwyDcYbareb2x5RK8pWsq7XCC0rpVZmDe7MKv7XClCIPe2OXrO8ihfb7P3gC5/85CcDfXG6uO6UHUCXs1DpgOTae5YB5m+xUXQ514qPMa0upkeYN+JMsrPIugq8Cp7Of5R85sfcUPT5DWeXnQaM0dFc1AulrALjd4TaTrLRcmrW0RHLCJ/H80D/uPvuu/Xyyy9v1550ZNmV0mX2eOZDBBh6iQGyGFx0rTNAPRwVNvCuB6Pe68PvPD/mw5jt2IqBKO8jaMCxHOOOXzyv2Cjje/QU0uhjOenz4uiJnZ4BgD6gFLVoMpxPlTShhpZIkUyUAaYCspDSU1J4GTCqoZRI86QMZQzoPegGO9QRGzar0IgnpFwGeCvEnyqjflhIw6wBrZLaXdQNJSJsQhn0TgCvmuPN8Pu03Qm8stVsaDwdaunook6ePKXnfvqyqirVlCLrDZxxhQ5tDvSpUabPJanuG6/phmIiNTONclK9u2pMpeNlqtF8U092p3qukemlfkNp3tBNaxu6daGrsjFVPlzXifmOOqt9PbQ4r+lwoleGE72+dEiPzS3qjfVV/fptN+u2jTXdvbGhRpHp7KGb9Gh/qKc70mtJpXFC0fZS03FfFbV2slSt1pwqtTSdVCEqi85rVN9JWqkmhGupUpfItbLQOClqZ0rWCsX5j4/H+lKrqW8M1nXzuK9pWumN3oK+2zmkJ0YTvduUhmntOHTaWLxH97r3Purnm0/EvCB2zJqPx/sqBrXqNDTqw/1y5NsHRRc7Few8sm3lz4zPgQfw9jhThmOwW7HPuA76r2UBjp7aZiBitAgOAfirbUenBBqUiiOkZ+XtLKBloIvjkF1EBruL4QsvvBCcTJwTugxu2V6xA906kOW7ayQ68pRxu5v0lT4H7w0/Y/Pb2WfMdeNnfqX3OTj+gAKXosC+AVrFVpiulQU2DUgwwA2b+GfPPBPaVzutArTYHunL8YJdi8fKfVzLifc/+IM/0J/8yZ8EwA2gis5tfG+vq2tBweieeOKJAGr8q3/1r0JKAIwFZsU88G7C7GAmVrSITvqrv/qrEJnkFAa8ozC7OByVFE1ymvGQuVuF0xzrDhR1COiHbZBdTLjHXgxHMUELnj2CgK5OPH9SNDCEYgDMgIwV50s9YwM1jiIyszYotqf1sR0DCxi35cG48ebtTk+OOmI+GASAOq+99nqIPHs/6qEGkvycYnrZO+Mx24CJGX0cucZxMZDF33WKY93hK1YkPO8YTI3vbQVjtwgVH1cDWHXB5vfrBiikWgL4sZ/jNFzu/9RTP9Lq2looDum9471gY/JaGeR7es4HJ+8LBepOqABXqmuXAGiRZYjBEVIMFSIVyMyZZqXSpFRblQ5NCt00ku6eTPV5OnXNtfQXm+f0xtK8XlND61lXowngbjsYRQvz8yHNaFLkGkwmwdMPUDadjFSlpabFZDtaKAbgY8V6XwhwhReNjQMDbo6SmjUSuPRewB4PzdeYjew0/0Iux7wknpIBIwMeKNZE8fzkJz8Jh3HNmL/MAjsGdZB1RAM5lc/K7uXMb6/8gzGSLuJW5chy+Dhj43uizfju137t1/Sd73wngHdEoyGvoQ3/3S2KaxgUYt4uBn+pZWCgxGsxXpM2tjBM0J9weGHAUEvLoM1enX7u7EdR+u9973tB1+B+jCPWidB5eBGBDLBnfWY3h8gVboErPtxOEdPK5SK4kPXIGIiwYRevGzu/7BizswldhZRYQER0F/QR5u+0z1kw8u8PvlK2BWoRjdRIUrWn8Lw6bhXIKWlktS5XkCRHJFEauhjCLVuAcwXRq3U6Drxz3AgxWjXfhJ9SMz7w1xrkInKrzt0JV1dCquS4UDvrqkEd0ZwILECxlA0aHA7wxyM3LOvU7Xfq6R8+G1K2iWaaViOl7Vzt0Uh3FE19pd3RVzZWdIznnzZUpZmKLNPGYBAcC5O5rt5sV3rh3YGmZaaTR2/S8nSsuaxUP+9rPB1pcW5endFYJ5NU07zU+bklvXHkqP7duTOadjo6fOacPn/DEd3bbSofTXU+XdBjK6t6ZqGpd3sdFWXNU8pxX9ScHpdjLbV76myUGo9LVUcOadrINB2O1J3vaVhMQtkfgEERKcLc6TaZNEWOSKu/prtGff3zdlt3kBpaJXo1aehPh4V+0elqNNcOaYfWf+L9ute9d8WL/To84WKghPeXdfkY0Iqnwd60A2WW930Q07WjNQbGHZgA72dMdsSy952JwG/mgdiJBC4gL5gP35O+RwAC4BDnuLmL9V/LPst5R49arvM+G9jhUjUxXeBdyFxsaK7pWpXwa6eM830MaMWgk1MfbX8zXs8Zfudosct5FjuthVmbJOa7B4DW5VD14JirocC+AVpEaLnegsO/ic4iOonIpNdef327wKg3kFHteJNfzaQu55xYKeH+KIz/9t/+W/3hH/7hdvQUzALm4kL2/E30FZ8Bu2B0v/u7vxuiUvBi2uB3gT4YHd8BUMHo/vRP/zQMjXtxDRRfK1NOc/zt3/7toBy7HpG9jLFnFzrFQM7lzPdaH3MppmSwiXeevVNRoMV9990XAEPAH4A8g3ReAzbkdgNcYqMqNgoccbcng2cL0LLBdvLEbaHdOtF0AI2O7GOsRBkwlsceeyzMJdTJIAyemg207I7qeVhIcHwM2u4EaMUCzoaelXeub08K68Nr2TSzBzkWjLEBcjkCxddl/A6L5jzWHimHAFq05OUeGHsc5xRZ/KQ/evrpQIvYSOVYxur8/2u9Jg+ud31QIDSV2AK0iNDCyMIAo+peDWZhaGQqs0obCaBTHlJwbpwk+kTZ02caLd1+4bS6vUw/blV6fq6jHxWF3ioz9ScN3X7b3Tr/5pnQxn1KpEOroUlOXxz6wOeh+86wGIX29gaUzUdjoPb6oNb7HkuD0JZ/V6JUXulcYhAt5j+WMxdzmPhYe6Rdw8P8mzk46tpj2gnQYm5EQCELiNTmBV/zc4p55ZXO7XKOd80kK/aWIegsTjNDTqOzkI4HbwOwcxdCQCb+A8YRyW2gCRkAWMR1LvWyws8xscPB9LcxZT5snm4HIbrFXl44YpgTchhQ0ZFlNo7iKCR+M10MVu5Jvu5l4Fvnet3x0R0zeZYGpbx+DHw5AsP6HHPHiAOMRBezbIPuPD/WJs+bzzYSoYGdVJcC9Eij7tAlr8rVb1Rq5YVuHJZabrRU0O1rPNZ6mihpttUss5CCNwCkCRwyUyvNlOakDm7VJQ0OAVKpqZVFM55KE34kPokIJPSs8NmgGYmOLKyGGhWMN1eawR8LVZNC7VY7OAGSNNHRI4d19Mhx/fzZV0kEV4oDopFrnG2qahARVejB/kj/Q5rpwY2h2mlH66O+Nhq5RvOZBvNzenc0ISZMm+c2dbtSnVhY0rTsKyfaq5mpn2Y6m6c6srishY0VDapEry8e0Z+deUdv3HyDVocj3Zu39cDhw+pmtaNuWPb05Jkzeioda7q8pFbVVIpjbbQZ6oSNs7GWK+nuEWBXoteXW+p32ypHAIJNTejcSJRWVoN3wZtSkabZqLtfNyY6sr6if760rGNrG2rlidbnl/SfVzZ0fnFJfdI3twAtRxNdg2X7K30Jy1ZHFsW8LdZhrf8608Tn+ZgPgkixDmxe56gi9j4RuTE45988dsAkp8zbAY/c++Y3vxlsQ3gLvAM+jaMEuWD93fo077ZjLPuZu/V28xjsplnHNfwPhwq1r9x1lvtxnGshxvS0DPacuDbnxfLOTh7XzN3Lc4j1i/jZW87O6gR7udfBuQcUMAX2DdCi/klsaFNk85577glROUTnbGxuho3rTR2DWdckymaXZ8x9AVqszMCgfuu3fkvf+ta3wvu///f/Pig1FEV1KiDAFZFbjPVv//Zvt2tucR3CUp0qZy8tDAeGATMDHGMzc+wXvvCFMDra0fM9jJBzYXxEbUEflEyYoTe+gR6Ht8Ye9A9jOc8ySI8hNngcfothAAMF1GOOAIHUTsEQcG65FfnYk3Gpefk+prnXmiOb9qpwh65KaD60177zzrAWSLtwoVgECuAm0QkYNQixWokm3ZDIrq3ztyYRe6r4/VJRaBxrcMoCwJ4WR2XFnvrYg2NB4lBmKxWxILMQ3W3dxELfHiXOoRh8N9QPq6MqAfsIrWZt8szH44nePn1ab775VvD62wiLvWF7fT67jf3g9w+PAu6SGmpobdV/KQLaVCkrqaslVdM8FD/ezCi9m2uuLHWkn+v+vKNP9eZ0RzpWXgz1eiPVk+treiZNNFy+QZO0o1O33aVTN57Qq6+8otffeTMUlCeFhi5iDSXh7/XBQO1OZ9thYIOVUdhr+uFRaOewe4Mc3if7uUfia5OXaSMAACAASURBVFtxjgG0nUComF42AuyZjkF0g9aXoq+9wUTsAmgh6+zVNwgRK8I7Xety6RMDRr4O/NVpJMwVvsUYADoYP/wTvoYM5ztkv18YAugLRCzh4LBh5nR0R5tfTHmPx70TnW34OJ3e6S+Aa9AI/WCvgBbPnFR5rofDDT2FaCTLaubKZ/QVeLxpY9l0ubTfrz1m8BOZY/ni8g/MBRAS2cNacgkHr1XGTjQ9kfTMF6OQ54+exrr42Mc+FhyUf/7nfx70Fc6zXuLIjks53EKTQ2pFJlKzKjS/saG7+mPdsbiovCH9YnVVb3e6GswvaJq1NChLjbMidABrVPCxurB96N4anGuJknKrL2yV1vUI6aihUq2yCKmEAFw4ETKabdAFslIolUCn2NAFsUn35yI0gUzTLIA87WZTJ2+6RXlR6fXT5wlkUjalVESiSTJWM6nUHEx0ajDU7x9Z0o3nzurmtK0sB6oqdKaV6aedpt4djXVXZ17HNge6q6QG4khZp6V+PtGkmer8KNdLuXTP8iEt0T2t0dT5dlf/5cw7eub4Yb1dFDrZntPtx4/rxV88p3YHffqkXl1Z0RvZRAPoWCYqx3SFLLSQVpof93V4dapvLCyE8gaPjVd0fnFOm50lrdG9sZGppGkNOllCaibgYF2/sX7lOqxSn5hfUP+119UqKi2fPKWfrvf1Lk68RhrOt95jO2XbcIqaIe3XGr+erxsD8rNywWB8bBPE+r3/jtPRPmh+Eo/fAJLHfddddwVAC/4RZ1NYB4dX4BAgxRzgyvo0vOjrX/+6/vqv/3pLDx5vg1PQIr6W5x7r2LM2la/riFOuYYePS504Fd3OYsYQNyqbXa+x3cR143Ig6EX8frVph/E6sCPGdpmfue2gSzkErud1fzC265sC+wZopVt1f1DuMPpRxlCOUAxRNqZ4oOiKsHUcC95eNysr+0k6NpQjnRgDCupv/MZvhPSCL3/5y/r+978fFCGUG8AXxk/RPJQg5kS0DooTYwWo+8xnPiOKwsIk7KHmNxQi5ky6AvPmnoS0wxBhPK+++mr4zL2gAfdBwQLo4gXDBATkmo4Mgm5WdveTRnu9NuNFYWTspDY43xs6QUOnzZkZM38bm7sJOCvWrpdhIMvG0G7n7zY3GyPMAeUWQJbnz/OytwbhxTzw5PJsed4GmuLorNhgtCCN65FcbCw2bG0sOqrL96DtLusWA8sRFRwDTVhDGCFeo6YPNI697xe7t+kYC1l7v4k+IxeTCC3mz7GAe25BT6ohnSB//vNng8Fn79IHlUq827M9+H1/KVDX0KpTY9w1lO+IJCA6i2CCMi+UdpoaNstgkHXLQgsrA31skOrji0s6Oldpko81bvX01Dtn9Eoz0+TIUa3nUpK11cvaOnniFh295QadPXda5945rXfPnlG3TS2VLByDgfZ+CnAdCXMxkGF/KfL3rx6DyvEeixU/zooV3ms9xhjk5trmWR5DbJDE/JS/4V+k0QN6oPw7ChfeBE9A6b/Uy3OmVhHnE61ruT8L+MSgzyxfvxifv5jBFdbkljFqLzfgBn/DS5Hl8HM+U7sKvg5w5ShzQCDXTkFG45Rxup7BMPNJrzU/x9i4mKVxfKwNF+6JbsCx3DOWp3tdC1yTceKsQT+jbALy2JHflnHMyaAR79bXrheDBJpggPEMifajSD9rD7mDzmUDzfoTvyGP0OOQ6+hWRMM7apg1wHNnrjQCcDfmuCN2HN2/03MA0KdOeTcvdKKsdOdgqE9srOuuubbKRqJnB5t6fmlZL9JoptFSH/CkmKiVpOqWTU0nuYpmM0Rd1V0NpXZOamEWisvTLbauolWoUeUqk2KrxhadYzNlpHXnudqNZqhjSaZdrmkAaNq9OfUHIzWSTI0q0Sfu+bjOnjuvM2trQWa3C+pu1by7N8p121Q62Up161JD41de1KdaXZ3I2lrIenomL/TvyqnG7Za+mjb1SFLozvGquv2BpkWicdbQoNvSIEl0ZmNTNy8tKRvnIc0S3v/UdKz/lyjBhZ6KJNcwn+r+T31Wq2sDvf36aeVloeWblvX6m6+pm7U0Hdc1vG6pUj08zHVqbUVf7y6GlPUnJ5v6xUJHP+/N6zSRaUShSRoFB2NSd9Mlag4oD3qmTeWTXGkzU1kQDVeoCW3zIhSbp4C+MvI6tR2hbjAh5iF73Ycf1fNj/uq/LdPg47HsMP+LeV78t/mx+fxu++ta0Sy+LzqsgwQAtNjvAFaz42Rs8A0CGCg74wwU+AWOeuxAbEc7nvndjgE7Shz16XnEQJdpNevQZqzOzIDfIYdwpGOTmJebJ8fO54vJR+YKYGeZ5fRPRy5fk1rEM9HH1+q5HVzngAIXo8C+AVrBO78FvGDsoiiguNKth01UbHWfMWLrSBs2GgpxzBT34/HFoBB/w4z+5b/8l/qP//E/hoKgKLJscgAmorboVoHSbfCA6CpHF8HgiLqy0sScXGiP4wG0fvzjH2+HgzI3FFXmihJJyhb354VyCQN0ZAtgGpFBjMVdEo1+7wddLveas0IoVtb5GyCLOaE48t/jZz7M2cyX6xjEMugCfWIjZqcx+fkZPHS037VK0/G4YOykySJA8IzjzUZIoRiTPsmzAqDjvgZk3QBh1mCMaWZD9WJ0dGoHczfwa8HHb0QOYFAyNq7l+h6sKa6JMk8uP0ZXHN3HsfZYX+pZx4a/gaj3gbUa0KIot41bwMr7779/a380gtf0+edfCAafBayNoSvN0b/cNXlw3PVBAcCrunRxnQZDIg1WGYYZKTOh2DFRWs1MGxqHyIG5NNHcYKqTRVN3Hjmqd955LXQvXLzxZr290dd7lbSZZppkDRVppmarqX5/QzfccFjHbjisG44c1muvvKzV1Qvq90kbm1OWNgPIyn/2BwqgwZbdUpr3m5IXA7S4r/l7DG5dCqC5mrHGMiQG1OL7x0ZJDAaaN7olOYCP+Tk8woD7pcAnA+sYBshI+Cp8CrkJf4C/Xgr0iZ/fTkr7rGc4rMgI0DSAcfLkyaCXcC8cAHzGiQXfAqQj/Z/fMHLguQA/8HwbJwa6OMY6TEzPS/F809pji5+jgRgbHfGx18Lgi2UT84KeLmbMvZkXcsLpVtbTYrl0NevuWp3DeFhz6FFE0qGvsbeZg4EHj9mdxYgiBvTi2QOAcSwGobMDeO7oKtTFISIbnZWmBfEz9D68mKFY8zvq/LVUDvq6udPQZxoNfXVlQ6eKXGUz0UsN6QdLC3p0s6/zZapsfl7Kx6omudpJK3RDJLKIAu9AUeadpCNS/px3amZRVL6Nc4m6V1lVRyOFtLpUKSmFCWdXarZbmozHanW6Wjp2TOdwlk4LlZOJPh9qtv5CK4NVZZOJjhRSNqGWV0MLg7HuG4x1opmq0a60vramO44tqdXoaJK3dbbd039dX1HaSHXP+oY+t9jVSQ21MBpqoehoPBprQ7nSTkObqtRrdzVPzbC0odVeV39XlfovSaV35uZUAnSlDanX030PPqiXnn+BXpG6//679fgPHtXywqI2+0OtTyY6NJrod47cpAf6Iz00mWoyHujV5Y6e6bT0vcFEm4vLGhNFhs48RVepa2lldHZEGlVSCl7V7mglH6vVbYc6Y9NhX51Oo9ZHs1aIZOPlFDGvq/10Mlyr/bHf14n3gfeiHbBxQMJuenzM+2LH7+Wct5c5OjjAfJx3py6jVyMHyLow0GPHGLr9ww8/HEBw6xLwFcAv+CX6ODYudhx/U6wdXuNIqNiRbaex64mZjh5b4CVbTbU4FpsKngS/5t7UVORlenMessmRzjvRx3yLcTAXRx76Gg70iDM8roTOs6Bk/Dmez6X455Xc7+DYAwrEFLjmgJYX6nQyCUopG5sNj0EBg2CBB7Cm0/lQn4QNcd5hZDCj3//939d/+A//IaDvgBVEYRFJBfMiXY53omLY/ABaMA8YDIzLyqzrLjntgvlCB8AwlGQ+oyijOAFkEZ5qzzjn0v2QdENS27immZ0ZQ2zkfJgEtEFikA1FEToyL+bL3xYCzAFgBeXRqRK7MbTdDD6DXxYQjvKy4r/b9S+HdhbQrGHWA4YbEVq888zseXFRdK7pmmAG1gze+PkZFLJREivLsVfGShNCx0IKgQb9ULxR4gEMWStO3eQcnge/s07Zcwg9vNUWcr4uSj7X49pOlXG0m73RcX696V1HNY5FBGZO3aLQba4MwhHvOAAwHR/x9tLB6bvf/e4v1QQwXfZbYbmc53twzP5ToEyBs+p4LVJhiNCqUz9IB6EoPPZGGQyKTl5qflKoSeevJNE0w8tPig1Fkut0kUmm8H+oXI1mpmo4VCukwLY1HA/V63V19933aGnxiPJJEZRJ9iuRGPxtBZB3p3rDj3mx/g2mxDV6TCUDIlbMzB/Mcww8xwZ1DBxYeb8UyDHL372/YkX0UoC/z78YsD8LXl1sBVi5ttJrJdv8A3n5yCOPBGcPYDbfo2QDMDh90GOIDZWYVrEDIJbHTnFDhjBXeKrriNjZxffwJ/MuRxbFHZPtFHOX4thDbvmFI4r6h8yPezjymSgdxgTQRq0U1gWAKMcwnmvlOLkY/S0fnCbnsTHO4BAs6vqEcTSYebzXpd8ZO7ICOtgZA+1MUwM+sWPJgJ/lKvezLLMsMGAELb3m7Tz5IABj7sHzZ/2hdwBcMw7ALfQn6yaMiXXj2qXeIy50zzvOGMtL73NkLH9jlHrvQgOn5HhPxvs5HAh+XwLsUrppoFvOndd/3z6se6elJmmunzYK/d8a65XFRU3SbgChmtS5CsFDgFapEsCdYqpGPlSjlWp1OlTW7qpRtlVVdZRWVpTq5rlaeApCFFaiPJxPQw54aKFpA3CtoWpY6JZbT2rppuP64Y+eUjehA2Olo0eX1R+saDS+oM5gU/ekXTU2c1XNOR0ZjPXJ/qrupNbX4oKee++8Nm9c0CvTUmeKrjo3ndA7a6tqDvs6unZBXzx1i3rTDR3NSx1eKdQZjTTflQbVVK+NpE5TumO+oxVqbLZ6+uvxSM8eWdJK1lFvM9V4c6x0qae55bm6W2E11TIXyAvdcuMtOndhRW+urGhhkuvUyrq+2OrqiyKibaifdio9ORnrzJGbNf+xe/TW6bfV39xQl4eAHj2eqNVs1RFrRRVSOKdpos1WqiKp1C5wzuWaZuOQ5pmVTWVVHWnktW3HnHX9/ZeeV38HA06WVV6/fo9l107HXP2dr48zY/shdp6bLpZjsXy2TIAvYs9gt+IURr+O9QH0XNfGwi5Ev8bxgcxwRg73BBhDD6ejuwEt39dy3RkVfh6x/IZ/2akAz0W2InNxqliXMbUdMDD7XK+Pp3EwigMKfDAU2DdAi6LRKBsoBaRrsemJzmHDhdpVk1C28kN7OUULpgGzQamhdhaRVNRigLEAFpBWBhgF4yNCB/AKEIC0BKdaEaFFilfs9SWqCibItWGOMEYieTCuYEyuzUXYKkCPwaBf//VfD9fmeCuRsRFyPQEBVroBfPBgx8ISGsH0+Y8yidLsjkmXE4HFOvEzuphAig1HG5NWQPYKaHE9Aztc6ytf+cq2Vx6PPv955qwb5gdICw2O3nAkgEjj0SSM3wCXI8niMc96L+J5IlTjFr9W3vHOkL7JsQhaA2ysH+7nDlt4kVDyoT959rzH8+F41iLgI6Asrzjth89+vlzTRj/3BdDqhRbBWx2X8nx7X9O5zDU6UKQR5hbaTvH9IFKKPzTGcnDjmg/UcVmqAa06Xiu0rA/FeVO5cDyt6DEgkqoMEQd0RazrHdfFkkcZtWSkZkFkFzVl6o5eoQxxq6FqiuFThYjAUDsiTYNDYuXC6nY9O/ME3h1BhDMBgAK5xN5lTdYND2oAOY5OscMhVkZdN4nzHC3qiF2D1pdaCrFibb65kxHCbwYHDFgYbJqVBTHP81ivdjnGnmv2vOfp6FqUdeQa0ceWc9wTGrjL0m6AlvldPEeitZCPBiZ8jOfKZxetJb0DncLNVxxNZGeKwSnGDg2dVuLi3jxrAC1Ad45lvHwX82WuDc+FtpwXg5pXS9vLOc+8GloiB5gb6ZCAN8gXF52PASfXA3WEHLLJxYj9LLyWDU75edl5YQDNEc+zqfGev9eHDSjLX0ez7HeNT+8BG4oGNDEoMSKRz8g3nmXsKIr3pufmsdoBx/NxOio0d60caMlaIPqZNXapF93/8ulYWVro5slU/7i7rKX1TVXNRBeWevovq+/pbK+radIKAFQaQlbhkzUgRQ2stJyoo6Hmy1yL41Jps613lGjUbKtKWnWDjaoI54Z6WxVAFkXPG8qrmj+ubaxqoTevXtLTJz/9GT3+ws+0urmudlUpGY/UVqFOMVR7vKITZaFPZvNayNp6YWNdtx89qkfKUjeMxqqKXO+l0qvzbT36zns6n82p1ezo8GRTdy8vqdMfarEsVQ36Oirp1OKC0vFA7SYyINWFSalGs6OFtKF3JlO9ONfTd4cD/XRuTqudntplQ1WeqNGb0+Lyoh58+G5trK/ohkNHNNwc6tTJ2/X6O6eVtzK1JyMdX9tQ8/Tb6ly4oF67o7VOW6Mbjmnt6HEdveMO9VffVfnee5pf3Qgy4kJW6alfvKI3zq+pt7gcOh9Sh6xOea9T4cEFixA+DCApZUkdoWWQwfzN6+Zy9vH1esysfLhcR8f1Op/ZccWAlXmUedesPbWTHg6fQAfAkQ0PBtTGuQH/5XoAS/AAbEIXgOcz9iHAOXo536Nn8I5uDR9nDM7gMPjP/W0f8bsbldhmsKOZ61MOxw4Yjztel3uV+x+V53swzgMK7ESBfQO0QmHMJAmINVFOKAGEYrLhQjvT6fRDfSL2ssTRJb/3e78XFGS3IMewwTiCkdkQciHVxx9/PCiLAAekKMK0rAQC4AFoOW2C+XJdmCKMC48v3Qz/8i//MhhVXIdjoBd1vFCgiAZzitmsN+FDJVx0c3tmMW4AcwB4UCRh3DDjOJQ2jhC6HFAu9rD4PrExYWMFoeD/sfKxV0CLDn11sVmF+aDIoiiTiuDuIAgznh9rCCH28Ccf2q4TF4ysRt2N0vnqBnScn24FOjaYbdyyPt1S3nNlnbA28QoBUrGnHBJtw8+GOecALiGMAVK9PhmDW/S6ixfAF/ejOLML6Zr+9sbbaK+98omIwOSd+3r8/P25z31Oc3PzKqsqRGpxb4BhXozNUQDXyxo+GMd+UKAuvQuUVQNWNaBFly6KFtdwF5FXvNeAFVFaVVqqSGhXn6hZYEykGje4Buk1eM1rwCu0qaceFyHzRIdggxDJlZdKpqWajUxVWqfE8jJ/sGHCGmZvwbdYk/BlDHoDUqxjK5EG32Pl0TIj5kGOVuF+Nnh8P48hBqIMFs8aEga1zL9iT65BgxhAmgX7Z6NFZhXcvxdNcpHH73EZfHZqAmATnmv4IfwPZwzHAHo7bd5pcrP32uneBhgMECIHeTYYEijuPBd3DbQx4IgidAsiQnEKOd0/dpaYlua73MPp1tCNv+FXRFtzPt/FdTVjGWJQz/fej10TX9ONcaArL3i1HTzIJeSswTevN7430OTSDXxGDwHcsZHGvJEjPC/+Q2On1hkM3AmUjdeq09Atr2LZzN/7HaHldR3vae8FF1GOuxdCB4OadmJ6DqYZ1zJAaGcUa4y1iGPGdeL8HGKeYDrUDKdSSv2r0UjdpKEFpbptbkGDCytKWw01lpb08sqqho1GSBMM3fS2ir+nFLyqqMFFTaepFpojHVnf0GdGbZVVqsdauS4sLEhlS3mZBFAGXlepUFIkahfNkGo9EkXhm8qmY2lU6Mblm3X85En97XNPKZtrqTGZah69JZ/qeDnWTZNV3bY50GfLtjqttr6zsa7mvHRv2tAtldTp55p0Uz3TyPTDtanWs66WVenTxUj3L3Wksq1WlSrb7BMzpbRbaVrCe2veLwArdTQqmzqbF+ofP6Qn+pt6tEh0ptNS3qI2YkstzQXesnx8TuBJadXWeFjooU88otfefkPr+bqS0YZumE41Wr+gfjLV8uKy5qZNteaWdDotVTYq9SZ9HdvY1D3rI7UbDT1dDvSTjU2dq3qaNEmlnahMpyqzUajhmJYNJWVTqgAqEUikbFZ1cf7Q2KR+GbC9HB12v3nEpa4f8/2dZMIvrdct0G72uw9z/Hu9dzx//x3v29hRYue5ZZ1BfTu4sAHJesAmwzbDvoOnknUCj3EkFWNGR0evwGYgUhSnD+mLOH44p3YIT34pGti8yc4iy3lHRTsql3lQ+gZ5Z9uB6/HfdoB1jet9fe71+R6cf0CBnSiwr4CWFV1AGgQBCirMFaCo2Wp9qE8kNhys3P7rf/2vQ8ohzMCAjMPLYTL8TVgpIaff+973AiMB0AKVp4CowToALuowuOg5ChEIPSmMKFtE+3D/b3/724EGDv9H0aTtK+HyHGsgZ9bo+VAJt3VzCwc+UliWqDbAC6KGnOJhxhwbdpdrUF1sjqYJDNwejjj941oxctLlDNQAasUecwwuQCDmyzgQdv3BZjASDh1a0tNP/7j2qk+L7VQWA6hOWWCcFkKxMeDxQzuiB3jnWrwTaoyQRLH294zFQsz38DW4PoYQ6RQYokT9ATryYg9yX9Yqa5I15wLH/ObUHQORjmCo9wNd5ZoBMLD3i2tgyNYdok4pCUBjFgwpBDCGEzS0Ub/fKTvXwx75hzyGOnav7tIVAq626moBamG0Oe0wRCMkVYjkAszCuKCfVyuv29TzfR7+830VulE1Q6fEEPMV0kbqIslgWpkoO0OR30aLDrp1d7KY58RGKEAJBiu8C34Lv2avoXgafI1BKyv8NthtOLOuzR8cHRMDYbP7exZk2mmdWGHl3Dii0defBRxmAfyYD17KuNnNKPLvcToeEbmA1MExtRVpbVCAcTlNcbf173EZ3ONZ+Tuir3AkOb07BqyYq51AyFbuSVSz0wHtATcoFNbGVsQtPBJDxaAkvBHnkzsKMxbzOtPec3RXRN65zn6+HEFl54cdAXE0kYEsp1YalGOuBueYA/OBL/MfHs1xyBH4PLKaucPXDdq5ELrXrddWDJ5a5vDuSHJ/Z7m5n/Rhnfg5G6iK1yp/Qxfm6GcfP09HQViP8JowTTkHWiHnmY/3ON+7PurFdI0k5A7modNhWw1pnGuh2dVoOFLRyKRWDcQD9gPq855ndYRQK09ChGrSaqjVX9fNoxWdWB/oHy0dFeXavzNc18utltYPHdYa41IRAH9ANKKKWkUjFI+fEumaVOplGNljteYPa5OU6kalvJgqmeZa6rRDRNVxTfXIYkv3Twp9ZtDUcNDXqzfN65W1d3VTs6MTSUM3bQ5Cja2zVa4LaUMbrXl1VemOfF2L00JVKc212pqrMo2Gg5AWHsqBwZqpV5W3QqrkOKs0TKVhI9Wr47F+Ni30XrupQauhfrent6qGmsuH9ImP36Vjx29Slc4p6yyoavfUn440rYbSdKDedKJnf/YTvXb2jA4fOqKvfvLz6tCpspVquvauTk6HuuHcOfWefT5EaD2+vqK3Fg7pjdZhvTQYKV9oKc+mSpJh7SwpmkrLjpKCZhbIpBEhcttL2HvAgJb3wn6u8Wt17Z107lkZdD3aGHuZfwx4x3wpaCVbKdL87efIHo+d7nawwGPgjfxHXyCiG4cwOji8g+/RwXE82GHiVHjbvziW0bsBwxwYwRgsQ2wn8RlebSex9Q3bp9wPBw7XsYMpBrNm+fNe6Hdw7gEFPooU2DdAq9iqNYBC8Y1vfCMokYA8bPYA9ESdMD4MwsURLTAUmNLv/M7v6E/+5E+285MNOnAszIz6ViDuRJqRmggTJP0LkMtpK8wX8MBgBdfAaAKM4D+gxz/5J/9Ef/Znfxa8264XgtDBUCAVEQXbdRuuV8Fp4wOmjVFB9BI0cfSPjQjmBfO1x/ZylV1HJsRGT8y87UndCQya9apdzfqi5fXGRm3cAtxQmwfjysYM90eI8Ww//ZlHtuqL1MbnCy+8WBcaRsFE+Vxf/yXwzeObpUusICPYAD65Pso0x1KDjlpANmAcqWHjzsaFI0wQuhwL4Ihizhp2JysMeNasPUac644ncW0bX/OXDexMg5CW1d5udMA8OQ+w97Of/VyIwATQ4vqAvzbE/VxnDfCreUYH51zPFKhBJtJhSuIHQuABKTGJ0pJaWmkAroCpSPMAtKqLINcRWNTMogtXVtZgVr9dR2q1irrj11xFvaNCYzqE0aKdGijYdRTyrYgaRHGtAZKY57Du7BFFFrnDLIqiO3Ky59nfAMB8xzmOUGROjuKZvXYcQWW+NQummV/F0SHxUzQPcKFqRwRZAY5T4nze7D08rr2uDubDOOE/0MTOKL7ns9Op+eyIFo65nLbfHG+jwc8kjlpj/kR2wz8A2wEaXTAecJxz4MeuRUnaoGnrjlN2rBiogQfNfkfELfRC5vp88yqD75Zlcernfstlg1IGWODlTm9HtsQRW7ERZEcTY0fusL45ligDA7FE1sUgGPMDQASk5D/HGeCJ0/Vi4NGAqvUAG2qW0dfKsXSpNezoBAPLblfPmiCKmd+hAWsHvYyICoPDBqZsxLoumvcd53qOzJvfXYfMx+y0/4IRStxpmQNlBfC+nFRqZz1Nk1SjLFVRFWoldYo1adQAWtQKBMhamBQh/a1sNnVLPtWXB319bH1V983PaZKXem5S6aWlRT3WzfRGO9OoyFVliRSy4xKl0xrsb2fUjhprOlpXZ3lJbxCBmDZ0uNlWPhhqrjun224/pV+8+gu1+2u6Y7Khr3WX9IV+S+U01zOHM/107ZyWFpZ1w7jQpyaVjvf7mqvGoWvieG5Bo3ysOY3VImJ2KiW51KEuYi7lDSltM6hC1QSeDVBUadIcqYkvexQCx3S+kgZdaSVt6Bftlr6dTLTa6+kff+FrevO1d7Q6ybR46yn9/J0zOnLLcS0tdPT6yy/qC5/7tJ74wWM69857Wphf1G/++m/qVdx9XwAAIABJREFUsce+r6IYanlzTZ9XpQfziY6dO62FVktnu/P6u0GhJzWnV3pzertbatTM1aqGauIkydvKiq6yoheihovGUGXyfhZJrLMZTNgrf93L+bvpuJf63Xwt1sF+1QAtg0F2plvGGNAyfWb5lOsKsv+dhs2+h3/w3HmHn8IP3Mk3prVlX1z/Cn5EiiJRsPAbNyFxmRADWXHUVaynWH7xO/c0H/ZzjLM0LsdZtpd1d3DuAQWuZwrsG6BVF43Og1JAHS2imECpAWrChvyQqWJmbu8eTAvllkgqmJENCRiQvdOACzAUgAAUJc7lO7ftZkoOZ3f6CvdBqbQnFObkGiMAIjAgK6HchzHALB1JYzJdb4zKSj/KHVE+MHlSN5wiwXyd6uNIKuZihXe3CJ2LAVo2guypjo25WMHcq0KNYVzQwjp06qzTUTCQbdhZYI3GwwBynjp1WwiVRwi+/PIrwYty8sRtIfqDmicAfXEIcQyWWvjGW4L519FOt4VzCXcGzHLKjI1M1/yxYs44HV3ldcba5n6ME+EKeMs+RMF3pALzBJjlWO6FsQitmQ8pspyLIMbIJwrttpMntbS0GAQ0BieGv408AC28paQcMmeAOM51OstuytiHzBoObr9nCtSphKHTLaBSUmkKYLUVpRUMrpxILQrD879SngFmEX1VA1qhMDLgV52MqDyrz6+DERK1lIW26wlgCqk7ZR7+Y9wFYCLURNn6eyttJDbODYib//POOmffsc8MQptnBXAOubUVWQkfMDjielsxPzeIFoMA3ucGFqy0Xky5Zm/Z28s+d+2nmLfNGiU28mNgYyf+stsjNugXg0zQCJ5CygUp9IwPABv+xHEuCG/P9ayRFH+OPejx956Po7y4HymOXBt+BeBCqjXHAdDDVwD+GQ/3NRDB3zwfF1B34w7G7ONctxInEwC/DVW+9/gcGWU+64ipmO670XIvv0NX5gEdcBzBn4lci9u1cwzy0JFIzBV5DNDlKAB+Z80CEpI+x/xcB8qyDNo5AsUgnoG12KHB3K3feJ3EIOq1AlR3o5vH5NQgG4beVzwrnISsAeiHXHNhfNPL+yXWNziPebthioFO6Om5xfrYrA7Cb41GU/l0oqwqQi2mNGuHFME8zVRVhRrVVCkerxANRJRWFoCwdsH3lYoy1Z1Zpm9UEz04GerkeKThNNdrc4t6fmFR/3U80ulQ8LxSBQ8lWw7+OE3UpMFGKvXGIx2f5GrO9fRsPlI+35Mm1HVtalwm+uznvqAf/d3TWgJgO/+mvnzypI4NCjWzTG+lEz37zjtK0gXdPJ7qn/Uy3THpq1dNCcnTOGnWESppFYrSB54Nz6XmIZGz0yL8TSQafopuSOWTBuk4gG+Mj+MB2UZEcivR281MT5e5VpuZPvXggzr99jktH7tNxz7+gH62ua71XlPjZqrnX31Z9z3wgB579AmtnF9Tp93TP/u9f67nn/u58tGmTlWl7jxzRjefPa2TwxWl62MV7a4e3xzqqUM36oWFeb3ZLDXJKnUKnhFulIaSqqlGASGlIpuqJGJ4K93QfNBrbLe1ud+/76T3xveMdaxZPvwPAdCKnVgG3WOQK7arYtDLzhkD9MgL5JujtDgPvmCnsTMk4CfcE73BpUI4Bt7Dd2RbOEOBMiXwI37nWlzfziGubz3FTp+Yn7qOH+d6Ddgm2m8ny36v6YPrH1BgrxTYN0CruVWkl03J5qU4HhuTtMPAQPY68j2eHzMD/rbnu1ZG6pogBg9QZIymW/lzGkKcWmIlD8YCg3PhVtcWcfFaewntJY2VzjhqZ1Zpvp68KIwFGsC8CamFfjxbK30oz/wdK4GxkN3NILDQjYWQBZMBsr2CVpdaQugxRGkxx/cBoq6Gw8F2AXTArFqw1OkNgJEYeC+++FIAPT9+730hOgrwCCE2m6ZiZdrjsJBi7tANsJQaL4zBhSCdRmEAKwYGHTXG9Qyieu1ynOsCGVSMvUkYQIBvGPWsU0Ao7sEYKIzLOUQxYBDcffddqgJwVhtRGJUc7+vef/8DuuHYsdBdCeFMgUyiAlxDYI9b9+D065wCdU9DAC0iseq0w3FGEd6a6zfLRN0pkVp1qg0t5zEuAL/mJnUNLSIWKAqPpMDg4DpckxRDas5QHQtgrEO0V0JqYqmJppo2yddJlU5JP3y/vh68wgof+8uOB+8J+Bffw7MNEFD7wg0TGLe9o7Nd7tjrAL3sA17IDTfAuNijupiDwsaza0e5KywyxKlwVnjNG+N7mEeal1ix343fzo6Tve+mFN637jYIuE0EDMAIc0cGoJibbnZ2mN7mUfHnGBDxmG1YGGS3AcD1uAbAFjwWWuMkQK+AJtRvhJfhAaepissBwLtMP0eUcY84ApWx4zQA7LBhYKPC4zb4YyeXAcn93IY8YwOl1kncmRZ+zHfQweAeY3GJA3g5RpLXDHRgLQMI8hvphjggfLyPw4ECnQDLAHUtn3x/aGydBfnilD83f3HtGYNg+0mfwEe29qxBKj4zPke1OV2YeTi6ykYm+8ugNPODLnbgGLT0c8e5Y/3PRual5lYmqZJGV9N8rEwjNRqp8ipRkdPDsBGCqUgWBDkpEiB7vqHGVKEqG4cmF82qq8Mb67p/85z+0VJHD+T81tBPu119a21Tz88d0mrWVWcCipVq0CqV0zyjTNUCnin6OrrR1zc7RzQdTfRUNtVZ0vGSSjng5/JhPfjAI3rsz7+vY92emtNV3XTTst5eeVfDUV/3nDihs6dXtb7Z1sfyif6bub7uHK+EKKxGQTH6VJ2srWoyVVUAzBGl2dQIwEqlOgB0ZaEiq+sptqsmsbcapnlIkwyxuBNpISV1qwx8e9xqaiNtaTOptHTzIb17YVXlJNNwaVnvnbpJp5d6emE80Jv9ge576NP66c+e0/p7GxpPct1+9106fOSQNi+8p6/eequOPf+i5n7xnE5MV7XUH2ipmteb7Xn9f0vz+tbmhi5QtyvN1JviLpH6LWo6EgFcp7bXz+X9+lnmBdZp93tt73b9WUdGfPzFZMuljrmebIvd5n45vztqk2NtU8V0gQ9Yh4bXOrWQ791IA/7LObPdvs037UCAd/g819flXM5DRtlW4n78d7YEMhM+C3+xTOLYOHo7tglsEzmV3mvSDprYVrocGh0cc0CBXzUK7BugFZjElnLBxqc7AxuSwtOD4fCXCi1+WES1N9cKrIunorwASIVaX1veOntorCQxFwNTs7nTZk4GylC4nLpBFI8NE0ew8c71uRcGAsqilTLGZkXff+9kyHzQNLTiiJccQAvjA0PCY3W6ShyFYEPMtLzUmGcFrJm26WTjaCdBfDkCfTd6uQ6ovdGO0suy2ki28t5oEsFVd7N0BBYCqtPubheSx3hwnRJ7/GOPsI3t2OA2/T7/+c8HZZx0Xa7BmoyLxTMuFwB+f4z1mHhxrA1E1pY99wbNrLz72XA/1h9FLDGWAOgwJBHOjIPr1eu9rdFW1y/2iws4M5eTt92mU6du346WANDCAOWeBtFiIG63Z3Hw+0eLAlt9ogKgRX0S/jnCipkAZLVC10K6StWdpXK8/EQo5HVsF5FbdW2s2vsfArjwXobv69ozjSRVlpeqqGeUJSozUhsxULgvbe9r3mmQKOYVjizxPrMiacOV/cAxBlNY87ETw/vL12dvkHZtMAvwN+bbMTgyy598nHklxxIFxd4j+pF9aPDAYIqBhZ14Hd8hczjWkWjxfjMdLmmUb3mA44Lq/G2nBPMk2gegGqAEujn1zcbCpQAtj9u8L3ZSOPLGgINBOZ6B65vBj8xL+Y5aljTKAPACXHdEE3yMsSKjABypE4izinvY2QKQDzgEraCzAUvmaseU6R/W71ak3n7vSjsjGAdjZizMhfER8c64+Uw0N4YRL37jecCnmSOORMaOUwWAkjXFtdyx0TqIo9kwtrgu50Ir/jNf7geQybrjHtZpbJTxzrP0etvvaAHGxPN3JIWj67yfoYWLuFs2MwccS7ygpaP2uBY04TjTl7k47dJ6IveAloC5rpm6k05WEVUXUp0TNRO6EFYBdMlSOqI2VZW5lADJ090VuIdwJbq6VppmdW22VtnUUn9Tdw7f1ZduvUnzkxD+pLWspSfeeF3n5jrqt3oqkp4maVPDDHZXqp1Ih8uJbitGOv7ue/rG3BFlSUPf3VjTa3NtXTiyoNf6A80vH9f9931ST3/vKTXQ1dOBcAlMslStZluT9U3NdRaVVx0dKyf6cnuoB6uhTmxu6gZ49Gga0hqn01p3TcqWkjTTuBiqtdV9NvCZBs2hFNIOw4sUcZp8ZA1NRlMttpc0Gk8CoDVKpFHS0Pp0qNYCxe0bauVzeqfV0Wv3ndDgvjv1VpZoM8nUbS/o+9/9gc6ff1eHFpe0vLikL33pi/r+Dx7VZ++4XdXPfqqPD/u6+8IZ3TIeSWsjnW/39MfDsV46fESvt9vqN5tqFnUE8QhxkSKbqGKfBHCQiLe0QC6loXsuXwRAi9qMQUHc+h8K+tf/7agntnircOS+sImLAVoxb/cxfvdvF9OZrwe74loRy3Kc6xmEjMEh1qyzLQx4Y8vAU5C3jVYzrOuNtfUtR9dAy8uHtHzoUOB98At4LPxmZWVV07xOB7QMRB8wwM5YcDDY4ct13bCC8fF9DLrNyuo4EACe5sCIWUCLz7Geca1oeXCdAwp8VChwzQGteOI2GtiQhMujEOEJJa1v1qCNme61ACT2+wHETCa+l+cRgxNG1mPk3cLDxpYVo9i42e85XMn1dzKCYK4YCrwALVAWDersVaGdjTDgujYyXdviSsZ/pcfGhrDP9bPh3UCQhZS92X6uTlV1lAG/I9j82XvDqTWch5DjGN75j8AkXZcIBAxbitDzMnAVrxUbEl5/VvBt1PK716Fp60gKH4MwptYKnTw5H5CKF8KZWnFxClRQulutbcFMiiVGk4tsExHgtB+MRQx85owhZW94vPa9/uN377F4njb6bQjv9JwutjevdA0cHH/tKFAXha9f4c+ZEF13QhQAVG3qvX/wDsduX+uXfiMazKeF1okXfc0q+Vc6U/Yge9TKMECAU88BF5xC4PQ11j57g+gY703zCvM2FGqMbo5z1BfXR8F2SoP3rO/PdV3TJy4cbgU5BpXMI7hvzJ9j42ibrluF9mOeFyvQXMvdCN2i3IXbrdibn9kpYFpgDDjd7Urp7uMtA+xYgP4Ga5z+TD1K6l3ayIAnwXtIQ/ubv/mbq731dXGeIxBYc8wJHg3d+cx6YA3y7jRxy2WDhbs5FJADrEN4tx178G478XimcYQ56431YCCV67um1WxdKsvMeC1DVJ7T7LF8HwOalr0GbR3FxrmUPgDU5PqAd+wnxsO6IKoNR9OLL7643QnyUg8ypNNtgbTMFXrbqUNqvlNfDeLZKOVzG7BpCq0yNco6/RlQhN+mWynYaTNTUhFJRf34UmmjqarV0kYxldJErTLR4nioU8VQp266UT86fV7NpKXP33Sbzr72kobZQBvNps6k81pVW0WzLW6U5n2dGG/on/Y6un8w0O2jiYpcenPhsJ5qZvpLDfV2q61uc0kP3POwnv7hjwMAtbTc0v/P3ns/yXldWYLns+nLoQreEQRA0IEWpOjkSFFSS9Otme2J3R82ZiZiNjZiYv+p3dhftndjV+oW5bvVBCmKXiIJEiAM4X359PnZjfOyDvQ6p4AqAFUwVGVERWZlft/7nr3v3nPPva8+P4NOo4dqZaSfBytLEZZCVIIcydR5PNxp4D+XK9jdbCKIEoQ+QIJYLwZKQQFpL0Uh8JDwZEUTergQZt4X6Eai0zlBBi7/GIpJclecA5HvIvY9zMc9zMcpNk2UkHcyFLtVXKgN4/jLj+CnM+dxNk0Qw8f3DryCTz76GBcmL+Oxhx/GC4/sxx/feQdX2k0899R+NL46hnWnTuHHUQ8PEmxt99AqhfhNI8Lp6jocrlVxNfSRZiatvgHeGP6Y5AVEOZnDfcCRbGKOIRlp5pASgg9ZioQn4SZ0GgBM25hlsTmVkf/zQKEsdRF4/TA0zW3pegLEWRbnhOa3rcss5XSQ/mjmW6FgnJD8rLQUlAlct/yTTmU7PMW25NzmvJZDU7Jaa1MsJn6vSBM+m88x8zmOjcyhPNaeZ4P/d0tYDjqQ1AeqD9tCRiojEtTX/GwA+nmmB8nMmj958iucO3MGvS7z5Y7iySf2m/2YTgTaPqdPn8G5c+cRxcw12Q/nNScoP7DTAOrKzSmmMG1fyiGdOks5pXG3ZfRie/Ld6su15671wP3SA6sGaNmeMi5YKupUKqhs0rs1+Pq6AFp2uyhUpbxp41pKkbxfJg4VT3oqCVKSfUPAQt5eGUEr0RbNCwp7GYLsQwFKK/GMG5WxmDfLBloGgSzbaJSHnYo160zPOdsgBh7LFvNDLCveb3uGuSk+/vjjZt0QDJYyxPYPAj3XM0wHPTcCgwbLYF34PLIcWBbZF7yXhiDDcgSKid2gPADsP4apcA5wPpDRRUOCBhafRSCOgByVIxq9Yj2q/upDuy9l7NttEphlt8f+fSklcLXnylr5908P3C7oKVln71sCaDmPqdRSWSV4wvVEBZrrn2tK+QXt9cQ1TznB75QAXQARDXWuLbGSxCJR6AHnvdhTukfAgw1gyHDS2lqO3BOAwLbRYGG7KA/4PDFTCX5QQad84jV8KYyD9RDIIa826yGG263OGMkR7bECPviucEaythSWJ4BCQJ4dtnmrdbib98kYVrvt+aw+EdijXG8KBZQBdaP6s384H5UrlLKc37EMvgQSijEgRhifzf2KOcnEaGTd7PBRliP2HQ1rznfeJyPclu9qp90+zikZ0zKeGRqs06ZZN5ZPw5NsM+5dZJrJkSrG1lLjp/1K60thxGTZyxDVNawf+8KELXbbCML+XseTVwOysgjoEO3wFo7JYGL1Xg8Bw7IX2EqG0BQyzKkfTl12M4TdGXhejrw8Asw0sLebotyexUMTQ+i4Dg41UlwOypirVZF6DopJG5vaTTxSb2Cf7+GB0XXIwxJOdCK8PTWJrzbUMMVQqiTAurH1mJm6is3VMp7fsgkzU9P47Mok6oSemP/SdbDv0cfQmJtB/cp5bKrX8T+tW4+t01OoNmYxVvLRdRJ4cBHyUMBegtB1QRZ7kqcm5yEdDMav4JCN1ge0PH7J8EuPYZYuD0FEEviIfRedLEWU9FAt+HC7KQpRgEvlEr58dDvejNtobtyC0oat2LNtD379698iCRw8+eQTOPbpIeKA2P3wXgPEfvbRx8iOfIm/K4Z4MolQm5pGHIY4uWED3okTvNPrYSYs9MMlDYuXDC0PXS8wDGDfHE6SmXEwIJxDxhWQ5hlSAlFsQpqaDI/8wZz4zIEjg5hrpzqE+tz8NXY856nWAz/b81l7iPQf2Qo3mp/Kq0ewVmHXLEeHW1D20clI4IVyl+tWThd+Tx2UYAsBHOrvnLdMj0E9UzKf34nRz+cxDxQPfuJ+Jucq5YMtX7TWJSeWWmOr9bv0ZJa/mF5I2UaHB8eCfUQnLp0flJl79u7F0WPHzDhOM2/jhfPoRV0M1ap45eWXzV5HJ445wOvMWZw48RVczmUCs70Yo2OjePW1V41OzP7huFJOcF6y33/7299eA/+UlkYApR3Zslp9s1buWg98XXtg1QAtLlAb4KACzHxAFBLMdWF7qdW5t2tk3O1BsgWnlDKxVNg2JSIVU0vC1gZNbpc5sNp9oPqROcQ/Gmk0ZLgxyohaDdCOm4KUaLZRJ4ysdnvt8u3x5fy1XwJb7BAlfkdvLgEeboJ/+MMfzBygssH689RLMjYE8MjDxfnx0ksvmY2YygivodKhNisc1a7P4LyRZ23QeNV1Mvr4v4wGKVIytKmoKOk/FQBex7qyLfT801inEs8XFXwZQWLSsWyWQeWH80SbNsvRHLGfbbdnUCEabKvqaBvpumY5BtudnDdrz/r69YDWO+eaGFb8ToA21y1DEKn8U2Em40ohSzTiqchqHWgtiHWkdadQdIWBcR3ZLBmxOfWdDH2WJ/DC9rwLcLvR+tAa4n0KN+To6Vksg+CB3X4+l7KJwAFBA4JICmnT4RUKs5cnX+yeW50Z0hVsEFH9JZCBzFb2MY0PMQ70fBou9/NLBps9loPOl0GHhw0O2Y6AxfpBsp7zgJ81N23dRWkHBE7RYCOTl+Hxyu0lOa7ytCfYdVGuGoV6qlxbj7D3N7VZY89xp0HK/7lGtDcr5xjL4/6kVBLcT5fSH/gMAV8ySAWisb/ETmb7+MeylTen3WygViwZnSing6pYNCFJZr0znI196uQo1ypoE/xyfVQZPtiOQGKQl7mIoxxu0UXPb8DzM6SNHh4KSnjg8hT2uw72MMe64+HPjR7O1IZxpFrCXJ6g1m5hp+tia7uDnePr0fVCNJh7sFDCny6cweRQgDmGJoVVdLodFAsJRuZm8YPCGDZObMShSgnvXDyHRtJBHoR45Ts/xHt/fB9xYx7bPB8vDE8gOfIpXh6qYMxNUI+7GCkUMdqJUWWSdx7UwUM4yFpaALPYVqOHLISPi6FlWGtwTWh55PbZXsyRyG+LSYYCWXLIMF3w8flIGW/3IlzeuAP5xh1otDNcnp3HbLeFoELHWYqhahm1UgHFUgWnr8zBnZzEvvoMXvE8vIIAvaSHP40F+OXsFZwdHkUjqMBLfHipZ/I0xh7QCB04bo5qksFPyNJaAOWoJxn4qg9mEcBIM8n+DEmao5/m0YPLPGVRB6UwMPdzfoiVaus7NtiivcMGt24kn3gd9xeCUpx7BJ6oixFE4W+UxQSuuKa4ZslMJCOJ97z33nvmO+qY0t9577e//W2zdrlX/c3f/I0pj7oewWAyEl988UWjh/KZ1Pn5PWWrDiuRbLgX7Lil7Cg6mHjyIPcIrlPqsuwLjhXXMeUXwScyea9OXkEU9cz/POmebaf+y/46d+as0eP7/EMH3U4P6zesx8uvvGyIGyyf+z/7TwxsnQbPuSDnlvpMOvJS8vl+3rvW6r7WA6vVA6sGaEmZkuJKYUdEm4KEeS0oNL/OjAopXTJ2xCoaFFjqJwEPSwni1ZoIS5U7KGC5GdAry3wlOg6bZSivxUoIZFtx5WcqqvKwU6FczZf9bCkeNpOI3wm0lGKt+qjt3KxojJK1xM8MyaPyQaYivcncPJVfSvOA3l8CXryOygQ3S/Y137lm+B0VDW2Ag0aMni0Gmw1Y2XVWW2xgSeCQcsuwj7l+WV8asQKqWIdPP/3UANRii+gkRbEx+D1DUGk8UPFRPWQgDQJU6kPVxzZm1DeD4JfukXFtt2Ul5t9qzq+1su/vHtB85pzkZwHZArjYOv4mIEj7INcW14BO39OaE7OKa05sTb6zPJZDI4JlMKRK+YpkLNnhxFpXNhtHsmxwTdkjMLgXy8BSWKVCBJUfUm2jMUNFnzlCCBKQvaWTegluUZkXYMGyFJp2uwwtgVYK01D/qq18J3OMhh77THuTkvQOOiTut9mofVB6g11/jp3NCBFjSw4Lm9V2vXZz/ogFJ7kr9oCcJUqszn2JBiGNNxpx/J2f+SKQxDnAfYAvO1Sf84WGPusrPUlhi3ZdtZYk02U4a47zd6a0YD1oxAvsUx8olFFrlutqqfEXiKe+0v92XcWKZBu5/7HN5jCWbhcnjh03DrhemiDnqatMFJ/l8HMysjzUalVUh2uYrs9hanoaWZrhga07sGF4DEePHIfrF9CK2siLCeEoPLnnITxaG4b350N4NIqxeWYaRTKXCgWccD180e6g22ljc69l2Fa1ZgftTozD7S56hSqGN6/D+cYMZp0ETT/EfBKg4DrY6qfYMD+DV4oV+EGIYyOjOFkN8Ul7CmfqLbz+rb/DB+98aHhU41GM/YmHjVcu4/khH5W4hZluiqGii/WOiypD8uIEOfNOea5pN8GsPkurD2r1Qw6ZQr7PeOKPzIfYY54xsp+8fv8UMibG59mDKbqhh1MO8FmU4khxGGe8Mib2PYFjly4jRoJG0kYDXZSqFYyWRjA720DP81FsN7AvauH10TE8cIl5kXwcHivit5OXcWFoFC2vjEJaMKGEsRsjdhOkXh90DGIXbur0Q9hdprnvg1mGaWZYWIwjZcMYhUFZz/xaDCFk/V14bmJCLwWGas4qpHYQiL5ZW4jzkOxDgiRkaRFM5rrjCaiU1Y8++qj5zOdTXyNzi98xpx7BGF7LucrfeA3rxfVI9pDC4XjAxsGDB83aZHgd1wIZXNyLmAuZdebaZnk6ZEVhjfeq/qV6sa2vvvqq0U0JArKtv/jFL0zfMd/zv/7+Xwzgd+TLLw0YWCqXzPz9wQ9/iM8+O2Tu+c53vmMALbHVPBNe6pg956WXXzLfU75Rn2c/EWSkHGTfEWjknxw9tu0gneJ+25PW6rvWA3e7B1YN0LK9egJxaBhT8aFw5Z+Aght5jO92By3n+bbwtj3cUjrlMb8XPBfLac9i1wxuUPSIEnxhaAEBLbbbDqG53Q3N9i5LQZViLUPuVttyM/dpPGVYql7XYwjZBiXrbecUkeeZfUOQi+wtGqcEePni+qBiQiWF4BfD9KhoUFGnIcZr5REWw1H1kmEjkEdGh363jQCbgWWXp3kqpoPmK40Mhj3JoOE4/PGPf8TOnTuNUiUPvUIs+WwqPmRq0NAVPd5mZdpAnObKYutjsd8EGtht5zPFUBHwdjPjvHbtWg/cTA9oPS0GvLIcGrhcrwKvJDf4v5JVax1qXVCZ5nwX48oum2uOoVxibPIanSwo8IHvSnYtZswgcGwrzoNG1OC1rBfLs/OFKXeTLX/EZBE4xzYS1OL+wM/0aLP+9ql9N9PXi107aBDa10iO8Hk02uht5/NldK0Gg/h223Oz919v3kmnskEo7Z+SpcsxmMQq0QmXYuyJZcj+F6NK4Cznhk6HZj10EqJy+dj7CuskQMwwlxYOYOC1Aor0Pd/OCDPrAAAgAElEQVRl+IkFrv5ivbhueIgCn60k9myrWMgCsOy8dksBWupHrSMBudpj+M76K7edwhG5V46vn8D6DRtNrqVzFy7g0qXLRERMeGHZ8TFaHcK2LZvRS2McO3MKvTyFzyTlZJHxdEDXQ6sXIywVsXXbRuzavhWXTp/EQ8NDmDr4Nl4qVvFc5prQvI9LwOFmC1HsY0elgq1zl7GvVkIpAy40YhzzhnDFBaajGUxsGTWMsRNXZtAuT6CaOnip5OOZko+R+hV00gSTGzbjj4jxj72rmK+O4kcv/Hu8+Zu3wLMJHwwCHGjGeCZLsbM3jXLSQX0hZG/M9+D2UpSCfoge6VnMg0hAi3nWydYyOso1QMtBbhhQjmE7ZUzyn2fmBFuCYU6empC/NM7gmVxdLmaKNRwJqvhzL8foc6/gk3NnMTl1AVEhwVTQBUpl5K0QYVBGO+XJhl3s6rXwVBBi+0zTJLs/WgpwKE1xmte4RRSTEI7voBF2kKCDMGcYKA/4qSDjwSJ8uQvMLNbJ5YnWHpI0NuOU5QQrmVHeQ7cdIY2Z0yoA3AjdbsvsAwKMCGYQ7KA+J/1MOhcfw+vEqF1KRlGWce5x3hOAkoOU0QCUt5S9dChyPVEH0/rguiAAxvu5huUI0NoUyEL9lCAxT7KlU/a73/2uqTfrxzYQxKUzm2F6vFd5E2UH2ID7zcq21bxeMpB7MB2yZK1xf2D95UAyedEIYeY5Dr71Ns6fvwA/CFCqVPCNb7yA4ydOGGCKIZgm3cqZM0gZscF8ZguO9h/9+MeGraxcuCybcoq5xyinmHqA4Yh2tIXqdr/bw6s5fmtlr/XAjXpg1QAtPpTKgBQBLlZ6TOnFotAk7VJK/v28gBcDs2Rw24qa7SWVwm0b61Kg9H67gNBqTXvVi2AMWTsEXUinVY6MlUoIuZixJUWcdVhqw1+J9ovFZIMvYmUZ5cxKnDxoUHHT0nG+/I39YyeF1/qgAsyNjc8gg5EbHz1C3PhYvvLO6GQpncxirx0qGYN1tA1asaL0TIFY3Gyp0MirJhBa71JyeD8VGt6ne958803TZCpKyqkjjzgVKYJZ9qlnmv82m8TuQ817G0DU7wLp1MeSF3wXa4/l2mzQOzE/VmKOrZVxf/aALZ8lz20Hhta7FFa+07jRgQ9iLUmWcS4LeFByd8k73qvk39w/ua5osFA2sDx6yCmDWYbA5UHZNChPF9tf7GsoqwRYcP2zDjRyCGJTRhFw53MlvxR2SENHewCvI7BFkJ6ODxlsAr5uZ+RljLEdkn+240OAm5i8Nnvzdp57r9w7CEpJRtpOgcXarD1N+8P12iNZL7CKfSx9Tg5Kjj3nKoEdXsfPepfBrnEQECqDXbKdZfIa7TX8XgAp5znvU7io9i+x8ngPP3Nd0aBn22hECrxk2aor+0Xh8TTMl2J48/pBEEt9pT5UmayDADfDNMszBCETdQ8jimO0Om14vo+M17W7CFwPPoEczl3mayoEaEUdk8epViqj0WyiOjaCxx57HEknxqFPPkHo5/jGvofQOnwUDwQhNmQx8iTGrOPj2JWryMo1PLN+HZ6evIgtrQacOEOjNopPq6M432kiv3oBj21fj6SX4uhcG0dKY3ALJQxdOoMnqkU8WHFNfq+zmY+35mdxaKKCSb+Ib+7/Jo4fPo5W0kZ5fgYPz9bxHx7Ygc31WYxEHSYNAnoJhsMAKU97LnhIk9QkUTfsJQJaJpdWn6lFQIt/HtlbSWrYUWYuch4QwCKXizn2khRB4CHLIsNuy1HETKGCTwMfn8/V8eSBF3D05Al0eg1c6jVwueSiUaqi6VbRSnL4bobNSLC3OYsH6l28ODKETi/GR0mEr8oVHAmLmPGL8JwAju8i8XhyYQQnj82pkEAJWe4ZEll/TTHXVgbfcxAGPjZt2oBGq4HZuTnEMdvhIe4kBgyjbK6OVjAzN2PkM0ETzjnqeVwj0q8ovwWyaq3yWXIcLiVruP6og9O5LMYqCQOUwQKmqEuSPMB9geFycjJQJkvv5HO0TsgkIkjFqADKejom5WBhmdxnDhw4YFhGbBOZSgo5lF52PzgUqZvzRG+CgQQByUxjH7FfSsUCThw/ir17duPK1UnM1xtottqoDY/gb//uJ/jNb35jxpUhmLR/yAqNez3EUQ/FQsHII570TXuX40lAUc4q9hGZcv/wD/9ggDQ5xu6HPltqPq79vtYDd7sHVg3QkoJlKzBc1BSGFNjMJ2Qb5YPG7d3umFt5vs0YkYGymGE9COBdDxi5lTrcqXu4CVCJ5IbGsDl5RFd6HGVk2UbLUsr4SvSBDRJpvKQgs62DHihdo7GUgqDEyTK2eB2VfnrOpGAr3ww92ryORisBX3ny+J2YEgrRkFGoNSSPvNadbdwNMtsEymkTtZlXNtgqrzzvpzKkNvGdnju+qOTQ40dvnkKiuFErZ4mUJds7L/DqRuNkG2b2dWqv5gDrJm+7jCgBySsxD9bK+OvrgevNPbsnBKRorknOS15pjUkuCNwVgCyjm9fp9Cud2Me1LkYT15EAaJ02p4TslB/cUzn/ZcBILgncHVw7yx1NyS2VL0CO5SpdgOSYkhxLFhCMp1Kv5NwMUaFhRdnFa9WO5dZlsesGgW/1t+SBTlRUn9rjMwju3U497ta9Nshvy37JR4E/An3sQ1Q0325UdwGxYiTJ0Nb8suc/r9WJgoNMKv7G+asTA+UQoSOEOgTraxv5LJ8hopz3mvuag9Kp9Ax7X2Y4D1/URaSDqJ22Y0ag71Ihr3Y/am5p32cdaRDrpDf2kfZjgRVkHhkgJs/RSyJEhqLlGWCLuaO8JEPoekiimNwc5F6Obq9jQK5KrYzESQ2wkreA0A/RTVrY/9Be9C5eRbHg4fDFY9hQG8FuZx2mrs7grNvDzqSH/+Y6eLTTRZbkOFUI8U9IUBwdwitIsandRTzXRXPjDvyqOoKPJydRa87hxd3bUYsayBkiGdTwx4tXcHykhm61hmf3PYbjx45ivtdCpdfEA/UZPFepYFcvw848x0ingTJPOfQDJAwbDDL0ogwlhlgaQKsPZpnQQ51wS2c3cw5lzKDVfxlSF8P6mJOQAY65B485qNwIKVE/1HAud/DnInB+fhr/49PPoHnhLDI/x8cXpvAlgNOBjytj6zAPB0Oeh02NOr5f9HHAdbCj10Mny3FmdAzvxDF+3+ngYqmAHk+iZLgdM3wlKWJDz/FNEniDYbEdTAjPBFlphqLvoRD6eOHFAzh34Sy+Ov0VOp0uQjdE0olQckNs2LAR3/nhD3Dk2FEDJr322mvXgCHKTupL1JEIDhFAsucz5wvXy1IySs4BOpYFZtF5QHDrV7/6lXE00EFKx6PyNxKs4Vrj9wRZCP7ynXJc85a/k5HFEDyyHemc5NzmWqTtxvZw7fKd9zOsUfXXgSA6rORuycbr7Re2E4dgE0MGmTqDubDY39TD2d49ux/kUsXJr77Cl0ePYnpmFnv3PYJ6s4UDzz2PN37xS9NmAmJ06pw5fRq1SsXkiOt1OybyYnJqyvQ1+/GnP/2p0enZh4xm4XcExdi/tn6scR+0D++lflyry1oP3Ms9sGqAFhstISnlh9/RMObCZWz21wnQEpgl5VKGizx9/F4Gt1D5e3liDNZtcINlcsn9+/cb6i0TSerEvJUCE2yQj88WwMS5s1IssBv1vxhntjJrb4h2yJEMYFsJZj/Yyd6l0POZCttg2fICS2lnud/85jeNIqL1o7IUQmEUQHMyD5XmPpfffrYUes1F2+Cx2RG63zbCtW7lFdf1TPbL9giE40ZO1oVCPsTMkJErBorCMjT/5d2WwX09GWD3qdqj8dJak7ElsECG/+D199M6W6vr3e2B5ToXbODXNnRZe85De83xs0CoQTDBBp61P0gm8F0np4mlZTNBNP8JJlBBp+FCjzrrI/llywj17GKAnS3bJE8GwTEBx0oWL8aOWDxKAG+zcmjkkEVAUIsJdhXCtpTBtpxZMAjqsL62I00yVW0Ty2glnr2c+q3mNfY+Oyi/JVM5PzRmYgcLZFxOyJ2YUtrr7LXBsefYErjki4axGMn6jc+0HTt8JucpgSyWJeCKc4JzhIY+6845z3lMg88+XID3KAeRQq70LJ7Qxnoqh5Dat9j8X47BqDXLawV+2SwaAaXKkcdnCxiIkhhhWEC72UI1LJg617stA2j5xaIBQJhLK6eOQPAaTBKfwCdRieFbUYzxNEWvEyGurcNcliP2Mux+cBfCxMG582fQ9npAFGO04yNwQrRLRZRmJvGfN4xic7cNxw9xKXfwz5cmUfZdvFb1sZ0p2DMfxzMPP4uB80GAiVoJE+UQ9Ytn4TsuRtZvxenZOqbdwIBrLz+0GzMXz2GmOQ+33cQ25NhWrWBu8ir2D4/g8XYHG5MUvV5kmE6Z12ee+UkOJn8noNX/6+fQWjjz0IRneY5rwhP783chcTydhbyPCbY9D9Nuhqbrw6uOosXTU0shnKiD57ZtxuVTx9FoNxFVqviyk+NsbR1+344wV6kiibrY0Gnh8fosXh4fwXiYI3V9nO4Bf2p2cDgs4FIhQBR68AoFFFzfAFgEzwp5hqG4AzdL0PV8xF6AyGESeCBk6FmhgO9+55s4efoEjp88ih6ZOWEBnWYbiFKsWzeB0vAwNmzabIBezmeCP5wzCtdjT5DZQ4cw55XmzuBcu54M4bwmaEVGFkPfCJAwLQTv//zzz836+slPfmL0c4K8XEsCuQhYEVDjXqQ1zPXENfPrX//a1IegDMsm6EZHK8th+byPzC0CPyxTCdKlcy2XXbaaslF1seW8/Zl9Q3Dv7//+7017BTpxbCiHtmzehHf+cBA7tm83eeXOnjtvwmJf/d7rOHzkS8PaYju5pxmH/smvsOfBB1EqFnHixHGTM4vfcz8m0+3dd98117K/qCcz1PFf/uVfriXwV58N6g2r3Udr5a/1wNetB1YN0JI3TcanFi0BLQoU5uAx9Ow0/TcnJt0rHWwrx3adpAzZYJ28JfrNBg3uVnsGlbbBunHj43fypsiTKmOHbZJBwDbIyOLmTCWT1GWCHPS4km0nQ80u82baPrjh2EaiFHSBSzICb6Z8+1rbGJXhKTCE/WDnF7BBSLsPBUaxXCm6g15ahUzI280+44YpI4CKAjc4sp3Y16wLlQhe88EHH1wbG9VBdaQSIo+7+sY2SPWdwKNB8EvXinFm/y7wULlKZBBQwdmyZcu1HD8ymplDQFR6laf26t5B0G05BsVSY2uXYa8/1lt1X6qMtd9vvQdswFHjOwgGaU0PGpXXm7NSRBcDXG69pl/PO20gmZ55Gs0KYeBvkg92Ym8bVKasUoiYQqbEtNJ6EmAmkIEKP+8heLHUS8q5ZCD3CoUi07BSPkBbZtrzZany7/ffpV+wzfLM8537Kd+1ZnTipfqG77Z8s/dNey8a/P5O99fgWEpe66RB6hBsmxw97A+CXWI9EfTiPkgGCw1y9gkZfgoVVK44zh/+RtYI9x1ez9dyALvV6pN+EvR+8vMCE6TnDLfLTXhh4vaToJO95PoeekgQ5zFcP4eXJShEEbZ0E+zvJKiWa/gIOU5lGfJKEaWhYTy0d5/JuZkhRhpFKHkFuHmIOPawqVLCY8MOJk8dQw8Otu54CJcvN+FMTuI740VsLgDz3S5mh8bwy5k2Jis1dBCZdOdlj+Bnim6aoxSWUOjk2OQ4ODBehduYQZLFuHT2PMZLVcTFEGcLOcKpWfyXUg274xhRxhORA/iOj16zjQqZaLl10qHJAW8BVwv5tMzZcAxDXPhNuBe/n/UDnKsO4b2pabRC4KGtG7Bpeh5bPBdI2yYvmcmv5fu4kpXwpT+Eg24Vn0UxkpKLkaiN/a0mHp0YglPN0WHC+qSCL6/O4UK5gjO9HtJSAX6lDGbzIqvNy3xMMEdYPA83amHG9zHnBugUKojcAGmaY2R4BC88dwCdbhOnz55AUPBNwvnZ6Rn02h1s2rQFGTw0mm2TTJ2yjrJTOjLXNgEu6nhcB0r5wPlIWax8VDean7yGeuSPf/xjk8uK9xEo+eUvf2lAKIJWP/zhD42zmbkXqWNSBkvu8HvKZh3qQ+CNydDfeOMNU1+mkSDrnvVkWQTJeC3XG9cWdVc6NQl0cR0rH56A3ntB/izm8KDspOxgGCgBOoJNPNGRexp/I8i4fv0EWo15E2J/6NDnuHzlCr717e9gZm4OH330McJCvx+YYN/YD1mKiYlxvP/ue6YvGLnC/hMzlNdyvOgAZr9R5v3+978310pX1tjLbl4t2bRW7loPfJ174I4DWqR38mUDWlJq77YQXM5Aq44CVQTY2aDAYl7B5ZS90tfYwJoYTqq/PJ0CjgbBLW10vE+n6tGY4UtKNSnIfH344YfXWAH67VbG0gYp1K9iCdhMqdvpp8XGT5uI+sJmgym0zTbCdR3rIeNDobW8jpuUWAy8hv1HMIgJ1OUpF4BFhYAKCTdTKTe8niCRvM9iZ8hjblO6F+tn9aMN9Nh9pvoLgBoEnhSKaLeTSg3bQKNDhhfHhEYGveLMRcD6C/BUv93OWC11rw2+qv9ZJxniS92/9vut94ANaLGUxUArla61Y1+3GABr/34r8uPWW3P/3SmZRVlAEIAGiYAphUBxbVKR5v/Kh2XvW2y1DBAxbCmjdLIh7yX4xDUtWaRTrSSXr9dzkiECX2jQMeyCIR6si0ICbdB9MLTr/huV5ddYYUJiSaj/uS60b9vOPjGyxNDjk2yWlu4RO05OluXXaGWvXAzQEngnA551pEOHzCwyrDjHmJuN7eYc4bzbt2+fMdw5b+Rskg6iOcl3zlXex7mrebSyLVp+aWIlEaQJCWgRMloAtAhmMVk6M6WbfFGBA8/JEPJE5DTHhnaCdTPTeGVd1SSY/t2laczXxtFgiGMQYNNjj+BPhz+Dl8coBczb1EEQlpA5JbhkdHbrKIcOOnkKxy0i6wTYOjSMLX4X8xdPmTkzvHMXPpvvYp55vZwUftzDUCfBaLEA+K4BZapBAbW5ujn9cIsH9NIWZubqqNRq6BUKuOTEaFydx8tDQ1jPfGN5B1XfRa2doub4SOLIIFX9xPDXDjS81okGwGKC+EUALQKC7Ke266FequLE7Bx6hQAbxscQNmZRSSNUfCBgERHQHarii2IVB+c6+ChykG3Zii7TYLUaeBAONtQKODd/iTw4bB3fiqkr82i2ElP+TMlFEnooeh6Gcw8jrRRDMzN4doSh3G38ud7C5YKHmcow4toIMjdEISzhB6+91k9c7+foRB0zvucunDeheBPj63Hg2QN45+13DDhEYIkAxgMPPGDAJgIeXOfvv//+tRMFFdFBHYrzeLGQcXsGUj9keCHnOnUzgisEqRjSJtYVba333nvPOCHIDuIeQacqgRyeRkpZYst/6vP/+I//aHRPympGCnA9EVAmYMx8USybrCOCcXK8UocVo1/EBXt/X/7KWZ0rbRuH9WNdGWHCcWDbOC5sg0Lhx8fXIfA9Mw78nmMyMbHeOIxm5+avsYxZDtlqURyh1+saUMzMdwNyZQiDfuoAyi0+iy/ugxwj5ZjVPimZpn19Tf9ZnbmwVurXuwfuKKDFxU2GFl/0GAg4kDF0Ly3iQYNrcBpQMFJQ2QqkwA0bmLlb08cOE7DbYivLMkps49T2mPN7tdMGqjRe9AhROeXmpmPnVdbtbmjqVwl4gS9S5G+1fFvRtsEtlSvGlvrhRs9RP2ge24o0FQElmWR+D1KcSUGmx4tKPDdHzRNey41OCru8ztrkqIgQMBLoJXr6jebWIDg3uLbsfrUBLRu4s8ee37MN3JipQOkkKt5LBUiGKvtPxpm9Sdtghb6/nbWhcRHwKUDLnie3U/7avTfugaUALXmCta4G14gNeC4GeN1Le8G9OBfYPwJDFFrGPhVYwPGRUUS5Q1BA+avkoFB4i8aC65heeYJY/KPMIVjG+ymjxNKlfNJ6u17fUJYRtNI+xP/JJOMzBJjZsvhe1AFWc9zZXjuJuhhtMgjFALZPhrRZ0AKs+LvGRuOiENDVrP9SZQ+OreQ071PdOZ/ISKbxzP2Q7AidCqz5K+Y420RnCll+CjEX04/zjEYnn6FTB+8mQ4sADk/rI6DjMQwWDHcTP8lhOni4jo9uFMEJXJTzHKPNDvblBTwdF7F+bhIPj5Mp3sHJeoDLxXU4ggAnAh9T62uYybooORGcuINqwUcKB3NxDo9gS5ohTSLEfgbXL8KJiyZnV5Y14eU9VE1+Jp4a6COhszJwMNTpYNNsC7uHhxEWXVy4cgGRA7y0ZRuen05Rm59EsQx03QQzMRAMj2Cm1cRsO4ZTrZlwyijN8OCwh61zKUYINPmOOd2QBv41XhbTIyjykFQsw8xa+GMKBV5tWF0OksBHxMTwjo8oypH7JeSVAi52JzHdBfYNAzUm1O+5OOmX8H/nMT4vVTDthmh5AXougUIXYQrDoJrP2kjzGGPlIgqzHTwYl+G6Pg5ldTTdBEMZsKmb4fHIxZakiaeKFThlD39o1nGqVsGhHJgqlJEXaqhURvHN57+Bi+fO4eKlc0iRopcnJtyy1esh9AOsHx5BvnD6H4ElOn3J+CGwxDnPuXro0KFrgImYtAJ9l3IYULekHCdYxnuog1NWU8aSicXv+CzaWfaaonxnDi3qobJXlLOR+t3Pf/5zEwpHhiRZ+WTgc92x7gwv5HfcD+jYIAhNwIzhwWJMKrT+Tjg0l5JB+t3WVeQwoMzg/qhctnT+UC8ng4p174PlHXhuP6WHx+Mt8/6BFXIqeDzZcwEgq9Sq2PXgbsP44oxmP3D+KZST48UxoRwjSMbP3BvtSB/bHllq/Jfb9rXr1nrgr6kH7gqgRaHy9ttv/5s8IxI690rnL6c+EkhG4C2cqCNj/VYBl5Vqv/JMCaAReCKBLs8M/9dxtTpxRd5jtomCn8Ke94tdxN+5cdJ7ynK4WSuBqy3wl9uWxcBDHYMtcMcGC1fK2JWHm2WzTCWntfvkRm2QESLasOaAjBEqBVQGaEzSe8OcIdz8uanJCOWzZPSxPgrREbWbSgtzlZkwA3p+TL6Jv5ywOAgOyTAcBBIGQdZBwG6x+So2B8tivVhn1p3jTq+6jA3Wi2GnbD8NC7EvVLdB42YlAC31ga0YrBSLb7nzdu26/74HBE5pvtmAoy2DBtmBa315cz0g+SCnA2UN5QvXHpV0vgRoCVyijCYI8NBDD5lryCaw813ZLFOxQWVgaZ2p3KVksJR3Gj864UmMUcoQ5UaS8SB5pflzt/fPmxuNm79aew/ba/e1vffK2LHBYDt/JPdrMa0VSiMm3s3XaOXvsA00OVjsecPPnMc2S41zhaCnWMo61Ze1IyOEDhU6TzQfuWfzWvUny1PY5sq3aHkl9kMOCVzl8LMMcDKkC6f98Vue/kfwqZsmiLwMIVKM9WLsTn08n1fxWJ5ic/sSkizC7LrN+Cz18XHm4qvcxWSWmSTvnp+i3ZhGASnaPMWwWEKhXIWTuMjyDInbNbmo8oiAlg/kMUIvM8ymbqeNzA8Y34Z1YYAdUYwnZ9rYWyzADVJcnJlC0wUmMuCZpIhNZJ2Ue+ggAzn6MRz4pSJamYup2EU7juFmXewYqmBdL0YhZhhlxohAKw18HxjoBxfy84IeY70r9JCAFgMhXddDmPv8hGaSIQ49pCUPnaQL18vg9XIMJyXMlWp4o9vA0ZEazlUrYNApE8v7fgFxJwKxiLDgwO82MdJpYWy2gW9U1sNPMxxpz6BX8uF6Dvx2B48Mj2NfuYLRmVl4lRIOBQ4Ohz4+6HZxqpciDSvYsGELvvvSN3H4s08xOX0FU3PT8MslOEGAerONWqWMHZs2YnRoyDj/+EcglnOZcpeMIMpFniZIpg5lIV9cy5THXO9LAUKc4wSZWCbXANcM72MZ1Dm5DqhrKj2FZD9/40vhbvrMNcQ/gmLU9XSoB8vknqH66QRe1pPrlu1Q0vl7yaE/aL8N/i/wXxEokrFGB08TOK6HwPeRMy1OEqMYhigWQhDf6uvC/TyZUZIYUIvXH3j+eXx5jCk4GkiTpH+K58LpqrxH4ePS8wed538te9/ypOjaVWs9cPM9cEcALSkuYmhxkb/11lvXElnb3tlBw/vmm7Syd9hGGEuWQmYnbxRItLJPvr3S5OlV39sKpUAUARNiDhG4IlBFpZEbG704OpKXm5e8DdxI6alh2YyjpyF1zWvh9am6N2OQDAJaLFfPpaK+2Ea5lEG1GCCp5+hdBpz6Rl5dMR20wWgk7DJ5r5hI9vxW3DxDd5gIUienkGquU2CohHBzk7EoWrLGjOWy3byGn0knJzWaZSipsu11sjdCAQUCW7VpDrZdIJ5RMRcSy9tgmKjQqpMULI6zTjyUocx5Qgq76s12LqWQ3d7s/ktSfNvQVtuXmhu3++y1+/8iBwcBVIWQ2eCr+kvjoneBGVrf9nU3Iz/+GsdD618GPBPRUtacOHHiWsga16fCDwWUU+az/5kTRWxKMT+VgF7Ak+2ksT3Gi8nWwTHg9QJq+BvLIuhGOUb5IDmm+zRvWLZ939d1bBUaLQCK7eZ4sV84juwDgVtyLFAmy6kkYEvv2kvExrjbIYfaUzl+cp7Y+6nmrfLyyODj9WKY0ThnH5ApqBQIzAdEgIBh+nQSKXRf82dQltyN+WM4WJkDj4yO3GRnQuJmINBFMIv5s/LcRRp6aLg0nlMMZylGZxt4Igrwam0Ue2YnUSh6+KTs49fzc/ikUMFMUMX+XfuxefNWfPbVF6g3prFppILdu7bh3Y/fQydOUW+mGBodQYqmSc6exyWUgyq8DEg6TfhuBP7Tc1wEeY51OfB0CvyoGWN33EOENpqI0QoCZO0ED/kjKDsZ6u48Gj2gWjSH/aGd9v+uJsD66hiqDHGMmii4KaMWTYJ1o1sYFtYCD8scc9gHtPpwFn+0mVqCushoA9h1XuLAIcjpJOYEwg6IqlUAACAASURBVGJYRiNO0SmVUfCKqMzFyAtlnK8V8KcgxxvRPE65QCGsIuqlCDwmfAec9jw2JT086TrYNl/Hs+Uair0IF7p1xKUiZrwMZ5sRSiVga7mCR/wKWlGK49UiDs7P4mgY4ooXoJ26GBlZh9e//R1cOn8Oh7/8Aq1eG9/+3us4fe48rl6ZMSDI669+C2dPnTRgzyuvvILf/e535lQ86kkM36POJLa+9HGu/0GG+43mL68ns5/rgMwi5X6VXqs8igpF5xriSwCy5LJSZEj/1Tq1neL8rBB2pcAgiMbnK3RRYb/3gv61GKAl+017me0ckPw0h03w1EeuYXMKaQ9unqEY8ORL5sPLUKmU0em2TV+GxRKa7TbKlRpG1q1DbXgUX3551IBhPBlT4yn7iP/r9HL1s2T1vdBvd0Nerj1zrQdWqgfuGKAlw1g5tAhoSbBoQev/e8WYkYAZNNr4vRhOg8yslRqY2y3HDiehUiiFWQAdgSsmRhTdWJsfx4AbFWnRBKqYH4kCWOwXeklJW+b1NJ50eouMELuvbtSG6204Uky5sUipl0Jvg4u3Kvw1t2wPjW18czzt/AXXe442QCkPtpedGztZVfRyMScIQT/ljVG4BJ/JuijJrdrG6/hZygGv41gwfxVzJNhggL1B634ZsLbHaXAe22CYwNhBUEuAFr+XAapyvvvd75qh1VixfUeOHLnmJZeCNgii2YDG7a5xtVfGtwxhjqttfN/uOlq7f/EeuJ5s1JzQoRO2Qav5ynvFPtEat+eDxnat76/fA+w/GvOUzTRmuF4ZakLWFUNGKJ+5Frh2lZOFsk3GFPtYoDnlC9ewEvvye4HSkpOSd8sBs+xxllxkfRhaxnK4b2jdan5oTrB8MV+/zuMv+cr+5V5HFoTWjmS3bUSq3+UI0Z6ufpPMkwPobstAyWFbTtifpQ+yXWSPcC6zD3iNQDmb0SAmGsvlXsj/OdfZTrJexHrm/Xcz3HABxkEOrw9oZalhaMVuZnJJmXDDzIXTyxGWiqhnXeRugqoPFGfnsCd28NLmHZhIgV63jZkwwzuTF3FqfBRzQQlB7CNLHJQrFTy0dw8KHvDJn95HWHbhF0rwCmNweSpfPA8nTVGfaiJqdxF4OcaQYUccIc1TnPJdxIUigm6GR3MHP3Y8bI066ORtOJUipnoRhp0Au7pA3pyDXwgxHziYG6uhTkAqzlFJHBSm69hWraKUxei16nCZkyrL+rmxBGgtgFoOGWML4JYS5xtAqy8w9IsBuxzPRZYQhWOeMQ8N38W072OqWMJcBlyYmsHO2gS2l2vopAm+ijv4MGri06EC2uPr0O0kcHKOgQufoahIsTFJ8DRcPO0F2D5fx0jcQzdpw6sW0Ak9zDBs1WFeMR+OX8IVOLg8Nozfnz+HxoYNwLr1BjT0XA/ffvFFHDt6GOcuM+Qwh18owndDw5Abrg3h1e99Bz/72U9N3lQ6fznH6TDgvsg8VkrTQL1JuVNtEHop/ZbrZvDQIcoR6pxa+5InLJffsw6U69wvFFVgn0yrNSuwndcTsJIjVns1v5eeyaHTiaOS15Jt95r8lgy1AS3WUUCddPNCuYxeshANkSYoMLQwS1AqBHAJ3IKhgwUDJJbIXvP8PjNvZBTPPvcNfPDhh+i02temtmwi7YViJ9v9M6gPLzX+91rfrtVnrQfuhR64a4DWwYMHr+UQ0mK2Aa67vaAHjX79L+aLhJS8j/fCYNp1EAikvpWSTMWPYAk9+uxj5q2gIGeSRCUAlseFSiap0vSq8356RmkQ8VomiOQfvacKCxBIs5y+uF7/ytCRAWV7XG9mTthGsf0sfm//pk2fdbbDX5bTBoX9sDx5e9hn7B+G9TBWXgnz+budDJfPEuiocD4ZJ1LeVQc+h949siqYu8AGUe22qQ02QGyDdfx9sbUm48gGlNX/8pzr5B3OHzItqKjZIYbMtUCjmMqO6Oqqv555M+O3nP7nNTagxf4dBNOWW87adbfXA4NrTHPbBjcGn8B5qjV3uwDn7dX+/rzbVsyplPNkJRorNJIEDMlgYX4UMjwV/sffeQ/fmVOF95GVyzAVOikEiA2OH9fwckJiBIRJJgk4J0OMMoKhNvZpsjKm7jWn1mrNDO1DYhhRrjLXokkqPTFhxor9zD6iUUmZylyK7Df+rwTGMiZZHg0l9qPeV6vuyyl3cF/SPJLeRIOaBj5BK7aTIewEZxXSRF2E81PygUa1vmMZL7zwgtFduB9yzpA1Tv2Ebed3vPduvTLHReJ4BqAJSGdyMkQ+ww5JSHIRpC6KPaDohWhnPaROjEIhR6HXxtYM2DqxGUcuzSJwPTy1ZQInrpzBIb+HeilEpxVhXW0co4VRVApVnDp9CqOjZMnUsffhRzDXcuF6BYRuipkrl9C8OgXfSQG/iy2dNr7bBUphEb9IO5isDSPuMGdUju+UPGwLgDZixJ6DDTseQPvkGTw4M48teYA0cnEq9PGvIw6+aDSwa2w7HuyleK4xi03NWQRZbDK8RwUfbR6K44ud1T/tkWAW//4ScgjDWCPI95dMW7yuD3ClmYMw8BE4GZpxgqsZcKpcxJebJ4Dx9dju1dA8cw5hrw1SsOaKPt67eglHQxctAqOOj1JYRtLoIGUI3VAV5XoTu2c7+PbwOjyRZxhtzyNgbjE3R2J0CcBJfFxBgHeTGBdGhtHcMI5zOTC672FsfHAPgiBE6HsYqhTQbM3BLweYbzYQhkUMFYbw//6f/w+eeuJppAHw0Z//ZOSonJOcy1y7TKpOhz71Q4Ii0pvtiIGl5q50KZZPfZF6OGWJmI+8X4wshRfyf64dPk/yViCYHBgCuhRSyLIFwMiBQjnE61me9EOtZTkj7jZDVDq+2sv+sPVi6Rt8lyzSfpS7nglZ9XwfadRD4ORwkh7KhQCew1NAA8zPz2F8YgKNVhtuWECXIbFZDtcP0aODolxBnv6ln/l8jYPA/MXGeDV15aXm1Nrvaz1wv/fAHQW0KEgZrsRF++abb94XgJYNAsj7J+q/lDR7EtxLhpkNILBeVIqp+NEjTxCDxgsp0HyJOkzvEf+oUDPUjcKXp3JwM6DRwxeBCwIY3NRYjijMYjdJKb3R4rgRYCiDyQYNVdYgIHW9Z0hJsOm8Aq8EggjI0WanMDmFDdpjOdiXCjnUc3ivWFhkvxH0oYL+ySefmL5TQmVez+cKvFKiX4X9KKZfYBm/570MtaDyQ3DRDkUZ3ABlOEqxUJuvBybJ62aUyIUklZrXrJuUGSovNKI4h7gx06CgEkMlhy8aEJxLMkpslttqCEkbqFWIqwAtjd9qPHetzH4PDK5fW05qLuka5QXRWuH3WntyCNhrTfet9fX1e0CKOg0O5RvkGtWJh7ZziOuCJ2JRxnM9E/CiAcRrlMSXT+LeQAYugQOdQizDQHJUMnkpcNpenzKE+CzKD4ZiE5ghsKV8X5K9S5V7v8wJY7sz2MrY58qE/Zfa0ygUi7E/BhF+/OMfm+TOzz77LN55549GlhIk4LUEuXbs3GmcGls2b8bMzCx273rQ9CfXFxM28ze+TA4YZyHmywR88Zy9v7wIGpA9xDrGbp81E6S8biEUzJxOdy2V9y13uc3I0p6i/UlhUDqFk/sHHUEEPMlqJijFeaPDVZTfUwcNcO5yPnMOSV5Qb+Hc5T3Ube7Wqz/2C3LyWj/3YRsvd+CnLgqpA5/Al5shcXj+XowgjVGJE3hegLobIosTrMsS+EUP87UAUSk0QA9iYF15DJVi1YAp3aiDZmvGAAyV8hi6vdgkQM+iHoa9AtYHPgrzV7G708K3U86GDL/pNXBhdBwX8wry3MfDI1VsW1dFkrfQaszi6pnz2LdpG4ajDNV2hFonxUzg4zdpG1f8EGEUYHuzjb8fKeKB9ixqSQcBcnQzD37I3EMM1VqIKuS8MuFagJd6yMkuIoWLubgIIpHjtMBgY4BmP0jRNSFbHvOBOTC5s84gw9udHJczYM/W7QgcD61mHefm5+Ht2oUvWnWczmMklRKyNDN/TCrP/kyzHJVODw9nLl6u1PBIYw7r5qYw5qUoOjm6CeC4XG4+rpRreLdUw2fIcarbRJOA1uh6BENDmHYSRD4PxUiQZLwJ8D0XTpah22xh/dAYgqCALhys37QFgRfinXffg18qYOuObRhdN4IsinDkk0+RRYk5GMCciulx0jCfGkMtyebzFthsi89iykvOc7FslUtLh0TwLsoV5c5SrjnKWzmS5EiVrFboIf8XuCZHuEKhpa+KWWqDdYNpR+7W+uNzBdppn6Qskq5h7zG8To5m3qdrkiRGoVRGsxOhEAYI8ghB3MSWmoeXnnkcWzdtwNmLl/HBF1/h5OUZeJVRuEHR9JvJEdmN4Hn9dCkcJ4F/lGN8pp2Sw2bT3kv2490cv7Vnr/XArfTAqgJaMry5mJV/6fXXXzeGP4+slVFvtjDruGo1RAlrxUih0kOF5U7k6LmmkDjONa+G6iOD7FY6fLn3CPgQyKB8TRKGAtdYF4UL2v0l2i898/RcUlm0Ez0q9xXLkZdUfSvvOo0bnmRCIEvABg0mKs/a8JbbnsHrtMEIoJLHSOECatP1yl/Kk2FvDAKwBJQJULpR3ZfaWGyWl+0N0px+6aWXjEJOQIvzViGU8oAtpuzbZSpPgXKscAwZIqqwQ7ZJ3nkBOFQo5JWzGTL2XNZa07323NH80fWDoaq2h4sAGxkFbBvL4BqlQcWTdWwmmg186Nl8H2z/zc4jKSpSuKSMiNGn+aVy9byvi8F8s/11p68fXB/2GuRneYsFkCy1nu90/b8Oz7PZTlLwCbYzKTEPmaCMkDwa9Kjf7jqxx1NlyZDibwyPJHBBkF6yTsDnvcp6Xu6cIKBh8q8kKVxayTkNGOZNypHEsWFsUJYTvKG8arf7joJarWpCkXgf5fOfuXd0O9i7by9GRkfNPkyZfOniJVw8fwE7t+/Ehx98YHL0MDUA92Va5RlSZA7Td+dwMp9mmvnrg1oZPDKKmd/FcdAK+JuHUuTCyxxjXBN8yNx+7qeVfmkuSDek/CZgR3YhASnOCTJXltp/2W/KOWTLfDnYqK9Qr5HDxd5vbNm00u0z+5DpY3J+ciRke5gx8UwIHAEc9jPHoP97P19UthB6R9Cnf8ofT0IEwl6MDePjeOb5A4jRHzMOy/FDX+L5576BT7/4HFt3bsPb774Nz3Hw1EMPY+PmjXj7o/fxxONPYKI0hNGZOipfHMaGs6extz4Nz0txolrAkeoIftPIcdYrIS8W0Y3rCL0GhhFhfZRjuDqC8+0YbquLl0dGMTdfx2eOh0axCkQedqYxXvV62NuZxcaka04KrBSG0eHhE5UcvXZmToljcvrUzVDwXbjtDHB9ND2mendQjnOETo7EzxB7QM/Mv/5cZLIuz9gGOVOPoe4ClxzgQgJko+uQ10aRFUu44gb43fnLmCoWMe9lSAMHgUcdI0MUp/CDAlKGaUYx9oYhDoQ+nmnMYVe7hdJ8HcMhE82nhqVVKAU4XSzjnwsj+LAXYS7voeC42JQV0HOBw04H9UqIKGPYZw29Zgfrx0YxUini6sVz6LbqJvTTLQ6j1UkxVB5BqTaEjbt34srcJC5dOY+k2YBXb8M3642gpoOuz6xNKcpJbIC/iICmaf3a6073gIsUARLEKYHUUcRJihIihO3L+F9/9Dz+t//5J2jOTuKdjz/Dx2fm8fO3P8V8XkJlZBxIev09NSii3emBJ8HT+S/GKJ0U1I9tEOtOt2/teWs98HXtgVUFtKR0CECgosocWlRWqHxRaaPiwT/FL8votRVqxXRTUNzJ/BqDQIXNYFkKcFmJCWOzf2zwT33EvuD3Ai9shgqvYa4JesMpTOmt4dHYVPIoVHUkuwAQPkvJylke2Te8j8omQTECK7xPYRC3SyleCUBrKaPLZogICFxuvZdSqAcNdgEqxmTIMpNYn2GHNFAIaslYUx/LQ2OzUWylW54eebJ5HRV+AooK9RPgpFOdCEgqHwnX1uBLbRIIqjmlea3/+S5Pn+1NEqODc+PFF18065bP1PyTMaKTdQRcCbRQ39jjtlQ/L7WOVGebkWJ7v5a6f+331euBQVDDZguKwWcDWkut59Wr6dezZMkoOQu4zrleyfbhXiBAS9dpfGxZdqs9YzNkNQ9shizBGTLCyDjVtbf6rHvtvmvnt+V9j3+epXAXjn/XPst9uVQs4viJEwbs4nrYu2c3JqemcOXyFRTDAhrNJoJCiNrwECbWr8fOnTtNeZ8fOoRiWMToyAiOHD6M57/xDbzxxhuIk8ScusVT7niwHTESP6Nl7yClY47QVc78RhmcPDNASs8ji8xFOXbg5n3mDL/vs8r+e2bZ7fa11rjY3Aw1ZLvE8OW+JefdjZ4lNokYzMpDxH2Xeg9BMTpX5LiRQWnvgbfbluvd75iU0sydlZvQQ4IWBr7JmT+rH4LXhxcJUOUGQDQ6nWH09VlyzaiHUqGA0VIZlVIJOXNeMX+Pz+TULvwEeOmFl/Dm22/hqQNP49MvDmF2ehJlx8MjD+3D5OyMyXu1YdNGXHz/IzzZTvCU52GiPY8k7eFKuYiDUzP4GEU0xtajleeoVAuIWpcwGnqoxDmCToxi7mCi18Vzvouo28FneY6LpSHMFMdQThM80pnEt2pFPNZLMNrpIWr3UCkWjJ7IOZ9EMUrF0Pzf7aUoF0Mkjoue5yPPElSQIu3GTKGFnPhNyUe7m5hwS2KqgYlLTOAXOFeBhl9EHQEuzjeBUhX+SA0fTk3i6OgoJkeGcb7VRFYsomfAZAeFBQDQDULk3Q6G8hhb6w38XaGCB3s9TIQBnLiHTi9CpVwEojYuej7+qd5BY2gIVd9BudMzYZdOsYDP0w5OI0W3MoKZHOgUfJRy4Pl161GYnUFn+iLmkwhnwwKapRrcyjDqSYZwZATdJDJ50Rzmh42SPoAMzwBakcd5kCHIE7hMi0Ewiyje2uuO9wABLTftISxXMd3pH4IwXCD4OoP/9pOX8cOXnkTSqeP85Bw+v9jG//FPv0fbrSHzCgjIuEwSwA0MkMpIBqYdEROZe+69mmPsjnf02gPXemCFe2BVAS2jzC3kLBIo9cQTTxivmbxqdiw3Fz0NcoEuMubFIBLd9U4ZrDagxX5nfcRMWm1AS1RieavF2BLVV4ag/bvqprwT7OcDBw4YJZgUfgIOLIf9LOq+DYLZiYQFaPE5BDcopBVKuByG01Lz9HYBreWWbwNCyjEgVsJSZSz3d5uBYEwBJjh1HJClxc88ZlyJ9VkfJYe0wZxBkMcGzMSYs8eaY0xwjKE7ZNJRoRcLQ2ywwfrbzxMYqvWpeuse28i02ZMySsm05ObMOqiNZP0JcNa7Xb5R2heYmDZ7ZLn9bF+n+cPvWJbNnhQTZLDc1fbM30o7vs73LDa/B0GrxQDNtXFa2VmhvULAs1grNoBlr//bBZm1zrX2FytPIduUizoWnvWj44XX3y4DeGV78FZK6+cL6oeOx3221EL+Gu6nTBTNPITcGwhotdotPPHEfhPez2TYw9UaTp48hSAM8cCDu7Bn715Mz0wboIahVIa94nnXmL+HDn+Bufq8OUUuYMhLFJvk4wxtI14SEbhiSBPzuiA1oW5kzRBQYRhcKe5f1w2AxJx6q5xHt9L269+j9c93jjsZ4MyFxXazX/j9ckLG1Ze8Xroknyo9k4x0Alt0KPFwG84z6jR6/moyJAhQEZwgMNUHs/6SDP1aFimCjgbIys0bQ0BNSJ5JKuWgUCybPf2BrdvwzLNPA8UAUZ4iLBfRaXUQwsP4yBgazYZh1V2ZuooP338fj+7egzPHv+oH7ZVCvPjvvoe3/7+fYX8zxZO1EaT1GfTSGPOOhw+vXMX0xAbMMO9PksB1MoR5F1GnhVKhitFehH2dNnY36vh2lfmDErzbyXF0KMShoa2Y6UXYhXm8Wqvi6cttbO92DRDgeQ66cRFhoYA8rZscRH7mG5ApqwTomLBYzt02hqsErYBC4iCKcqBEplgC32WYl4ti6iGJu/CLQDuJ0XFKSFIyuIBCuYim08O5WgEHyz7+2KwjGR7D+Xob4fB6k1C+GPXgxJEJ6csIGnkJNjTa+I/hGPYkDrrteVRKBYRhgKQxj3Evx7yT45ezLYyNVbDH9TA838BmJpcvlXEkiXEsy3E2KONonqG3ayPaFy/hPxQnsK8Xo9KZxmyY4xe9Ng57wGyxjLobwClUDTCCKCbWbNhp/VDgPoOPoFZqmGipAZsDw+Rb2bW3VtryeoByEmkXYbGCuZ4Dzw9Q8jJ4rav4H775BL71zENmnte7KT48cRlvvPUx3Op6pG6APIn6erjH3GYFk7aFgJbyc1Fu0Z5drmN9eTVeu2qtB9Z6wOidu3buWnk3nNW3Urq0gOkdptJK5g9/42cq2AJTpAQrLxMXP8EYKj28Tkyu1RYIUpikJPHdZrKsNqBlsxsEVLC/WAf2CfNHKIzTBhzU9Qo/Y6galWfWl31IZhwVO3kJ9K58HorF5zPVRuUoEpC1EsbGagNaMtA0Zuy7wfashAiwGVZ2efyeLCa289ChQ0ah5lwnmKgEmjZzaRDQskMqlCSeY8LrOA5U2GkM/OEPfzDsOa4HAXZiZ90IPBgEG+x+0jzTmpQhLFYNDQ62jXXQkerctGlskXmhPA2DzCzNY5aj0NLbMZ4H14j6h9/boKtkhQ2u3c5zV2Le/LWXcT3QSnN2bXxuf4bYwJDWwyCYP8hY0Zq9XYNfgLZdjsrmu5IO04FFlo7GXfnA7vfxJ+OEYYf9tsbEma4BWmEhxFNPP21YvJSfW7Zsxp///GeUyyWEPJ2SHKokxaHPDqFSrWLPQ3vx6GOP4ezZc5ibnYXv+bh4/jz273/cpG549bXX8NN/+kfMzM/B9fuhjoFXMOAIc2NRwev6/TxGITNfM2OTlxpAy3BEuKeYHFowhjUBGLKJ+km8V/alceZ8FJNXc8U+LW1w7xqshfYo7SnS17QHcM/kNQQN6fDhsxgSr7yfqzm/lOzcnNZnFJF+3/ZffUaWyVGmE/7I3zKAFllyvIQn9fYTqY8ND6M2VEUWuOjEXTz0yMM4fvQYnCjB9197HW8ePGjYWF4xMHrFru07sGXDJvzmV79G7uX45g+/hTMffIidV1rYMzKOLy6ewpV2C6NbtiFcvwnx6AgiP8Dpk2dw9vxZBEUfgR8gb2fYDBfPl0I82mth9+xllEIPX1Vq+NDx8MtGB8nIEKrtOWybncd/HNqI3Sngph24votu7iPttrAxjJHNd1H1XHilKq5kCaIsx7BfhJt04DpdmJz1KcADIbPAR+Z7Bvzy4aOY+0iiDsrFwCSb73pFdMhcCgNETo7YyzG5YRT/+/RFnAhCpG4ZXmkI873YBNqW0gilgo9umsIrBOjGXUzAwwuVETS+OgXHzbBzx3bMz86hNXkV+7duht9uIG3Vsb1aweYEKLd7qHKleB4mc2CmUMQ5x8WFPEN52yZMnziNp7IitsNBxY3RKXg4lHRxqNvFSS/AxbCIqVIJvbCAqBeZEGTj7CdwD+bK4gEC/XVKIFRhwWRqrb3ufA9QJhL0j5IMbnkEScqw2Axudxb7NlTw1EM7sGPrBkzPN/HmR4dx4uIskrCGQmUIadKPbomjCN1O99qpwnJiU67d7t5653tk7YlrPXB/9MCqAloyvpUsUOCJABgZNVzsNMYJpuj4ZYa58Tq+M8yKBrO8cSvNsFlsqGxAS8qP7dFe7aTXYvIY1HEhjxeVfdaB+Ta4IZKqT2CQ3k0mcRfyL8NdLJ5HHnnEGPj8I7jCvCUcE4Em8owq54TGSyCexkvtX05IwFLTf7UBLdZZ4CfbbTOSVlKZ1djYGxW/47joJMnf//731wAWsRYFEi5Wl8WMTCr7OqGM405Ak4w7rg1er+S5OsLc7v/FwAMBcXb9eY9CQTjWfCbfxYi0Q1sZTslcPMpjQjCLYCnbpxBIjbE86Ha+q9tlaKn+Wh8CMDVH7fbx+er3r1t401Lr7G7/PgjUaryuZ7CuAVorN2ICtLQPa09bbO0PjtNSgMJyaim5Y8s8lfvoo4/is88+M2AWT/167733rrFoJBuX84x79Zq+LdpnaGVZalhYYtqGxQLIVE+zzORXOXDgWRMeN3n1Cl5++WXUKjX86z//C65enTRgFoEvnq72xeeHMb5uHXZs346jXx7F1q1b8P4H72H3Q3uRuw6+OHzYgFrFoAA3ZsLtftLt1GWuLMfka2LuLAIqPZ95tlL4eQqXbKFrIW8MiyOwsrqAFuWwDjSQfOa7AM3lsvC1V9rsdOon2oO0z/Akz2PHjl07DGEldYDBOcg8VybXFZPAm8TmZGERJlzIT+Ywb1Y/3FCvhcP+FsbBhZsH8Jii3HNRKhXx8P5HcOTYl3jt9dfwh4MHUYCHJx7fjz99+imuTE8hYx6oXg+lYgmVUoU0cXQ7dTy4ayMeG1uHdSenUPAC/Pz0EZyLe0jIE/JD+GGIkaFh7Nn2AD75/AtMpgRcfBSaKbbkHnbEHbxQCfFEdw5IEhwvjeJgs4XPKi7mSiFGSxVs7cR4uefgwdzFULGARmceWx9+AFdPHsHm5gxGewkKGTDXA5q1YRRLVRSmpzEeekiTlgGyiOYQ6CXwFDHvfcB0Gg7CzEfei1BmyCMPn/ELmGPEQRZhaPNGTM7N41ytjP+rO4fp4THEMylGamNoJz04iFH0U3S7bYTlCtLcRdSLEXouwjxB1G0DXv/AnsAL4LTbKLU6+NudW/FSfQp7ej1UujncGEg9IMqINbpIi0XM+EAnTTEaVoD5FkZSD0XXQ+Rk6KYxHD/AVS/A556Pt9ttfORmaI6NGqZYnKUmLxjDgGO3H1pYSD0TjkqQsw92LnTKvSrgvtb1ys1phgnHIyih3e2hGAaohUAFHZTd1ORKg+thppWgMDyOnhMAHkNts/4hAcjRWnBiK/k+5b8OoIfgxwAAIABJREFUh1pN+fO1Hpq1xq31wA16YFUBLRnD8qIJIOG7HY5oG6UyTHVcNRU/It5Mhk3jXcdc32mBQEVcShPrvtoMMfWDQAY+n+ABDQAmUOW7QDUZDvyduVEY+kVwkEm7FVLIcgh80YhgO6RECigREGHnO+M9AgD6oRPJNYbQ7XoZVhvQUn+xDVScVX8boFkJybAYoMVnEfAhg+nSpUvm9D873FGKu+bRYnOJfc2x0G8cM64DPo8nKNLbTPBqz549BgRm6KFy0alO9hxabI1pDPQc5fkSIMpnMyyEiaTZFvYd5xbnEcM5mAOH4CrnEP/IAGROHAGu9IYrfETsuBuxxm5mPPqGYp+xJsBV81WhwZI7Slqvdtlg2M08c+3a5feA5PP1xnslAJPl1+av70o5fwTwCiDQmrBBbntdSGbc7v5ql2nv9UraTUDro48+MsnhCeZQTtpAxP0+PxwmAs8UZtjPJ+QwrCjLjBx/8qmnjGOJjqjnnjtg5Pe5c2fxd3/7t7h65Sref/c9cz+v56nEr776mjnZkCe/TYyP462DB7Fzxw58/KePsfOBnagM1fCHd/+IJEtN3qKi65swNoYtEdDqegxpck14YT8ZeZ+d5V9LXm7gNwQJwRT334AtK7l6NK6aE2Jq8XvuNdxbFEJ/o+cOzi/tB8oLR4eSnYCZgBb3TM5/suI4Bqv1MiGGTh8QNDnLDJhl58xiKKKdoazP4DJQRh/1gucGJvm757gYXz+OV779Cn72Tz/Df/1f/iuOHjmCuckpM/4fffwnnL98CS3m3CpXUClX8Mz+J/HJ+x/Aa9Sxq+zhP730CvD5V5iZmsFvzn2FK0MlXK2U0PRdwwgkP+iRPQ9jvtHB8XOXzMEClUKAbHoKw/U5fPOBndiaRUg7CerBEN69dBmXJiqol5i4PsUzW3fghco4So0uTp45BSQR8uYc9tbK2N5tY6TXQ+C46JYrcB99HJ8fO4YtyOHP11FIEtS8AH7CdB5kDjqoFz2ccnqGobUzKmKCybWSNtw8RZ5kmItjNCsldIeHcXS+jplNG/DJcBlz1RomahNIkwyNTgN5FjElF86dPo2d23djrt7GfJe6Sg/D5QDrxkdw9uJ5AxwX/RKqYRFeHOPV8TF8f+4qdreacCKuEwdJRhZdjqrrI05jdIIMaZ7CTzLU/AKCOIdv8mG5Jol44LqYKRZxqFTGP9cb+NB1MFkqIjPMrAw+MvPeZ0S65uRLMvTsebDGz1qtFbpUuUzolplQw1YvMe+B7wMEUQsekk4DtUrRgFOp46MTZegZmeljeHjE6MIO5+pCNI30UtohKxGZsFTt135f64G/1h5YNUBL3mGbjUWlQ15iKSC2UWobpgxFoAAgu4gAzoULFwwwIEX9Tiu8CslivZfrPbydSaVQTTsXERU99gUVP/Ybj6ZmP5GtQ4BLwA0NAyqK/I0ClNdRcSYAwt8kWNkWsXAEnOjdeK2C4Fo+E46NWE7LyXGxVNtXE9ASO0vAqUA6gXBSppeq43J/F0AisIz9xNNN+GJCeAJNYklwTMyxvp3OtXwfWhc2AKV1ojaI3cRrlQhX84CAE/9Onz6NEydOGGVdMfuLtUGAl82S0vwWW3Lbtm0GxGJdCZIy7JfP5hzk98xNwt8InNrlMXSG82wxg1abueb0IMi23P7WffYz7Drwe7ZNAPQgQ2+lx/9m6v3Xcu1igMidltl/LX29WDuvJ1+1f9osqEFQeCXGyQacbZCMsol/BMTffPNNw87iCX2Sj8qtJVlxv46hx9Pt0gzOAkOLJ66l5rRDz5xY+P3vfx9vvfWW6Ydt27aazxs3bjD7xonjJ3DWpFgo4tLlyxgdG8MjjzyKg28eRCEI8YPvfx+HP/8CmzZuNHv02LoxfPDxh/jq1El4gY8Wk8k7NJP7zCBzah4NaXPSnm+AFmNG5ymCjEytHF0m9oGHctT/PfYTk9NnpV+aW5TPdPJwH7QdTuwfsceXArSkq9isXMl67k/cH+XI4kmQ7777rmFu6dTtlW7bX8pjyKa3EEZIMKsPHprTI/uHFJpwMwMhEsFa6OZ+qGJ/vAhmhn6ILE2xbnwc33v9Nfz8jZ/jR//uR/j1r35pwukIaHEuHfriC5QrFVy+fBXbtmzDi08fwDu/+i2qU9N4PI7xg23bUbxw2YRAfdaYx1cjZbxTTDA7Usbs1DTGRsYIZeLZp76Bk0fPYmpuBrWtNUxdPo31rodd6zfiq+MnUXRK2LX+AZzgKZtlIB8rYMeuDXj0wV0I5xIknRRNJ8eQ42DzfAvjM3MonL2ECc9Ft9fGBSfFyN+8jqOXL2JvtYKpQ19iXVpAqdVDUK8jSyLUNm/AMXTw06mTqARlfLczhMfCKrqtSYwXXIx0Y0RRjHq5gs/abcSPPIILo6M4HviYC3zMzs+iG3XRS3oohB4mhquI6h08vms/Ll6dxbErV+EELjaP1nDgwBP4zb/+Do1GCyW3jLnZJvJCgFdGh/HvG/PYOjuFCLnJY5f0IhTixPRH3m2YnF4ZYiQxwSuTcgn/P3vv2WTXdWUJruvvfS59JrwnCJCgBb0TjVSyVaXqkrq7qrqnP4zp6e8TMxHzZf7B/ICJiemJiqiaGpWmqqWukkQDSiRFKxIkQBCGILxLpH/++juxzs2dunqVMASQIAC+R2Y8vPeuOffYvddZe21DNaUJyyCYnGDSMPBJpYo9HR+fVwdwhuMqZTgwmWehShzAMcb2VmG+itGnrBskGkMRb3zI78r1+TvpyjmgRWCXQKbjegqkZBghEwewnZlFk8CobdlottrQLFuJwHvlGjrtNrQshm2aan4r2vWyLt5JtdV/ln4N3Co1sKKAlhgvRUaKxBKLUyqOaBEUEKObjjEdaIJafDHskKwPOtE3QsfpahpBylVMEX0jRNGvdG9xysX44uf77rtPGcDczSUbhpl7JCsQyyTaZJKVUMIQBaygI0Hjj/Uqx/O6RbF3MQ75u4CNLKvs7IsReb1Oz0oBWuJIi1aGtFVxZ7gIFl2pHa5kVBd/F6eMTgYdE74fOnRIsQ+knkX7QzJ2igG+HGOxeAzrn+0tIbgqTj+KVDsKgESgibv+V/Mq3k+ALepfkdVH3RER6lUixIt6asWwTd6LfwRYeX8BScmi5E44F3LuklPDTbTD+Jswz1Zyp0rAV8koI2zElQI0r6a+v27HyHj7skyfSzG7vm71dyOetxcUl/lc0oYX19xeluP13l/aUdZ3WT85F0jCETI5yfjkGifAw9UCGtdbvpU+n5noCGgZ3NlnNjv+RxDHdRXj6oknnsA///M/K4YtsQ06QQ8//JDatKPmJdevc+fOqzDCtevW4amnn0aj3kTJ85TG1jtv/RaPPfooGM5O7a12t405zq9pDMuxkKTxoj5WzjBhWBOd7RTWIpCSqXBDM42UY62AFmbkg6WEzFOl5bNygBbtOq6LbHsJZReb8GqcvuKGKM+TTSHOO7R32M/4IoDFPshQzr1796p6lfusVB9Qct8pw47yllcC8YtgVl6juSS4luaMOQEYc4bWIktrUWaCwBZDTh997DG8/ptf44f/6od49713MTo2giNHDuO5Z5/BG79+Ay89/yL2vLwH992zC45hYt/eD7FGy/Di4CAmLk5j9WwTpmXheMnEZ66O3wQNnDcoReXB90PYpoORoTGsW7MRBz8/jNXbVmNowMPpA59ibnIKrluDrTkIFzqoDAxgASEiM4Vb1eGYJlZXJ1AqDyArlRE06hgPAwxFMaxWG52LF5F1OxgfG8XO+x/Abz54H5seug/nLkxix/qtaE7NIvG7Kpvjxs0b8MrHH+DNydOwDQf3pFVsK1fRmD6Ju8o2dpLR5UdIdAfnagN4Y6CE9zs+ZgIg4ljTY+i2roTly56L4aqLDeOrsHPjvZhv+vjswkVsuWsbzKiDbVvW44tTXyjg+OiBL3D02EkYtTIeXrMK9yzMQp+aREeDet6w1YHRbmOD7cDttlCCDy/sYjCMUIozOLoGSzcRBgk0grJJhJmBKt6tlPEPZycxWRlGw/JUlso0jWEghJFxjLLVc8CZwBYx5BxuzrOT9l9fRQ1kYFJarlkEs9rdLpI0Q21gEH4Q5lEBDNWmJqHSNY4VSO2VKipMkdqJfqcFQ9OWNPs4Hwl4f72+01dRI/179mvgdqiBFQO0rvTwVxrUAqzQUGGmPjKQGHZItggnh+sNebva8onRLwyZosbQla5xud+LjlvR+ZPv+dycAMU5pwHIMA0aZDTMRPj7yzqM11PmG3musJkEuBMDVfTRriS638sAKAJtvKbogIl+E8suTARp0+t5Hl5XxNjZHwVYFPCW+lIEe/hiiAPBWHHaJGukOJFFhlaxnPLvYjmlvUXEn7vQNNoFVOKxElIqdVxkXxW/K9Yh64ZgFgEo6qyJ3p20D69bDIEUQJLgFx0wCU2Ve509cwZMAEGnlWXmudw1Z52dPXtWhQ8vB+LJs6bLCKIW54zbtd9fT5/7Op3bO0Z750sZS6LnJ/2P80cxW5owQVQYgGJF5P1YNArlexkLvUD+16nOb+azSliwAA/8LO3Gde9K8//NLOs13WtRFJ5oVZImOcCk6+oZyUyiPcPwOrVumIZi2HY7bTWX1wYGMD4xhqNffIFGs4XVq9fA9Up5WKZpYcf2HZg8dx4lJ2fPTk1dhGmZCjwJohCmayPUEmSKgRUrHS0royaRhVizVYhTEgaoOKYS8Xa0FEaYoJum8AdqaMQxyoatMilyPLGNZPNENrYEHBUdzuK4krHLscTnkXVDsliSUc71kRkeeR1hHEvW3CIbvnftk/VIrs1xKxmbRZ9GGPTFueCFF17Ayy+/rC4n646sv71zi9gJfF+OvSjfXapf5Ewbcqjy0E6K7+eaWbngOwX3CXjZmpVnNYwozsR6MJQgeJrFSDOy+zSMjk1g9yOPYu3adWj7XTTaTSw0FzDXXMDp0yfxxCOPwoaOoN7B8cNH8ec/+DP8/T/+FHrFxA+/8RSST/fB+vQwdnUy+GGA85vHcKzmYc+5czgfEWa1YdkeoiCfH23PQ9vvQLc1rJoYxV0b1mD24jROnjiPhMeTuU+WOBlkjoEw7mJ81Th27rgfqeEgZEY/hrLGHRhaAj+N8MVnnyGdmsW9locfrd2ChXYLeOEp/H97P8SOXbswtbCAphr/DqKFeZw8fhJT9RbTFSCNM1hJiAEzwJrGHL5r69gFC5XQxAFNx/9RAj53KxjMaohaHThlDX7sI4ioY1pD1cmwZd16bN+wHY1OgiMzs2gHIbw0QuQ3Ybi6CutM/QTT83Vs3LUTJc/GhG0iSSPsP3kC9+/ejajVxf433sTzd92Fyb0fYjhs4S4A94QZRsMIWpzAMfIQ0SBJEZrA+ZFB/Oe5BRywDSwYg2ilBIs1uCUHfthULEqXTZ8BXWprLZL1CIbrKdmUfUDrmube6z4pZ1XylYPSuSYe+6Mw5/JAUQX/K8YWNRJBfTWV0CFV4vArQHC97ifrX6BfA3dyDXxlgNbVVConBhp8999/v9Lroagnd3RvBjuraLQUKe00hm5EyNLlQBX+JoACAQsawTR4WQc0AsmakV3N29WxF0BEgEkJQxOgRhydK/WTIkjFY6WtxPAWQKtonN4IQIvGsoTbUauD/y62CZlUZBaS9URAi2As21RYVwLcFdtPyigMxcs9uzCi6PzxGWnUF5+fwJGAr7yXlJcOhjgpUndS92SVffbZZ4oJVgxJKraROAvsk3wuPh+zLRJwFUaIupfr/ouwRzoyrCuOH4YwUtSe1yZjg2AXv+e/GZbJ3eSV6Nt9BtCVRtSt9fty7SX9rMjkKPYVAbeKoeHS14UppIzVxTBqeReH+EoO661VQ7dnaUSvj20oIWcShi2A/+35ZHmpM2ruUPBZhRPxPwIV/C63HwSQzVKCRhFqlSpS7vQzCYeuqd1/9sNuEMJiwpxKRYW2+H6gQsQiP0DJK8HvdNHptOE4Nok/ueiwZSJQzlgGOwlhqQx6zNtlKsCBzpllaki7dVSSLsbSDKt9Dalp4njZxJxloOsnsEz3D2QGBDzmGiIsvyJbneNI1jcBusRW4nrCNYr23NatW9VzUm+xyKwqgs9FNrCM1WJ/kCQoPJ/rFeuKmycsjwCiEnbP3x555JGlxEKyTsr1ihtLvWxeWZPlWCnv5TZUFUMry9udgFbKv0VsgkAF28LQLAXWqFAzOsNkcim2XAqd7Lgs1zk1bQ8DA8NKdKvb9fMEMHGIWCPoFWNkcBD33HU3zhw7iZnJGWzZvBUXpifhDLqoZDHMU6ewxXGw2raRhDG04WGcCEJ8OD+PBdNGSCaZbipAJiNzSKVZJMiiqTC7iaFBbNy0Abpr48SxY+jOz2HCtDHSCRBFAebKBkbXrsGzu3bjk88+R7MygC6fKm3D8Sxs3HE3Tuz9GNaR49je6OCb5So0U8fpzevxcRLC2bYFB86fw+cnT+e6ZlGgNL38doAkM5DaLtI4ghm3sKlTx5+5OnZ0fUxoDk7EwN8RpCsPwkwcxRQznRSdwIduldGancZaJ8PW1RPYtGEr7LHV+Mn7H8Jauxab77kbjBVMshiffXoAJ46eUOPsT370Z7gweQ5Vx1GMnI8PfY6NW7YhDGI0p6dx34b1OPrB2/DPHceDuoHnfB1rmm2U9Rhp4LPZYLtACB1HNR1vOBb2mzbOWWVcoB6T46DeacL2LMUCos4d6zpRefVUlJsiRioG340nSN7OU+pNLPvvNe8EUlRBw2SwLoaCKnuDY5R/BLfYmBqQZHm4sJqz+u13E9usf6t+DQC3LKAlhgQNCIbaESBgFjUBtFbC2S12iOIuXTGDzo0As66m4/H+DC8k3ZwLPT/TiGOabhqTtzugJUZq0fkUAFMM28vV03KsNn5X3N0VxyE30H6/23o19X+1x7BNGFpH41mAIoaREODhPQk+UsOMu+s0tgWs7O2/Uj7Z+RZG4HLlKDr0fEays8iSohD9sWPHlI4WnQdeU3bWeQ7/JBRQBNuFCcHystyvvfbaUn+TeisCWmLQq91c21Z9ku8Ud6ZDIY5LHEV/kECA96WjyuMJ0rK+CFBTG4/XZDnEAVGOTxRdbRP0j7sDa6DIjCiyBKUfs08KM7LoFAuzle9FIXTRA5R5Q97Z1wigCqglzMvbniF0i/cJ1jvnIALcZCvJBgTbTYDFW/wRLl+8xSyHi2/KUSWgJfM7+5u5mH01iSKliQTp090OTD2D69iI0kyFT+k2uQDc6MqBsiiMlX4L6R0ExcjyUoygNEGmG4qJRWzCixnalCjNpkgzEBgEtYhwxXCiNsbjDja2QzyZVZHqBl5J5nC+7EErj6LeCdUYEvBK2FSydouWZvGZhPnINpSEIbImS3jhU089pTbmuIkh1+Y1Zb2W9i+uO7LmFVlVxY1G2aQSoJTl5v14b16PmpAS+s9+x7mjOK8U7y9zjLz3zj9FIP1SnSAPG8sQG3nIIV9kbeXi34RsLEQZEBpASr1pPQEysjpiFYqGJFKC7ZnGNjaRBgSJdLiWjTAK0YraGBoZQNBpY7BaQ9DxlSNtOC66cYDUiFFGitXURfMsnGxPIemG2FVaizQxcajbQdt14RN4S4GSZUBPQmRRB65pQydApLvwW22Yro6BdYPoduqwOh045y7iuyOrsNBYwMcuMLB2Db579/148+3f4fzIBGZUT+0gRoxHn3seM3v34/4Lc3gySbF5blrpWx0bGcZh6ls98iDeOn5c6X9puoHV69bA0g1MnzmPRrOLjm6r/mwhxg4E+G7Sxurz81jHSF7PwXvNBNNWBfUwxtD4KJI0wMWZaTiVQZSjEHfBx/paCZltY/je+/HbZgdHaLts34q9x46pbKOHDx1WAHGWxHj+uaexb98nWL9hI7LMQH22jYnVG3Do2EkMjY5i1cQI3trzC4x6GUZPncGPujZ2tLqoal3Y8GEZKaKQfdnCjFfF/lIZ+2wbbzQWcI6AB8MiLRNRRo06IObITzVYi9p2KjWAlmuurUTI7209p960wguglW8KKDs4Vx3Mw7EZMkwxfyZ8SAlFMkQxP45jkH+6oUQJ+69+DfRr4CbWwC0LaNH5587b0NCQcpZpmIgRJEbNzagnGk3FTG2XAiRWoiy7du1SIWC8P/WwGKJAVoywm8SwXIl734xripGqjD3DUM95tSGHRRaFGLNi4PI3AY96GVA36rnE2CbYSN0qvjPEjsCStAtF2gnYEKiRnV8B3aRcveUTYIvll1cRvJPvBPCSBADsF+wr7DO8F4Et3p8vAm4M8aOBL/1XnBDZdecONsvKflbsX8sZ8zL+5JnoMNAp5fPzT+mCLQIKdB74u4QT0ckhgCDlJkuLotBkuAk4p8C4xQeVZ79cXSzXppdq9+Xq8kb1if51bnwNSDtKPyz2B3EshYUpumwS2lR0SGUTQOYG2SBgvyPYKlp2xRCqG/80/Sv21gDnxk2bNildSL4kvI1tezu/KAovWQq5c6+YF2RrLYZS68LChgbHMlVmQjK0XNtBEvgYsAwE3Q7jY5XgcCeOQYjfsB3EzF5oGEgJbmlkc5EVwBDDHDhRoVq6CyPN4GWhEn+PFVvIQKiZypHWjRirrQwT9VlsmmvjRWcMlmHh1+EcjlU9zA6O4mwnz1LLMcKNCFnXZFNPAC5Zi0UfUsaQ6J0yKy/XJ2azpD1H5jI35ng+x6WwJmU8yxoo65CAy8WNRV67mDlYAYSLG0YsJ38v6o8KUM3+1avbJXOLrInF5yky8qVcV2d3MdMhM0ySd0MBfsBKNFiLgFaYAqltIbCBMAuBLISnpSiRJcUsgXGkMuJFlovM9JAmBrTUhKkZiKMQhs2s0z60JKLGAKrUmep2kLq2amv2pZJhwo0TxFGAxDXgGjYq7QxxmKBdygE1j50BQOQZSAmuhQEMjXIKCaqVmgJOgyhAdagCL2xjc+xjbHIG3x5ci8wP8bE/A294EI9u2o5pP8HCxq2oj46iXXYwHXSwesMmfPCP/wUjhw7jxaFhTLSasBwT8+PD2EdW2qOPYd/0NCbPX1CMl4cffACtdhtvv/sBopSJiEoqRJP1sVEL8Yzp455uE3d3E1S9ARxKdcynGuJWC8OVCpI4wPH6PKaHRzBRq2L73BTWsr+7Do6ZBj4aGcLFsXFko6vwydFjePTxJ1QShk6zhTQK8cjDD2Dq4kWYtgvPKamwUDK39h05jB277sHgwADeeeM3mDl7CqP1Nv7V2Hps63QxHrTgdOfh2BGCJEZolOHXRnHIT/Beo44DroF6tYSW76s+T0gzBtDhnKAZsFMKyeesHygAtA9ofbXzf68kf86mVBCXYt0uGahKA5EELQVAqszbQrXrh4x+tW3Yv/vXrQZuWUCLkz4dDe6s7dy5UxlDkuWw6HCvZIMJ+KDCABZ3Knk/AbhW8t40pJgBivclM40GIY1/McaWA0RWsjw3+trShkXjlfXKzzQ6vwwDr9fZFbZFr+HZC45czzOJg0zDmUY6gZodO3aochPgYjgF2QdFcE2ALbap7EIX27FYvuX+XawT0QFiP+F1Gc4numovvfSS2v0mUMRxw2uJVhCdAoJvdFCExcJzqc/21ltvqd/I+BJ2Sy8AJOCBOJ+iIyYOKPsntcPGx8YUcEW9LDLUeJ7UkTC0+M4xTlCLYBodJ7Y9+zozC/VfX98aEJC6OIZlc0HmX/bNIguryNgQEFWYWQJuiXYT+54AqxKaKxmJeM7NCGv/+rZuHu4pYc2iDUkAnvOUaCLdzvVDQIuOTUIHR8UQ8S9nyRKAUnYEtXeYRYvsKxXylSgNHjOOUIlCeAS6dF2FD5LZEekGAmRIND0XnmZ4IcNmlQB9DpwYJu9rIMkcBWi5WQAdkdLniZTYO0PTMyRRC9vLNh5OEuyOddyzkCILYpyo2fi0ZOHnrTrma7UljSuuCVwnJGxe1lzRnOPzSBilgEtkl/NPwsqZ8VfAZlkbeY5ck9fgv4U9JdeU8EPpLxLmKMlsuGZxTuC6wX8TIKVGF+/Lc7iucB3kmsyNHelfvRujMn8UGWdyTG9o5JUBV4YokXmVqkyTFjWnEg1OrAMZ21FDYOvoOgxJJIjVQSn0MZYkqKkQxAwLfoCW7SKyS/ATtjdgaZbKdJnEPlxTV/pnceArfbZQB9omFEsrbkcKoFQgYURwy0ZGcMrvYmCohm7ageUH2Kq5ijl4TOvAdy3FAksZNmVqCNIE0E0VPuvAwkS3hResCM+YHiZOt7HKLqFutBFpCWzDxrRm4VPTw/HBYXxqWgiGh1UI5Nzhg6icOorHJybgtLowbRNND9jXaqF71y6M3nuv6qOOBgT1BXz4yT58MTsH3fLgxgYMIrlJhkrYwhajiedLLp6Yi+B0Q5z0DHTjEBszDYNZpkIFT1g6Xi3ZipH374dGsN4P0AlDfDFQws+HPET33gfDHsInB47iieeew+dHj+LUF8dgahrKjoUnnngSk1OzOHr4CFaPDmL3ow/in/b8AjANfOeb38WH736ItSNrUE11xJOTaO/bh+cHalhvJmw1xJaOeaOE+YRsyDJeP/UFLq4exQXEuHvHDmxcvRbvvvprxc5qmDpiBWgZUFuYWbLIzuoDWl/1/J+zawtBhwwZLzC2VGQh5/nFw/LMsbkoGllcuQJX/9WvgX4N3KwauGUBLRooZJyQ8UJHmGCWOL2XC8e6kRUnBpEAJGLESJjcjbxX77V4L2bmoXNFMVN+lhAvGm03I1vPSj5fL6DFOhUDXdg8V7q/ADwS0iDXFONTzi+yPK50zav9XRxu3ovt8dBDD6m2ItOAAKSEUsiutRjjolfVC9j1MoqWYxgVvxOQVRhtfKehT2F3hg/SWZdsYgxBpEMi2jRSz8ICI2jM5+BxUt7i8wkYUDTu+Xx0SngNjk+yB+ko8B7KMUjIGMiWQh95LB0ihg5zTEvWFwHXmA2SulrZjMnTAAAgAElEQVQCQNARLIIZvfV1JXCy+Hsv+MvPl9NAudo+0D9u5WqgyNYoMq0ktJf9hP2O/Z5AlIQgsl9xbuRx/F0AL/Z5As8ch9JvhZ1VzLIm972yw7pyz/51uLLMj6x76vAxXJrAtgKzLev2H58Kv9KVQ0SBb9HQEkBLvQvOlTLECDDJyAlDTJTKeGTjBmxdtw7Hzp7Bu598jC4dK9dFM45IY4NmmIh5Hq9D0GJxvqSWS0ph4sxUzpcDX4WyEe5K6TLrnjrH0RNY0+dxb+Dj2bFxrI1IDNEw57h4Y3oKh0eHMbvIzJJNE2HzyjxPBn0R/BE2k4BKPI6ajAJAUwuVzCyOQWljmYtlg4XX47hUvv0im002vYrrkIQ0yvgXUJrnFVmWApAVr885QgDr3nVFxp7YfmLryeaPzAuXX3+UAhJSLUOkpwrMtBKCWoATM3udjtgy0UpChFaCsgUM+F0M1hvYGgFrSmVktoET9QVM8rhyBS3bQ6BZSqPHIeBO4fbAxxDZ0GGEJAjgVMsIHBNTrTbKg+NodAJojqn6lhEDTBsQhwyPSzAQtDDa7mJ3ZRhRHOOToIHpsoe6U0bHMpGwmAYz8uWsMCNOMNSu415/Dg+7HnaYQ/BavmKVJZ06ap6BpuvikFvFQbeCN1sRZmwblaqjBNjthXlsGhpEZ35BAWju6CDONVqYCTXYThlemqBqaXD1EPN+F1OajdByEAZdlRXSMTy4YYCRbh0PjwxhIzNEhhFauo7mhXPYXSmjGgWwSzaOJBle1Wy04gTfGqqg2m7Cq1YxVS7jnxp1bP/mdzA73cThz7/AQ08+ggtTk6BEwuS5cxgbGsI3nv0GXn3tdSWNkCLG9h134a133lJJG/7qx/8Wr/7qFRDrC5ptaJ0ORjUdO6s1zJ48Dk0LsHHbZhw4dgKBYWN07RZc8AOEIwOoZxGqtQrOnToFtAlp6gg0AxHnCF31GJiLIWz5jNAHRL6KtTDX4ic8lf8tysIrEXiGbxOgJkuLoFWicVTlzFuVm1JlrmSCSoaA99vvq2i//j2/vjVwywJaNDpo5BLUoqPLECoaUKINdDMcUmEM0UCSXUKho19vlykyEHqvxd9o8D355JPqpzfffHMpDIzOGw2+Kxlk11u+lT5/OYaWOJYicH6lMogxKsanMDakrZar1ysBIVe6p/wuWi90mqnDQOOHO8AEsySrkxjiArDxudinCC5d7TNeqjwSQiHgHz+zX7A8FN1l9qv9+/crwXbukpOtdfTo0aW+I2Vi3TGNvDAAi+OqFyCUvi878cJkKTIY+XzKSa1W1XOKgyFCvbwG78c6k+uzvshqo0PLcqvMjWG49OjX0ma9zLIiOFZ0lq62vfvH3dwakPlR+px8FoYVQRD2c64N1FXki2sF+xbXCmFv8DwCWex/BHrZN9nXOV7IJCR7kACYgGK8ThHgurlP/fW5GwEGzl2cS8gmpV4k2TMyh1/LmL+Vao+sFgG0hKElmVuVw0N2IbPh0Q2KY8XaYpr3LE7w1K778L/9t/89NoyP4cPP9uP//sn/i0++OArfoAaWrlhbDBfLFsMyezPCkjlArReKi1uaDy2LFOuGWQ51owQTJkYHSthg6bjLb2Mo6ijQi/wD3axiwavi81IZB+fmlsbK6Oio2iRhezGEnfYZxx3ne1kHON/zuTgOuQ5xLWQoOscsbTeuT2xzjjcBsmRcc/yJbSchhsIC47uEqHOtKY5tuRbXDB4njGGWS9ZYYS7z/rJxJkC39Jlif5N16XKg1uXtz1wUntF8IVk7Gh3dDCYFwxMyN3TEpgk/DRU7azCNsckPsL0T40Ffx2rLhW8bONpt4Jit46SpY8r10PFKaMUxqLlW0jUMmyZKrQ4e2LQV33j0cezbvx+v/e5dmKNjmAw1dE0LVtVDlCZK4L3smArIHOs2saPRxPZOFw+7FYRRjM+Q4miljE8sBzOui9rIALxyDadPTMGADldP4DZnsTFq4tG1qzCQabBmm1gfmaj5LYy4AWa1CAedMt5sRDg9tA7n6eDbAXQjRbcbwnEZcteF6TgI4gRmkGI0sTAc6xiHjVFXh6nXcXZhFueNCtqVEgI3RmrqSCIL1czCSBBj/epVODx5GiXPw6hVgnbmLF4YG0IpbCEpmzhjeHhlQYPvetg2oGOsYmFodAyn51voVMaw44FH8dO/+wnWrJnApp0bmQIUtufinXfexbNPPINzp8/g88Ofwyl7cAZq2L5zB3733ntAEOLPv/s9vP76azg7MwnbYZZKqHDPWnUImQKSNcxMT2HtxAjOTV6APjCI7Tvuxfz0LA5+dgBB3IFl6jCjBBaTA6SmYk+27QwMDHYZcqpE4gmUEBTpv252DeQhhTlgxX/nIcMUf09gptQ75PZELhIfM7kDheIJaDFTKXXwlA4a+XZ9QOtmt13/fl/vGvjKAK1L7YxJc5DFQUecotpkZ9FYksx3NCZuxg56MeOeUONvlMFdZA0VnW/5nlkNqT1Bh4tAiWSAolFG41Ce/0r1eKt37yJAyPoWpsWVnkuMTj7f5QCt4vUvByJ+2XpiWWlEM8yQxj61pyhyzu8lm5OAKDSeJRsh203CBb/sPYvHS0iVhGtIGCPLRHF3/s7y8EUngo4FyyghH9K3eb6wsngsd9elrEUAi78JM5LPwN9kp12EgFUKemsxzGExHTvPk91tOkTCqiErjGEh/I39WcJZGKJIx5aggwBPAgzKu1zzcvW3HMOt6LRcqX9dT9v0z70BNSDsDNXYuWFY1K2g0/zUE0/i8KFDuf6SpmHDho2K/ffb374FnWnQqe02MKhCt3kywS72bWYLIyuB68vps2dgWSbOnTmrxsvC/Lwan70gwQ14ov4lCjXAeYLjXkAtzh2igSSAxe1cYUoUnMASd/PpEDGMTDLdLYaxMBSMYU5kajGzIcMOKYj93/zJn+I//eCPUTZNnJ26iL9/+Rf4+z2vYSbwYQ8Moh3GSihbNwyVmU6LI7jUaGJYY5aoLIYhHWKVeStCikQxtKBxbnZgGhZWjQzjqXt3otpsoHnhLLZu26REuY8cOQFjcAQXNR1Hzl9Ak3aX6+LJp57Kk55Q/8cwsHrNGjXuqOdkmgbmZmegWLZTU2ouz8PHHbVBIRuDsu4VN7NkLaF9J6BUsd3F3pJwdAKhZFiS6Ut7kOcREJVQeB4vDCwB22QdJtjF37nGSQh+7zoha0wRVBMGeHEtuxzgqvhZDN1j1kmDGQ7JvCFDS4MV5+ytLp1jj/OMj1Krjh1RjKftMh4LCRBF6Ng6TtgmPh6s4HedLs4ECbRyVSUA0LIENjKYnQ6++cAD+F/+x/+E4WoF+z87gL/5Lz/D6x/vw6xTQVoqwbYY2hsjVklxEgVyrtOAbzgedjTbeDDOEIQ+jtQ8HCx5+E0jwJTlwDBNPPr4Y9j36QHUGwuwDAOlNMJI5GPjQBUzZ89h3LCx1axgtevAytqIESLyPByYnMGUVcMkNaKqBlqIETB60XUx3+0okKBklzAUAZu7Me42HYQXT+HJzVtgxHXsn5rB8fF1OA4NLS1AZOgIYw0Vp4Ks3oRpmAgopJ8kGHUrcNsd7Byq4uKpY0gcHd66jZj1RrFm6zYYUQuHPtuHTdu249SFScSWC8etoDlbx8LsLLbetREVW0O6MAefCW5WrcLZ2VksLMzTcMHg6ChGx8fxxefHUHVLuHvzVpw9exrnpy/Asg11jdHhEQyPTiBONXi1Ibhkr89ehB/4ODM7izBKUSFIyY3MkqOYXq5pgkpaJtl6yNCxYjVO7SRWAGIKSwHM/dfNr4HlGVp5OCFzUebpHnJhRIJZZE3meSmVeqGa5vNEh31A6+a3Xv+OX+ca+MoALVY6gQg6/7IjLk46gRyGTtGx/fTTT5eYHkVASxrtahzTXiCjCIb0OsvFzzyPhlIxhO1G7hwLnZ2Gngijin4EHX4yEAhm8Y/lEENfhFRv9467HMAkDAzR0ZL2kNAK6TfyveheSLtIWxVF1a+lngTM4TuvJQ6XhA6yDQgc0Unmb++8885SqMPlAKsikHm5cgmwx2MEfCqGXAgrSoAl2Y0WtgOZWe+++67qu5JRTLI7iRYbHUrWM50FAsdkvchutjgBxTYqhlv0joMio0bqrlheAackRIX1SHFgAbWkfoX9RceJ458OCx0YhjSKBpmEWfJaouHC32R+4L0kZLHo3BR1wQSgljHOOhZdNAnhEQdb+lixD97IeeBa+uedfg6dfLVxYTFMSkOcJCqDG9tzfHQMj+zejVXjE/DbHRUqu279BnXM4NAQ5uZmlLDusWNf4MSxE5iYWIVOq41Nmzaj0+lidnZO6ds88OCDOHiImyUtJaodBaESB1aAdELJ3v5rpWpAAHiOMYIUIsovAPvNYGCv1LPlrsyigLAAsdR7VpDsorQwNcS4AaAbygFmyBP73/DAILaNjuJ//au/wtrBQRw8cRI/efVl/PaLI6gzzMVykeiWYtUoUXQyBrodDKcphmwCXAFaQYDIqiA0yAKKoNkWEoOuGNDu+IoN9/QTT6HsuDCSVDHERoaHEIQBoihGGEYouWUs1Bv41et7UBkcxDPPPYv33svDBflHMJhOf7NZh+c6CP0OwjBAp9tR8+iDD+3G3r0fKwCZY1YSNhTXBLa7rD0CIBHU4vUZws9wRdkgYrgiNZE41sU2IoDGeZifaSfyWmT6CtOr1zYsfuY9ZJ4vJiKQ0P2i3aHWkyRR85GENi43/y9tTLL1E10BigS0lLZZkuYhh4mueoavMXMlr9zFSNjBPWGA7XMRvmmZWAUTdaQ4VCnhb7MEBwnkeMOK5UQGT80lKNLEoKnjf/jhD/Gn33wRlbEBnD91Gj97eQ/+889/gYtuGa00gZuEsA2K0xuAbQGOjcEgxNb5Br5ZruKRTgjb0fGuFWJPo4lT1VVoeYOIghibtm5EZdTGex+/D8spQ0syuHH+LHTe3TjFWt3BxpExnDh1HINGiq2ugaquw480HJyfw9yqEZxLYmiOg7lOF6lnwyMw1wmxJohxf8PHoyUH69DGGEJY3Q4mqwP4VXUc7wcJFvwOMvoIpqFYXQzToz4dsVtT0xXzzGKWZIMAA+AnoZrbt2zbjrn5eUzPzMJyPKSmBcM2EUUtxYpMWglc3VI8qKE4xJYkRIQY54YHcDroIk4j1daGxpBNYUvpvLvaX+kGHWRphDTylRA4uZbMEhrqptJQclOOkxixQZaVDj3RVOgmtc4SSQxBlibDkbUUgcmw5AQ2M+Rx7VP37ANaKzlHX+naRUxqMYnhH2SeJAOXY54tp2zDxdDDm0W4uFL5+7/3a+DrVgNfGaDFiUCE38VI4GcaNPfdd59yZMkoOXXq1BJrR8AMcUKLjI1eA0N2/nobVAwqcdx7z+sFRopgllxLHPbr7SzFe4mjLw46wRIaaqIdJiCJlP96730rnH8tgJYAOAJqFJ+jaCxfK4NP2kSALAEzeB+yCQQEovDsunXrVBiGhMMKMHulBe1qmGJqoSzoSBXbnd8LqEmQiqwnHs+ycfzwuxdffBEff/yxKh+PFzCLTgTZWnwXgIjlZgggjyNLRXbUi+CbgDnFshfHTu/3vf20CECyLjnmWQ46RgQFJRxTQKowCJYANtlNJ3uL4K4A0lLPUjayGiUEk7utrA8JJ5PdetEw4/PTkREnRZhirFfRdxHmn5RXzmV99Yas3Arj6U4qg7mY9ZRGZcKdUYPOQC6qXS6VUStX8Nyzz+LDDz9Et91RLBK2eaVaVQDoxPgoTp08Adf1cN+9uzA8NKz6zcGDh9RxXrmEBx96CL99+22UK2W0Go2cwSihrktisHdSrd46z1IcdwJ2SBi9jMtbp7RfviR/CGhRLEsYhjmgpeaSKFZ6LHTMQceWYViGgQHDxDM7dmC4XMbk/Dz2HT+GSTr2tgMdpmJgpY6JOPJhBl2sToANDR9bqxWkSRdn/A4+tzw0y1XANhFkCTpxBG8xlNuxHTiWg3t37FTOPe9Zq1UVm4zM2DzbcIRz584rna6u7+Mv/uIv8dd//ddwXA+aoeMbzz+PvXs/wuSF84plRjyBgBbH6IMPP4yLk1M4e/bcUlIUzpnFDRHJnsg5WmxBhgRTvJ1JAtg/CFJxfaAtRDuQmy60g/iZCQRYh1yH+W/+xjmd7DBZv4r2WrEFi2u7sItlc1HWlF5Aq7ipUdwYkesWn43ZLQmEENCKydAiayMhS0tTYWYKILMIbITQky7Waiket13sjjXcVw+gLdTRqNg4Ui3j50mKg7qN2K0h4gZOEkBPIriWCSeM8Nj6Tfif/uN/hGPpOD89hf/rJ/+AvSdPY86keloKl6GkWQw/S6GZFmzTQS1KsLrVxiMTIxiKmtD0VLGpPplt4KxVQ1geRJImcBwLDz6wC4c/P4RGu6VAVy1MUfYcJFkEPdUQNSIMWC6qeoSNiY97G3PYwY0xmPhobh6fj4/ic2SYS/LEBiXPQTw/h3W6iZGZGXx7YARr/TYGtRhl24Rpl7A/jPHTKMGZgVqeCRIZugSDTYbMWkgVCEshelOBbASOdIYlkoFmUfcrUckW1OYYj9UNRBmZ8WREBXCyFF6kYSAF3HodWywT24wU7dDHIc3AGcvGvFdCl9dXfBxqJeVhaGw9auJ1I2p7UQA8XtTCWzyOYYLcqNczleQBZFEyRJhl4ujlWFcYZw5c6RmzjwK+mQvqOTG/Y8iw6Dd9+bmnf8bK14DMF0W7V2ze/mbnytd//w79GliuBr4yQEvAKRGHpkNLbQayNuiUiki00MSLFPAiWNHrVIsTXtzhXY6h1atBJedd6r3XIOrd/bvW7lVktvAact0HH3xQaVF88MEHSzoW8vud4lBfCdDqBaukz4jByn4ggGNvu32ZReVSu61iuPJ+ArrSAKcRTRYhv+MuMneO+W/Z6RXA5Vr7BM9jfxfQtagJJnXGnW/RJ5HjeA7DKdj3x8bGlKNAY58vhkVKtlCGsUrmQbKy6ECQDUWwiDvc3OkW0FaAtSKgJe3A90uBWr3PLg5CETDkv9nHyUTkuzgTvD8Brd4QRtYDATpxYARwYtkIijH8U0KZGDIh7cDfOWZ4PbYfr8F5hfpLwn7jtdnOAogVwbLlQO8bNf6vp4/c6ecqYr9ySvKwWNa5YuJREN4r4RvPPafWCTqyD+/ejf2ffopjx49j165dePD++/H6nj3wO128+MILeO+99/Di8y/gjTfewK7771Mhin4YwFwMkSUoTRag6AB9mfnjTm+HlXg+0TgqgvaiC3gniML/S0Ar52epNXxxnVeJD6m1pdRyNBV2mEQxsihCWdPh2rYColpRCN11YBsWLBW7BczBh2MBo1mKnbGOu8/N49HqKNK0g487DXy0YSM+o7PMOdrU0Qy6sDmvq8kbqFaq+Nc/+jHeX2QWU0+u3e1gdm4OcRpj28678Nvf/hYXTp/DyNAwfvznP8Kvf/Mb1IaHFXvxvgfuB7MWjgwOoVVvoFWvY3rqIiq1GtasXYNPPtmHOMoZlRIWLzacbN7xM9cdzvdi+1E0nmwsjkdh7PN3AloSkihzL6/N0EMmCyqCoLJuSL9dbv4uhtkLwCXs6+LaV9zUkXLzurLBKI6tMPlV9ZKBQ0CCDC2dDByGgiraDQwwK5qGIEthW8xoGWCg0cA9foxvlAaxOzRQNnQcRgsHTA1vJxpOMVzN9RAZjIKLELMtoaOaaBhohfj2Y0+i6tiYqtfx24OH0LFsdHQTqQFYDARMQjTjUDGbKnBRChOMIsXQmIdTwXlkRooN3jiazQSn/Uyda5dMBJ0udm64GyMDQ9j/2V6Ylo5Oi2HCDsK0i8x0kTpjMIIII+EcXvRMfK/VxND0LGLHw4WRUfwMGd6PUzS8AfhpikoaYZOWYXvQxbrZGey2TIwksaqz1KvhbKBjanwC/9iYwmlHR2IaSC0ToaYh5iaDnoNMIOONYbcp8aN8TERpDMdzEYUBPNOG3yUMlsF0XBVuy5A/L4sVs83rdDERhLg3BbYiwSYbSE0Tb882MDm4GvvtMmZsVzG9GRKYkHjFdkxiBZy14i4bUwFcKp9dxtBhXTHzCFJRk45gF8MjKbDfQqSYxg51s1hcBWblLM5I19CxqMykwYsAg7chIPb7IPuVmIL717yOGijaljIvFDdx+/bDdVRu/9R+DVxjDXxlgBYNWsnCRieSBgFBHLJN6LDSgBH2CR1QMSLEuZcJoxfIkHoQ4+QPd87SPANbQd+nyOoRwKjosF9jvV7xNDGaJMRKyiFle+KJJxRrhUZlUQSVx9OBuxMYIlcDaEk9ybES8iDhYL1MoEsZsVdskJ4DeN0i04r1TgOb/faFF15QBjTDH06fPq2MWxG1lT5UBFS/7L2L15D+Kzvc0v8FgBGgiM4Bv3vsscdw4MABVT6CPNzl5m8cSxxnZDFxF5uAlzgMfAaKxheBMQF8eX35twCIAnLJvaW8RZDncs/P4xRoFYZL7EvOBRz7BNj4Xi6VlvR1RFutqN1F8IFAInfm+axkdRLg431ViItKY5+/JLRE5hAJ7yVYzHbj88lcw2M4vuRY1p30heKY7Rss19Krr/Ic5a/kOokEJlX/UxowObW/UirDsW289NJLao587/33sWrNatWfjnx+FNu2bkWtUsNbb7yJSrmMP/njH+CDD95XjNfPPjugrvfk008pdtbzL7yAjz/5GPVGU607khmRekb918rVANtSwug5f/KPoIowMFfuzjfnyjmglbOy8tCVP3RPqYVk0iHnOhNT24hZDpVEPDKySsjyYSZDZqbTMmimASNK4PoJDEtD28sQRi1M6Bqe9Abw1FSELUmmNJlOlBz8qlbD77o+OgxrVAAEgZVc24UlWzW+Cj/4/vcxTwArjlCuVOCVSpienYbl2vBqZfzt3/yNcsCHKjV859vfxsFDh1VZLM/Fpi2bEYUxjh4+grLrodmoK2Bp+86dKhlJvd6AazuqjWX+ljVbWoDgsXzHuZth8jxXNiVUcpDFjQ3Jhqt0vBaZtcV1R0JVZR7nPXs3HYqfRQ9SBO17w82X27CQDRRhSEsYoji3AmqxTZFkTGaIxMgUOKHWoUyDkTJcLheczjk9MTy/i9VpgodHRjFSbysGUccxcLDZwMHMQL06gK5tIMxiuAaFpzOkUYJBp4xwpg7NDzFSq6DR6SByHGhkF5G1pGuwDCCMQnS4KaeZsDIDehDDy1JUBj1cjOeUGPmwXUUa62hnJjKynPREgUVmYOKFp5/FJ3vfg1Gfx8Y0QxIHOG0migHYyDzKtmFIC7Fpbho/1g3s8lz4po5DyPDTRhNnyoMIzAoyTUfJTDHUquNpz8OuOME2ZndMYzSiAHXDxuF2jMbadXg3DXEqoyoXkNkWYoKDqsF1lWyBVZrFqRo7tWoFXb+rAC3DYlhhiDSMsGpiXGUVnJqeRcuPFHhcJQus3cSEoWFrGOLZzMCmyEdN8+GbJj5PbZwYmMCr3QiTjptrhSJFaHD8JtBjZm9O0I5DxUa0KJSmjlGp7WAxIyS1lRaBL1IXeQgDGtktHMJxMdswDz1VGS8ZomlSN0uHneSaepnGKy6pRt6cSat/l6uuARWOqsJJ83DkXoJE3z686qrsH9ivgRtWA18ZoMUBL4YLnZKnnnpKGSpkjtAhF1YFHVwCWpL6mQZQkQFTNDyKLJDlQs4ESRdjWgyiYm32Xq+3pos7djeiFcSoF7CAEyONNwITNMqozVR8CZBxrSF1N6LMN+oaVwNoFe8l4IrsqBbb73LgytWWt9j2AjQKiMLfBOj41re+pS759ttvq4VMzqMxLeym6wW0xEAXMKbYZ4UxJjvf3N3muKDuCIEpgsE8b9WqVUq4V8L5eB7BLDoS/P2ZZ55Ror188Rp0SMhaEmOf3/M5ioy45cZb0bGQul7u+YvgMe+hNGDIwIlzvSIxEAhMEIjg/EDmFkE4OjfyElCP8wKfj8/L8cJnE9CDgAjvVwwpYZmkLnht0adj3fFa8pvUvdQDyygaPwLm9RlaVzuqvvxxdLzzcJFc54YOgwKXuYPtuipb4fPPP6/ai6yRmblZFf47sWoV3nnvXTz95NM4dfw0Th4/oZhc3/rWi3jnnbfxR3/0Tbz88st48aUXUW82cgagYysnn33h3PkLSl+LDDAVttL3J758413lGTJ+ZF3nZ2b1ZQjpnZBl8veAFjNe5ZXS250U8MFXQprJIlOL/V2FSBHhYgYt/pSoPytKMBBmJKlgwY0QpW2Uuh3c00nwb80xbIs1JHqAo46J/yfJcKJcUWFqDF/SFxMdKFAmTrBqYhW+/73v48zZ02r+XbN2LZrtJuYW5mE4FtZsXIdXfvlLzJ25gA0Tq/HcM8/iV6+8rHSYTM/B8y++qELQfrPn12g3W2ocbdy0GRenpzB1cVqNWdu0lrSnihuLbGuulWxnMqwk/Jv2n4TIq2qR8Q+ouZ2bF1xfhR0ljFrZGOE5oqN4KUmC3vVJWNW8Jssjkg+9DqnYKrzucs6r2B8KhIcGhw1HQMsiQ47QFQEtHVbCzHa5NhP1yjI9U8LtjpVhbKAMf24aeuBj9cAozs3XcdFw0C2XFcMnSUOUKAivtP81OG4Z8/WGKrNn5XYxtdIUiJqECiQli4mEoRyfNxgNh4C6U4YJx7WRaoSzYgUGEXGxLVuFykVxgJJTQtbN8PA998FfmENn70f4N0OD8LstvK5HODdQwxwsaLansjiOzMziL4eGsTrsopF1MVny8Mt6E/XKMLRYQTmAGaHWbmBn28/DLAnANRcwl/g4n6aYrg3jvfkFnK3W0CxXFLhGZhdDJg3bhm6YSmvOMi1kBHCjGNu2bcXZc2cRxqFiQRmGjm1bt8DzXCRxiC+On8BCy1dNX7JMdb+JNMLztRq+HaRYVZ9FkgZYMID2mk34+2NnsXdoFBe9sgIdIyQItBhpGsOijlfG71ibOlxSt1LAp7rdxagAACAASURBVE4Zw4dVYKEG3bARpjFCaqjpGfQ0UUkbmPsuiyj8nmfCZCdhRtKAjDqCdVnO8GKeQ8Ke/detWQOS/IjzgswJfRDr1myrfqm+PjXwlQFaxSomxZyOK/UbGEJCDRQaLmRPiLg3JwtxrMWhLTrIvUCTGBi9dFABjor3X24iWs5hvRLY9WW7jQAzomUkTBDWBeuEdPx9+/YtXVaAvDtl4rxaQEvqpdiWvQy1Yp1cDdggwIeAMVLJcp3iuzhY0u/IBiL7iWnJqflRBJvEKP6yfWG545XOCnfWF8FfvtP4lzAHSWXO53388ccVEMzycOwUQ+lk8eX44ff8nQAAAYEjR44oA31oaEiFJBLQ4h9D88SpKGpqSZsV60fGodTl5fqntI2En8juloBGck9a4Xx+Pi8BXglLlDHA69DJ4RihVhhDlQnKCfDY6XaXADKCYbw+70UHhteUNiPAIU6StDOvIUCbgFrynezCXy9geSP6x516DQVose0ZaqVCsSjGq6kMX/w39bDouBAA+d2HH2J2fg4bN21UIaev7nkNf/Fv/hIv/+IVXDh3AeVyCd/73nex5/VXcf/9uxQA+vjjj+GXv/ylGkcKyPQ8xQhbWKijWhtA4PtqN70PaK1cD5N5REK/OMc8++yzar3jun+7r3FXArRkY0rNcxqFrvVcM1ExqTQkTAW/yPJKmCaemt7QUIp4SIyuk8J0dTixj6GZBr5fW41VUYJEJ7PExC/mGpirVPP084vzWdfPRdhdx8Hw8Ij6d6nkKeB4ZGxE6c+dPX9WjTtqD01dmETNcrFqZFSxG197fQ90x8Qzzz6rmMnDQ0NKQH7f/v1otNsYGR9TzCwFRDGkiuFUiyCRAEayIcBjZP2SeZljkd9RtF5C4nM9L7KNdPUb+w3tQ9nolO9k7ZGwdLKRe9f04mcB2MQhLfZHHnep/icsLVk/ZINVNpfU2kzJALKxmNnS0KApwfKceaNnZGjpyFJdtbNi8CBBFNHWpUh4jJJtwU4AP0yRuBV0Myhxf9Miu8dH6AfQKFZu2IgoNO/YMDKKnGswmfWSIXc6ECQx2o6F1HShZaa6N0/wg1CJw4cESW1baahp1IXk3oGRoRN0YFgGHDK6fODu2hDucS1YRw/jGZvAWYo3u20cKZVwqlpDy3bRbXWw2rLx+Pg4Tn7yO0RJglX3bMannRAzBPE0Jn8KkaUh1lgWVs21sHtoCONxF6NJgGGVjCBA2/OwtxvgwPAYTjGbIcE1DYiIypERo5jzZLblY4Zj5+GHHsKBgwfQ7rShmwa8soexVeOYujiJxuwc4oSsworK9GgaGsppgqGgg/VTM/h31XGsD31kVoiZLMZMdRi/mpzEp0MDmPE8BTolaYZuRiAzVtkqdU1XIvvMU1hJbWiaga6RIqKeVhwrhiX1yhLqpqmOmYNirF9+5nXUB4Ja6SJPj+OfIuOLql0Uiydw1n/dmjVQ9CMl6ufWLGm/VP0a+PrUwFcGaAkVnXonBAfIFDl69OiSwy7MGMleJoaHOPPFXbIisCWGjTiiRcNE7Z4tarFcromLYMdKdYUie6S4S817E2wg/Z7OFxk3fOYiuCH/Xqmy3azrXg7Qkqx9UhYJE5M27AWixAjtBTYv9Sy9gJYAoEUgtFg+9ic6ACwXGUM08GmAU5uHxrNowtAZE9DjepwyMZjZ//lv3kPALAI3Uh904jluZJdIdpxZXp7DzwzPY5kIADELIt8Z3svwDhG557X5vHQqqQvG4wRcktCKYt0WAZ0ioCXtUGQQLlcPxUyQUl+8Dx0gvo8MDy8xyVg2/lG3THSyxEESAIshK6x7losA2J7XX1flJxuNdcDj6QRxXPGd12Nbvvnmm0shvfJMvYAovy+GzdwJotU3a4xfy31UaJRGVkGS66RQdJqOeZxT+9m+lVpVibqfu3Ae5y+cV313w8b1WKjX8fCDu/HKr16HbTnwgw6+/4Pvod1uolRyVZ+/556d2PPaq2g1msqp8LwS2p0OTNVPLNVnLO7k9/2Ja2m+qz5H5igB36nlRzCdIPXtDhhLwnbFlrkEQ0vmRfZv5SAtZsmiA62TsSEZzygabfA7A3acKZ0tzbPQ6rbg2DrWuC7ugoPmubPIzATlNatxrBVgIaYGXZ5enveig01bi3Mh1xDaGYqV49pqTuz4Hcw36qrApmahPjOPi2fOYsP6dXA8B0ePf4G7d94Nz3Hx9htvouR6eP6lF/HZ50fw+cnjqDdbinVEdm0aEXnLNyE5z3J8inQCv2MZJBSev3FMS1g8NyeopcXzJOxfbCQZ/8KW5u/csCDIJTZjr43Xu/7IZ9koK26yyFrHTlxklYm9IYCc/C4ba+LUSr8le80ks9fIgRfF0VL/60gz6muZgGaoeY7gvMbQwNhnUyFNIsXaI6OrZJWRBDGyLILjWvDjLrqhj5TglG7DKVXgM1uxlqCcxRg3NQyoDIQx5qMAZ0o2uk4ZRurAjHS4MZTQ/2wSIHVsOF4FdqbB6YTQ0hCxFQOOgYREwTBFpZvi7iTDD4cHsHZuCiOdhgodnK8N44Mswy+R4SS1uWwXfhSBPKg0C2HHLThMoqMxs6KnQiBtisJTE2umjk16GRurFTTnTuNe18LTMbAmjNHqNnFxfBz/tTyAD7oBWn4XhusgpdQGwSKVddpCGBCA02FbJh555BElrVBv1FXIoWYb6CYhHCZ4IcmJ4vWsL2ZUTWIYQQejcYTtrQD/YWQjJjodWDUTyWAZx+MIPz92GEeGXczYBvSIG2EZQtWCDBnN85RmlgMztVBJbGi6gbZJra0Iut9V4YbcijFTYDDN16+GFiPWcoCLAHVoEmiGShRA0EyAZ9a7yoq5OPavejLtH3jTa6BoD8tGq/gPV7OpftML3L9hvwbu8Br4ygAt1iuNq7vvvnspuxodbxo1NGToaJM1wnehgYvBIkaDGBfFUEKZSIp6Db0O9/W26Y0AvASgk2x1Yhjx2nTcaWxSo4mZt0Q3Qtgswlq73uf4qs+/GkBLjE4BcFhPkga82K6ykMgzXWlBWQ7QEqNUfhMgUcAkvjNEQkLg2FfF8OZ9CXDRMRBQS8Cda6lnloHPKRn+OCZ4XRr+zPLEf1Pzh7ozDC2kiC6zAAobSwBfSXvO7+kEcAzRAOQOO0M4+Dv/eC86Obz2Rx99tORQFkMOlwO0esHkorNQBB2LTkWx7ovHF9tTwip5jaLTwGelw8PnkHLzGvy3jCU+J0N1CUDKdSSshYAY21DalI4QtbiKwsLSL6UOeS8BoMXhKTIArqV9++dcugZyQCsXVmaq8ySMFLuBTAL2Ber97Lz3HmzZuhWvvf4a7tq+HWtWr1I7/GzzJEoR+gm6XR9vvv0Wvv3dP8IvfvUL5dyz74eBj48++EAxKeIwVo4mtbrINmFIS/7qo1kr2Uc5pgRUlvBjjm2OZY7FOwnQ+n2Gw9/3Kj6f2ChqbVsMr1NzjYJZNZXJjQwUmAa6SJBkGmwCIdTZoeg4GRx6BjOJ4RJAycj8yDW3IoO6WXT+TcQMkwIwPDSCNevWqvmO4eZcSwgak0HE+Y2sHDVPWi6SMEV9voGPP/oI3//j7+NXe17Bvfffl4+d995H2vbhmBZK1Qqe/MazmG038C41CVttxVChwD2HMJ+N87LM0cW1uxhiLqGC3GzhGkTBeZmzxe7hMbyO2AKcg4UZVdysFP2sXhug+FnCGdkOvA5/kzVWtCQF0JK+2AtwFW0Oni/rBAEq2q1sO4uAlhIz13Lhc7LvlC4/N1dNFTZHVp5tGAh9X2UBVMxUm0lhIriGAy1KYFLcnOL+URupoaPrU39Sg+eUULEs2FEXI0EXa+oNbKvVVMjh+TDAMdfBTLmKBctFnDKzH9cyoKFFCKhLGELpQI14ZSVi3goaMFwTCYHQKMGoU8L47Az+uw1rMXD8KDYYOuJuhJnMwdtxgt+sHcERU4MRZzBtF/NBCEbNWnEXJceDH+nITIJaJvzQh5YmGDQdVLsZNL8N3faxLuriO7qHbYuS+UcA/EOq4ThZdgyhpA5bmqh6I6ir7AoCg4pxbanNOWZnZkIb0zYVMGvYltoE0cIMjuWiGyXI2L8RwTE0lOIQ68MML9Um8D//u38PrWTiZz/9W1xcmMVH507gbNnGnGkgiE34MBEwu6JhqjBOrgxkU+mpDi9aTFZixjDSCBXqwsUh/DRELTOxOXBVCPExO8Ycw091E6Gho6lnKnOiikhULMp8vVHLnrpDPn76r1u3BsROXNqY0PONAwHhb92S90vWr4E7swZWFNASJ5CGAo0EpY1TqSjnk2AVFyIaJwRuuDPLyYBGDIV5BaQq0jl7AYzlgCoxMgT8KoIKYtAUDZvl2CO9TX21x/c67UJLle+lbHwmMfLkO34mSMF3hrQRGKE2EI17ub/sbPaCN7dj15QdDZa9aDBKWJywanicaGTQAF5OpFvqp3idItumdyeF95QQtGIohPQ/9lGeL+FuNPzpbFG7hwa36C0RRKL2jrC3JByBBjLBLgEtRfS4N3U5j+fY4H14jGiIFMMoWNZiu/Ma7BsMS+X1GWLI8UIQlH2FzoqAYQLICKuR37P8BMHI6hJReJaVdUtnn4bh9PS0cnb4nBK+SMaWCldxXfW9gKqXAotl/PUa/XK8fC+OhQCXRaHNYtuwbsjmZDiKlEWEfAU44zVo1JKFI/MNr8dyS/gixfAfffRRdQ1hhkkoKRmRDHsmsC51Iw6TgGUCnPF7nidsSQE/i0zKIqAn81Av4Hc7jt2VLjOzSSnmgtKdybOyUdBXhZgYpgKftu+8WzkvBw8eVFm3GAaDLFVp0eMwgW156PhdlGtVlAermJqdUenWCWYuzM+hMb+Qp1undpFQaBZ34XMA4qv1Joqgr9R37zwmY6mXLbnS7XMjrt+7pnGO47zEuZdtWgwJuxH3u9nXKDK05N6XYmr1lo2BR9TRyf/oPOeZ0BIVksTMbhSPNhSzQzEZdQJYqRLyVlAJM+hpGrSUwC7tqYrSuXJdDykyNR9yzeAcxiyi1B7K59JQzWcU+dZhq9C0UqUEr1pBPermoYh+gAHbRTzfgGda0G1TCWTrZQ+NVhNpQPCZbLA8TFDauZdRz/ZmGSSLtTD2N2/erNZE2oSc/2VtyoG5/JpiExbD/QTQ6p1fZUNDNnYkrJzHcw3lZ64ZDLfndbku8hrMCsx33l90vQR049rCMvauYWJTaIau2EoKlORGi2nAdCwFyvhpDJOMbgKYisWTZ76j5haBK52CfqYO36IIeqZAzbJpQeuGMEwdHT1RAukxBdGjBJ5uo6ZpGEwDbOx08EgzwF0EKk3gUKOOL0o1HK2UcGqkhtkoxGCYwiUwplO3UgPaMRCkKFerSrMpiX0Ylo5uFMOlBlXYxQa/jf8wMoR1kxewKoxQ0Rw0Qw+fDVTxv4fTODVaw5Bbxob1m3Hy7AXMzy8oJpYWA65ZRcePANdAZmnoBl2ULRtuyLuH6BpNrE1D/KkzhPH5FmquB+Zl/ic/wHlm5Vxk63IM8E/WUbUeh3nm4ueee07JLQjLnBsbZMYRAdNjpValGF4cJ6FJYDgHtaxOgJFughfvfwh3rV2Nswf349T+j7B69TCatoXDU7MIS0No6C7apoOu0qJjqGiKMIpQ9UpIGl1Ypo5EC1GNQ2wIYlSTELPtJsZj4Dul9YDl4e/qx7EwPox6nCEqlTBP1iVSaDEBkASpRogzg8O1To35PPzwWl/iYxTtF7GxiutGry8hm6gytoo2rNih/E7GkYDAvI7YuSxzcbwLwCOhxcslbLjW5+yf16+Bfg30a2DJRt6yacuKWe40UopgBA0YOpJ0Knbv3q0MFDrk1PGhoyyhB8W0y3+w87VY6l4nudicVwNQiaN5uWMFfV8yRnvi2Xt3/3qd1yKbrGhkiRNMQ0mceX5XNN6oF8Q/7vKxbsjS4vUERJCF5U7sxhI6J2EKEu7FZxX2kTh7vcZrEdCSxVuAUVnExcgW8EmuoYx7TVP34L/pWBH8YF8lgEQngIYt/wg88jPbRoxbMn14Pvsx+zj7erGfLWmmLAJUNBxYFtGJK4rS8ryibpWMG5aZZaIBTsCJ5/I42WEuAsgiuksAS1hWRSeS5/I30atjCCWfiY4E64Df06gnQMb7s3wMBZK64X2XA4iLzvelxpeUswiKSXtIOwm4x35A5tj27dtVOXhN1jsBPNY9WZ6cN/g8LDM1+GTsSvgiyyRAGUMTydIqCsjLvCN9jM9MsFJ26oWVJfVA0EvKWZyf5L7LgRG988PVzlN34hi/0jMJoKXqVoFOKo5FOYgqnIhOeBIpQCsIQ+W8xGHALOpIwhCD1QG0F5oolSuIVaYxpnzPEKbc0c/DmOgoEsxS18/T0OXOEt9vAUBruXWnCGgVN2x6j11ubbpSnd/s32WMCJjMMnN8kZlMQOv2B37FrCo4pYvsjryfLf9S7CwyBqmhQ0BjKTti7tDT7aUctZlQPDpncyVahsAkCJwqLSWeF4chSgQEktwtJmjL+ZaOuG7oKoEC1zKCUAp8IluErC+l48XAOAOuk29ewDbRzGLYlRJ2P/wIEEQoMTJNM7DQbODYmVNKYyiKIxW+xrFFbajL2WWy9rHNBXTiO9uf5eTmgoBQxazO7BcSUiibCsLWLTIjpP8UHXvZwJDwcYa4ci2lXhfXP24IcQ3h2sC1j3/8N9dSbvJw/eO/BVgTpphiusXUgArVphSPIdNTaVMB6HY7KJVLiNmmVi7argBbzj1xquY3vis9NTLwyMBiFj2bQuGZYkoN6I5ici34bZVlUs1hzDhIUAsZ1pZtPOI4eK4VYaLRUWGmUwMV/NrV8Wa7gXO6CY1AJsPn2k3otoYojlGpDGJ2Zh6jYxNotZrQkcCxTSUO32o0UHIcjLRbuLfVxHfGR7GpvYBSy4dpD+Ej38crVQ2fmkDL8DC6bjPWb7oLswt1HD/+hQqZTRMDJa+ELIkwszADc8BT3aKUWIiCLuAkGDWAHTCQTc8qAfvy+g3Yu1BHg8Lvi2OGemMSvsu2ZUinyoIZhopt+On+/Wg1W0ubg0qvjHGcmaJFKbCOmQMJ+vI9jgMMlkrQ2wGqcYahOMPa0MfW9jy2DA+iy4yL9TbOVAdwHBpmqBNmcIwwZNHHuGHCDSOUdYuLDrphEwNRgCdrI6gEXbTCJqw28ERpDHBq+Nn8aUyOj+Bc1cWpOEILugpjTAlMKt08rkUpHOpvpVyzDMJd1zwti48k/gb7p/RbAYfFj2A9ilyD2KH8jX2fUjAkH/B6RZuZv7Pf8/oSOSD2qNjRYvMKSUFAriL7/pofsH9ivwb6NdCvgZ4aWFGGlhgcEjIozj+ZIJLRkGFSsgMmhoqwl2QC7WXb9IJNK9GqxXsUnc/lnIVe47u4gyELCo8Rx5i/CyOHz8bnFyZJ0dgiG4XMtaK2GK9DJ192SFbi2W/WNcWpKe7iCgAl+hliNNIALAqJiyO0nNEsYMNyTlGR8acMo0WND9k1Ep2pNWvWqF1bYc4xPI/AoqQFp7FLNpO0B9uQLC4CkcLYojFA8INtKOwsCVVjOTge+FlAX95LEgSIvkhxx4zH8rlpfPM4GtkCwtBo4Dk0Pgio8b78zPBICeXlsdwBp0aQZA4VXRPeh+Adn0d2u+VZaajwjwArDf5i37vUeCh+X3TEpb2E0SSGUvF4AcIlDPLhhx9Wz8JnIiOOTghBLjIZBYikU0Iwi+NKQlV4L6lnfi9jkc/JehAgkGUQIJPvPIfadZyb+Kw03PjO5xcAS64toLTs3hefa7lxJH2zyKq5WePtdrmPArQILXGeZECGArSUv6deGbWWbRNxysxTFM/NQ3YcCsm3W0o8u0zB5ChGl9m7PAehDrQJfjkuLMtWu/u5SLNKRraEMFwti2al67IIjvJexfEhY1QcBAFri+vkSpfvRly/CGQIi5LjkmwLeabbAZz7F3XRGyu0xABc7L+X0NRSX2fkk7Bf0slNkehkEGZKj4cvhilRw0jLyNTSGGGoHP3QIPiVKtFquv4MGVtieKSAZztq3qfYu+O5uO+B+zA9M6PWNDIbqdnk2TZisrQAmBoQdn2U3RL8NEFc8dBFig7HTQqUEwMuQRJuysQhMttQ2kGu0t/SleD4EqRHttjiX9HR5vrC+VbYs+y/Tz/9tAqH50Yn51SWuRjeLaxpvgtbVhx0savYr/gShryEt3Kt4/oujjzXSt6Ta7vYmty84vopG18sA4/jes91gPdlmVg+vngtrkc8juXkOkkNMRA4CiLFCm21WxgeHUYcR4sAQCcXjGe76nnIGgXLKXqemsxKmMHWDLT9LrSyrTTTjFaEkukgyhLF7qK4uWlbirVnkd3TWcDdfoAfmxXsCDW4qYUDeoL/02zg2FANGUoqDJvHlixmW4wUa2zK9xWwEgYJatUqLDIBAx+OpiP1QwyUqih1Aww1GvijiRHcM3cGq4MAfhdoVyt4o9PCEVfH2cooplIbllvD+i1bUBsfwlvvvYdUN5Qe1CB1tgY8nPHn4JPd3NUwWKoiSSLEYQeOkcEwDdQDaoURAMuWQO3i8FGg1iK4wsyaZNnRTqbuJ+d0tg8BmrAbAJqJzHDUmDLSGDqF9SnObqTwk64KsWWCUS9MsSbS8Kzt4aVuE2u6ASLdxVFNx96RQbyfRPiCZDYTKOkJhkMfE3MN3FWpomKYmJu6ALesYzBI8IhpYyAMQemwsqmh1LEQmhVcGBrE7/QY/zWaxzEOcKuMODMRc/zyeZCPXTdJFKAcGQQzrx3QKjLFZXNU7EeJCBDJBvZj0WcVv4S/cU6WccZjZE4WlqTMe/yethGPF2Yt1ybamGwLsWs5/kQG4rac12/Eote/Rr8G+jWwYjWwooCWTILibHOye+CBBxTjhRMaWRDUAZJdAQm/EiexaJD0Mp4uB2rxN+XoLC4IvQ71pRgUV6rl3km4CHT1Mi7EQRbDSsATXoMLgFCBZddQnGo66jSgCKjwO4ImZIwU6fUCEF6pvLf679JGAk71gleincHjhM4swKCcc7md/N7fhKnE6wo4xjoS8Ey0XHgcGYRcjAlsECyhESsOowA+AlLJIs4yCkjCLJV0FggA8Xx5CVj71FNPKf0tAXkJ1tAoptHM71gX/Cz9hOcTMCNTiUY5+weBTv7O8UVHkC9eh9/zngyR5H0++OADxeziNXk+y8XzaIgTFKMxsmnTJjU2uUvN5+H1BQgTJteePXuWGGW9/f3L9rVeEFPCLPns0tYMQSJ4x3rg7jizSgqjje+sD5aTZZb6Y32z3SRUhfcR7TCZZ3gvXpO/8R4E/WTOYfsJA45OC+uSDo4YZuIMidPEa4tjLk6Q9K3rraMvW6d3yvECaKkMh0pLhHEnOaAl+lpBHKlsVnTAQcFhBpbECVzTgM5sbnGqHPPA0JE4NgLqpzAcEXQeuXufa5QIQ0vt/y8ysxbVTL7S6pQ1jIXoBVEVsJHkAvl8CXO1OD/d6n2vGEImY0rYsAStbzdw7g86yxKglWvhqFfRKy8wtf6wk/1eN0ddQgFaOVPLWmRaJSoEi2wtglo5oMWumxL4UmLSOfLlUz/LsmFSs2dRO9GiBtAiS+vue3aouX9q6mLO+coAWzeQxTE8JLC6TdhBgKruIso0NC0DLdtEw9Th1AaQdP5/9t4rWLLrOtP8T57019UtD28IAiRBEgQpGhAELWhEUiQlUpTUrZlQR6tjetQmRiNp3jr6bWKiH7ql6OkYdUzEiA9qMTSSpukNKFoQliRoAMKQ8LZ81XVpj5n49sn/YiN5q+pWFQoFkDcrKjJv5jH7rL332mv9619rU7i8Ap1hFBX1RGNSvcZFYEySchd29ptsxOM1MoiC2k2TIAJ62rqY8ex1k/4nIGTH2jabmcG2Db2mG8yaDhQFcKjZDDaXAzQuIM+84T+ON9fD2Wad58X4jO1GPnMd1gFYZYAobhPneQMfrsP1vHbDdCLts0rN6oX06FpasY3yMq8AAOpqwcyhXhrg0misopaoPdPRuCA9rqFsqR/6e5yUarTqohJXWNtyqdNuKR+s6PzRQO/rzGhPn4L8dR2e6epzqwd0sNtRI+mG4ugwsIp8JPJKe4CX83NSo6Vhb1gxVYux5mnjYKB2Xqo9TrQzrWu3Sl2UjPUyDXXeaKiXtWb1zOqqfr59Vk/t2aPPPf6UjjTmlJQzSmqNsNvmsBgraaCZc112wW7NzLZ054/v0s7tu5SvwEhqaHXYV5MdFBOYSnnY3ZMdEut12FWVfpt+UYssMOFGQxHs2rd/vx5/7LFq8wH0YVoP9cjKWqq83gqF+AG06kWuRlGoluRSPVOeDVUvS3XLmuYz6XVlovetLutlvZFmWgv6WV7qpnZd30tr2odd1krV1UDn9Vb16mMDvW5hu1qSDh05qPbOOc2o1CVjaSbL1M/6qhGsrDXVr7V0cJjo28cO6rbFup7qNJWUMIXTAEjygrdH9UZqjLlG15mkHNrG9VxjrHjNsC/FOGYufPKTnwxjFvvOxziQyzHMHeYFqZ0w4m+66aZgo2JzfuQjH9F/+k//aR189u70zkDgvpzrFN2TBfzO6aK7dfMtCWxJ4CUtgXMGaJkCawcS5xlGhKMAVsQxoyYGqE6G8Meg1ekAWps9fzpyboON9xiw8fc2vEyjBywgyoShhCwANFyLAXmQAsaxLBS+1y8LZddOlxdYgwRm6hm8Cgv+xDCO5Ro7bY4Ax3I2GDTN8LPByrvHW0jHmOwoCMAB+8esH0evDFb5bzPlzPKyE8r3ACUGwuLitm4fzhvFb71NPSAmRgWAJka8GVYxwIORgRFBuh0g1bvf/W5973vfCyl07PID6OOxgSECExLAGGAGAxwZkmZBNBMQi7GGIc49AL9os4vc33jjjWEHQAwevidC/f3vfz9cA4CV8RiP9VPVgnbSPdYdUbTTgWy4L33IHLAsMZRisJrnl/WQbgAAIABJREFUjcFjF3uPU7Lcr76H62F5d0rGEc8PeAbY7kg8bWEO8rzcx+PJqZIx89RMMc9RA3TT4/JEAOypyvCX9fiQZlVWznLFopoAWrjsFFcO5VGqiD5ODwWTG6TfrPXUTeva2Wrr2osu0ssuuVgP79+v7/zwLq1Qz4fd0EaZSgq/AwhManSF7dErb65ilawXQDr9CPmZ9k0MaBkoNYuEaztN1utJzGiajqCfaVvOxvnuXwdq0JFs9gCIAYDsdN+TrfNno21nfM3nAFrRgJpiaj33PlUp+GdfIeEwpEiRLoUjXtXWUdiBLgtMLc+PZ2tukarIdYpGW8NRFpz7Rr0e9H0APtO6ev2+du/dreXV5QB2UWurU28GRk4jSTRfDLW3WNM7X/kqXT67R8/sO6zv3n+fDncaerwuDWe6GmXVTowwaUZ5FubkbLcbWCYwu/qkANcbARgymBXbVHZseV50K/oXvUv/s36i/9nYg3UMh9gAFr/xN9diDWKcODXR9oLXJs4xmGUmVcwQQb/TPmwv14tkvXMNVzPq3Sdcn3nm8hCMTdeVJCDEdUJx8uVjoV5WWKfojkkaGRoHoAaG6bjMgtxyVTtYp0mqJqmkRU0ZdbRmO1oZrGmu3dBrX/Eq3fuj+9Rjw6Rts1rpraheq9KnB0OqiqcqaoX2tGp6VbOm3jPPaFTWtXDBxXp46ZhWxoXKUalmChsuUT8bqjHb0Rq7EqJna/Xw29uuu04/+N4dWj64T9sbqeZzads41Xmtjna0Ep2/OKddi/NKn35SFzz5VNhR8L5tC/rSkUP6abet4eJ5Gq00VBMBo0LLa0t65Wuu1nJ/SQeOPKmrXn6ZHn/g53rD1a/XMw8d1r79R5W1mkEeGvVVp+QDzNoiU04KLUWwaN/UzKAfammqxR3bw5r903vvDXZKuwW8JGXDodrNNAQv+uwWWkvVAEAtSjVI8SzHKpK+WrVcM9QyG7ETZ1uva7b0kcFQL1/uq7Y81OHZbfrqbFd31Gp6OC/VT8ba0y31a+2W3rWc66KVodKyVK/M9EjvmObm57SzTNWAnTQeqT/T1lPtmsbNrpqjlm5+6vEAaB1emFFtwERmN0lGRRLaBjY8rsHVqjaFeLa246lrJNtIvNt3gImIv0Hg0v4H9ia1SbEJsTnjkhLMGeYFQV2vQR/60IdCIPG//tf/qn/yT/7JeuDdGQ4EGrkmZIUvfelLgf3IvHBqovXBFkP91Pt064wtCWxJ4MQSOKuA1olSDm00mJWDc4mSQ6li1OBIbuT8Geg62x0bG1+x4z4NogRzdYoabMMnBuXswDv1iVoRgBiOXLBg8BsLCMXgWaDtiDuNCvm41tjZfv4X+vqMFcs8Zl/FY2A6yhu30fI1AOrz4vESgwuxA2g2FIsy3xMlBnAi9YV0QYxiO5A2rH1vO542ILgf1+MaOGbepTJm1RnEATQDyAVwoq8BNq+44orwHeOfa3M97k17aBttoWbE7bffHgCtz372s3rXu94VDBIALUfWMCJwEvgPIMQ5rtuGwQFAxDGf+9zngrMDc+uGG24IUXva59RF7omjwZh0Gh7XiY386X443m+xzDxHnFLJb5YhQBZy4BjvXsR8cOofx3qrdj4bWOR8nt+MUMYUco9Zbj4mTu+0UwWQCePLNSNcy4/+pI8wzrg231sGBq4MxnKtmLnn8TINqr/Q8+sldb9J3aDgyEyKtgfjvkbxXVIOEzU7bR05cliddlO1Ile7VCioq8FQ77jmGv27f/6H2skcfuhB/d//79/qlnvv1bDVVlZvhvokY3YXC+WCQ86HC3WFWibV68wcijOV9zSgZb1i4NTvdjRigPilAGgxD62bPYfYrOGuu+5aB7M2WlvPVK4vyPnrda9ijoVpWRuBpP7u2d+qWlnYFjjgFahV8Xoge1EgvkoprCrLwbCqQK1AZWRcN2EEDQII1prsljs7OxeAgKXVlZBuRRH4ZqMhZbk6sIDWeuF9Z97X+y/erj/9Z/9cP/v7mzRYy/WjZ57RVx97QKuXXaj71paVtTohVQ2EDeAKEKLRqEvjTOMhBcxJ8a6vM53c33GfBmBisjMYTjeBGuw/1kyYN9hCpJH7FbO1HESyY2yQies5OGObCgAMm5LAhINL6HB0PcdiiwKe8RsBDe7jwJCZWgaTPc8437WzeA5+J+jD2tXrremRhx/UOM80IA0OmYwzdVrtatMKQERK9QHOJ6XqraaarbaKjCLwsNGbGo0zvelNb9TcTDOsz7fd/r2wy9/M/KyycV/5YE2dDnW5msqSutZGQ7XykS6g6PnaikZqqNaZ0fJ4qFa3ExiCY9LClIZ7HcvHULs0YnfHRktvuuZaPfLAA1paPqLGeKi58Ug7VlZ1RX+oN55/vppFpgMry3o0y7Rj714tgDWlde1vpPr+kUN6dLalfH6bVo/01Eyb6o/WRL3KmfasduzaoQceuV/jbKBknGnP9r267IIr9ZO771Ot09Ty6jGVWV+L7BDN7o1loqSRhnRN7/rn2nKhptYE0HrDG39Njz3++HqN2fXZk43VrivULOvDFktqQe6NsqbGOFWaj5QmPW0rR7pwLI37fR1rp7ogrel9eakL+n3NzHT1SJLqM6sDPVjvajS7vWJLjg/r8kFPH026uqKsa1yUocD7j5YPacellyjNYUlWAZh+o6Z7lg5q1Gjp4vMu1b379usHw2MadTtq5Q0lBYy7KpbSmLAs+2zukLDzZBJSe0/3ZRs63nCIcYQdyWZcMK2wZwiGYstg5zLm8S+YL2bJs858+ctfXi/twPhnnAOCUV7jU5/61HoKr/0U2zyeI4Bctt23GFqn26Nb521JYEsCJ5PAWQW0XAvHSiwuCo8zz8JEegGKDycS9gkKGCXq4to42Dj4GDcGyJyyd7zo7TQYdTIhTP9uICEYj1ExeAMisXM6DbD5N9d3wFjH4TYTi0Wevw3ksXiw0PCMPKsNJhtJtMFy5DenZRqQOdVne7Ecb2OW9pjmzPM5BTMGpiyTk/W3gSLLlms5HcfynAbIfB/3Oal5sJj4HvYTQAoLtVMFDXpxfPzZTCEDJQCW9BUgEC8b7r6f64M4YuVnd30q3l3Q3cY00UiAMgwQAB+KJ3Mex3lnRq5HdIz0PIArUg4BrX7/938/GO18h1HDToA4DbCwcCK4HsY426Vz7/e///366le/GtrNOVdddZVuueWWEN2DHcaYjedG7KjEzvi0A+PxZ3k7DdDsKf7GyMLZQDeQTsi9aINrlXCudzRyxD2m2HMtA5BmdFmu1kWOtPs4zzOuh4xxVtx2juH66C8+4xjxH4OQl+czn23UxakxZhzG43dadi+WefmiaIdBpckuhLVJelXlyFNHqGJojcZDzc90lVDoejDUbNpQqyz1+x/4df3PH/1YyMU6snRMf/OlL+nvv/ktHS0KZe2OVse50ibR/ApkADQIV0yqukWhn9h17ISMmrMrqXgN4nMMynqueFyZSRKYHmm1rf2L/WWAn3mCjkF/4SABaMXg//F0/ov5+Z4FRaeTV51S+Fwm1nPSEdcBqyqlsB4YV6QeAmd4E4PALQyph05ZAtAC3go+cFJqMByEWk7wP/q9nnbt3K3de/eGQuCPP/m41gbUAyQ9q6pxVIdFBOiS1HXBuKf/5c2v0Ltf+Wo99tdf0mA5U29hUd889Ixub4311LaujrJJyHAkStR1uzNaHeC0VvW/mvWqLha7+PllO8n96fHtAANOL2smABNjAIebdYB1ihdrgHWqgyC2x2Lmoh1xA1wGvFzjkCAToBU6nu8I1KDHXUuSa7K+sg7YLrE96TXcawE2qW0T2zGsU9e85tV64J67tbSyrCFsrFpNY2q7j8bq1hqBjVPPSzWp95hnofh72mpppd/XKC+0c2GHrr3y1Tp6YL/ycqiZbbM6hI147Jh6y0tqKFeHWlpZoVHSVq09r6zWUDkeqpuvqs4GGLWWqCRWCjZSplojUTrOA+OqKBLtvOJleuTAARWNhvbu2q3s6JLyXk/Xv/063fu9O5Q9+ZQ+fOH5es1Tj2jP8pK6zbaOzSzop4s79FBrRuPd52uZXRlJLZ1p6UBb+vkzT2jpwDOhJhvMo2IsXbrnUi0u7NCP77tHZVoGcJUh/eY33xCYVYePHlC7xTgZhGBCrzdWp8tGNtbBaGmDtZOUc9hWraZefuWVuvf++6paarBuJ6xe0hfrGXsIFhokdWU1KjHWVC8bamQttSlhkR3T7kFP17fmlI/HunO8rGaS69e3bdOutNDT+ZIOb9umbx4d6+lyVvX6Ygh6DIbP6KLhij45s0OXJg0dGY61v9nQbStHVZy3V88cPaY0qeui7Xt0eOmY9g3XtFRkAfxl38vGTDcUgm/m1IYslU0q3TF/2YVxrVnt8NvKtF4373R0XcyA9Pg1qOz0W0ApmPh/93d/FwBfGP22/8y04hwH9qhvhw3I+R//+MdDdsF11123viO91ynmHnYlm/dgD9M/Zooxh5jLZrmfzrNtnbMlgS0JbElgIwmcVUDLCg6HD6XIfwxXFBwFt6GuYmBgtDgihrONMQPwY6QfAwLjAaUL8OMd5exwTgNMfB+nHE0zvWJnYVoo005nfK4dBrfLhpRBirg9PCcgHc+DI+w6ESwUgFiwaXh3YW879gZlnIph0MTPQxvsBLyUhzQy86LGuIjZfAZELFee3c5bbBjH/e7P046fHbz4PK5nVlZcE4lrkOpwySWXBECIdDxvSxy31alqNqinDWvuBdsH4xyWF3+bLRSzJ8xIcgqcQTGux/1Y+A3IcCwMLv4znjD2MSgYQ9T7wtDAmCa18Mc/+qFmWk3d8La368jymn7wo5/omtddq06nHWpk5KOh5ma72rdvv356//0hNWXveefrne94u4aDvsqyUKfbXd/EAPCIeUfKoXeAIjVxo7ljWdj58N8c6z4wmGnQl98M1HIvHFuej0g97LKYvWcHgmt4Ryk+G1TyOLLuMRgcFxD2XLPj7HZxLHoGGePwOHXFY9WGGfKH4YbBxvFOc+SeZvMZQDODxu8v5Tn7grU92mUQp556V07Hon4KYBbJgdSjGQ8GoVYW9bOoQVLA0Lr2Wv2vv/t7Wmi39fC+Z/TpL3xet959t7JWWzlsFdWqYryB3VIVIap2lAPMqp6yykI8dymHsZ6wPrTeZ4xZV9DWuI6bI/Mxm/UF67dTuJHTxHg275LFHEbnsv6/tFMOGVEbVGJ7Tj6rhbUxYwuwqqrxVqXDht3uGKdVqbcwHxi1VeFoUg8n7K1JLTjmBroJRx9b6qqrXhGCA8/s26fhaBh2OgyBwWwcCpNngDiNptIy0aVZXx9bSPXyY8vadTRTO29ord7WI7NtfT5b0s+6TT01ygPjMaEOFfWMJnqQ3UTHo0zdZiukIxpQ2shW85poh5sxYeDJAZ1rr702sLRYf2Id7/kRp5szbtDFsGkZU15HmR/cw8EPs1IAswxExazw2MayrTgNXHku2iZ0EI1ASLvV1Gte9Srd8b07tDoYaPcF5+uyl12h5eUVDVd7Wj22pJWjR4Pce4N+ADA6FDLPM7XaHV12yWXK14baT63LYqQiTXT5VVdprd/Tz3/2gLrNhsrhIDDgKHreHxUqSBusp0pGa6oxXqhjRh1OgLnRQC2NtNAb6OV5Q51mR8nLLtdg26Iuuvq1Ora6pm4jVSPJtXvXvA4+8YQW6x1dtLSmuVtv1fYjRwL77nF24XvPu3TL0aM60qCaVE1N6qHVE533mpfrK1+/KaR9r62sSLW6cuqpqaEsy8PmBs1OtcMsgOFFF10S7ON77vmJGs2ahsMeWeABzOr3hiH1cKKaJymHz+4LyhqQUFSfTEXALFiGk/FfsXqpqTiuNktIWhonVfohsNZMUdPOfKxLi6F2HTqkd87vDqDvbb1jOtpONbd9Tg8//ZiKblOz55+vh48uq+wXumDYUFKv67H2OLAbXz+3WwfufzB83vnyl+n7B/dpMNPR0qCnTrujpJeFHStXspFWxkM12m0l1PZid+gSsArArlrLeLGGlWmiYdjcAYaWzoihxXg1EMUYNVPLDH7suI997GMhaIgtx/F/+qd/qv/wH/7Dul1uphbnYCsRHCUt/G//9m+D/YOtDAj2+c9/PgQ6CbAyDz784Q/rhz/8YbChzXDk+i7b4ODwKSwXW4duSWBLAlsSOKkEziqgdbK7wxAhWoYBguNvg8XGCo4lTA2O4Ts794BgUGQBhQC3MFbiwrgxCGWDZBoI4W+MD4AnsypQ4N56lkgS9zT9nDYQQcRoihkZ08+4fm9y4yfeEQsLbQaQ4z/3iYuSn0xOv4y/GyRwBMigBjIziGcgw2CSASAbnzFYYnDRbAXL130QH8u9HMEysOUdkIhaMSa+9a1vBbE7qnWqfQCYBTXbO+95tyYb8RgYTjd1dDg2qg3SePwx9gFSMCgwzAGuSEtkHsCeIgXRdUgevP8+XbhjUVdd9Sotj2t6+Mn9uvzlV6nTakjjNUzMEM1tdzq680c/0UOPPqF6sxVqoDRSqbe2ovd+4P267fbb13dD5J6MYdqNjADbANQwSr0LIuAt8nQR0AoYmDh2k7kQMxpj8NgGGIYWAB3gHGAWbDPvBGkHxYXhpyPndp5ilopBKGRtZmfcBjv+jsbb8aId1EVhvtvB4TfrBMYkDiKglp0l+jEGyzHcPZ6dKmy2X1xzK5bDicZZzOra6Jz4u2m5+7qbYYYZQFl3uadSqqd/t8xONkdO1v71Nk7SSp5N/ntuWnfw7WuVQ7DuyFBPCMeeYsplqeuuukoX79mjh554XD+4+ycqSIHqdLVKnbwGHIf1jQ3XKxcFAMHjdIqd67EWP2OcRuGxYZ3hvjjR+I/ltlF/xrqH68QAuD97jk2veSfri7P9e7zuTo8PPwvrr6P1fBcAmEmh7hc7IHe25Xem13eghnUC5i26FCbS+mYZ7GaX52ENygEcJp/LotDelaP6vfmmXnHsmC4clmqsjtTqLOihdlNfna3rO2urOpQ0lc8vaCXJQupcl/GZF8qbOO25WkmqfFilMHFts548bv3u4IbXeoO11vWsxTjOpJ7Tfq6Hzefi04B1PB/2GboVFi91I+O0+DOV5UbnT8/vab0K45lnefChB7W6thZsCtbHsAFNloedHBnrsKP5LcwJlXrzm9+sw4cO64nHHw/rKOtQqHc5OxPWXdZcdvOjgDoppK4vxgYAgW1c5JTUUlGONCoKpe15NYpcC6NVXbzW02/tvEhHDx7Wvosu0L1ZoaXmgvrUOWsSdFvTh9/7Nt305a+o1dim2QMrek/R1HmDkfJkrH3NQns+8n79vMgCwDksSFck7W6s7vY5ff3r/6h2WdcTDz9WbefBTomk37Kh42Tn2qo+YqFWoxFs+wP7D4T+bLXbld3XaOi6N1+n+396r44ePhLWW8sJ2SFT64/QL+v1Dp/tpRp1ycpxYDGOA6DVDJuDAGvNjnu6cG1Z7+vO6g1FqouPDTQajHV4z07dkYz12eERHZyfUUq590FPi+rropVVvWOYSs2WvlCXnlhYVJ7A7CrUyvthR4Vhu6l+UmhcjgLzquyxq2ISdgGl3cFuyMYajkZh3TqefnvO3hHPYninPIQ9Hh0IR7Yu2YA9A+iELP/hH/4hAF/MnT/5kz/Rn//5nwf5ppOgL/M0rjWKrWmbh6Afc49aWe94xzvC3GMTnQ9+8IO64847Q3DCKb5ep5jnW7r9lLtz64QtCWxJYBMSOGeAFoqNhRzKKg4qkQKnFqJ4TSu3AsRgwbnEKPAOGihmziX9B8eehd9sHu/OwWKCQvZ/zkV520l2pM0ACIYQ/w8fOhQceAwXFl7uzWfXITJA4shd/Def13q9ALgRyeA6ZqCZqcFz/aq/7Bgjm7CITlJmbCw6HWw6lcagQuykTzt0ZrhNO3zxQu/7+50aHhjPRG5xAKbPPZX+ou2MVYxwp0Fwb49nR8/8rHE6A/dhPDJuQsR3sh041yNVFyMYQwK5/eAHP9B73/teffGLXwyAFiDaXXferoV2U7t27dGOCy/XfQ8/plZnVnt27VBLYx3a/6RaaRK2/95/dFnjItHVr3mNLr7wQg16K1rcthAArgMHDoY+wWnAAL/tttvWAV6zyngmntUsJTNH7KBsBGK4r10HBVlwH67p1EdAbhwTnFy/zIyM61V53sUOvwFxM/GcjhizNmPgievHzD7PUY6hXegM5I18eXknSu6J7sHZMjMsPtegKUadxxLXQ0/ZyI2Pt+NvEGwa8PPfvG+kPzYDjMXj322K51Hchni8xw6cndC4b/35eEDa9D1ONJeqclmhutWzaa1RBH4S1F4PGBiE8vPUi0LN4UDbZroa5rnWqPmGI0SkGoO60awi45MdplyfxeBYADxP0MCNQCrLbSOdEa8Nx5P/tENsnejr+nfrQsZWvJZYVxoQOtfryzQA6L8tC7NxzORER7KW873Tp09F324d+4sSQNboKsYMgTTGS7zbGH+7ODTyd1+cN+zp6gP79N5d23VRkao7KjQcSY+2GvpsvqqfUsuuu6hxq61eSIUs1C5KDYcDFd1WSJtrUzB+ROHyCmgx88p2kNdCWm0Hl+Oc6sf3gDXYcQQ+WZMJIPC79TvrBkx/bDLXyYrTqs7mmNhoXYv1M/KEaezai64TZxs1Zn57p0cCuKzfMFuYvwR1sAEogwB4wPeWAffiWl53XbogyJd6rNShgqVT5lrIxnptI9XlK6t6a7OjIs/0+K5tunWtp6t+6/f0dAbGkqjTrquTApaNtdwba1uZqLj/53rkB99XVox0yTWvVuuKy/TjJ5/Scj9TqzsXGN2AVu9677v0+c99Xoee3q+Z9kxgZQX9PSHXVoBWVRQKbmGWjZUCeOVV0XJiEzCvBpMdIdHp/I5skAk1PmGI08+uc3b8/qUCHfBg2B807JyY1WqqlZk6eV+7Bmu6+OiS3jy/XVfWu2rWW3qg39OdvSXdv72rg9SCGya6ZKarPb3DumzpmN7XmVdSa+oLvZ7u687pqc68VpI01BsDQBzWaxpR4r/MQpClGOVhF1AH4m2L2HaJmYtnY5xyfcaYWf62GRhXjJl/9a/+1foO2954gXM8X3kGxhSsK+q0hj6a7BzP+QCvgOXcw7uRAr7i7zAnDx0+HOxFSm4wV0w4sP07vd6dDRlsXXNLAlsS+NWSwDkDtDBGUJI4iTjpOP4oTxZwlCqGlg123k1dxThDiZKuyMLm6FZsGNtACo5JVAMr/pvjuYfp6Chcg10MgQ5b7kapcChi2hjXzokNmNih4XM+Uf6xg+j72yH81Rpqz31aAwpOK/QCbwYLf5udZCfOoMXxnEeDmTFwMS3j2KG0U+iFnGKZgEbf/e53N6wRdar9xXhi3DDGAIWcdhuz02Iwz8a9jX8z+fzcRMcA3Jgnb3nLW8LOhswhQCAALRiE/L/5299Qkg105VWv0I4LLpUaHe07cEiXXnyBHr7/bs13WxoPe3rzW67TF2/6upZWemGrbBWFFhdmtXTsmD72sU/oppu+Fuad64jRLlhhBpRpF1E55i/zEYOTPkP+JwK03H9xKh/nkKbpGmE8I8YRz2e6fBzZ81yKAa2N+tbMK6esxg5UDMLEDC3uY5DNEUr+Ru/QPp7VGzbwOwX5MeoMiptaz73MKvW9uIZrr9Am67hYN/mZDI6caNwdD8SaBpimr3G886a/nwYmPF/jNk7rwc20+0TPFDY1pGj4ZMON4BNNUrA2andoY3RBisQ32CkLoLRZFVwGyBqx8QS1XSabLYSUQ65blR2q2F54VvzNDoobvGIwy22x7opBPwPqGwE7XDY+x7owHgOeRzHwakB3enww3rz+vVgALTs/1sXx3KT9sY4wm4h5znOzrp9th+9UdflL7XivGdbVZjAje685OLLoIttUAIp83p1nevnRI3rPBRdqsTdQ2hsqbXT0ZDPV53pH9ESrqaI+qz5LRhM6Za42da6GfSXzM4EZRI0okXJGnajhMNhp3pHQTj597bHMfQEvzAaJN/dgfaM0A4Ecjvd65NRwal1y7dgh3wy4fyZ9GtsYGznnrh3koI2BBQMGtBXZIx+vcQ4S0XaX5rD+AJgEKKA8h5nABkm8pq0HRzKpmTWqNLbaUOdnA72jTPV6SRf1VzTI+npyW1c/hKn6jhv1jw8+oYW588Jusk8//jO96S2v18+ffFQHD+/Xr9/4Dn3pC59Rno+1Y9duXXbZlSqLVJ3WrPprAy1sX9TK2ooGw6EefuhB5aNMRw4dCUwra+UQHpikzAbdSrp4swJb0L3s1tgfDMJ7UnN6XLU2Yu8A7GHrMD78zCfq38ACC/cjbTfQwwKwVitzNcuhZsdD7RqO9cYLL1ZraS0UxT9clLpr/9M6tK2rXq2ubtnU7uFIr6+N9GtpokuPHVNa1vX0tj36ftrQV7KR9rdaqrNrIlkFKemDbHTxbCX3aca49fQLAeYYuGJOe07xnfUBY806mmP4+9/8m3+jv/qrvwo2Xah1Ntm0gT7DL2OcAi4z/iAfkILInMT+IeCPb4Tufuc736mbv/vdAL4yV+Ngi/XS2Z6fZzK3t87dksCWBF6aEjhngBYGjBkMRF+IQsFognHiHQ9dH8FpQ05FwxBzpI+oAKCYd4GzM+nUQYMI8TvH2Ciwc0FbuB9Km/8UVMVxxZCA/QVDxbW7judUPQdAmxjtMXBjwyNOYXppDpvnr9XIzPUnDEg5NcyGtx0gR1+5u9MQp/siBjjcyviY+HNcw4O+ZhyymGM8meFwuguvI1EUcictj3EEk4ex5FoeMTvHhpprLxnA5Rk8VziPNDiMBtpL0XYbFQBARMww8n96z0+0unRYr7nmdZpZ3K327Ly+9/3v6303vkfHDjytdqOmudkZ/fjun+jI0pqSekO//usfrCLs45FaTepelKqn1Y6B3kWQdAeMFowZ5ELaxmRcAAAgAElEQVS7YFhimJJaaYMzBinjPotl6fkWOzUw5ADtYGYR2YuL8wZDOEpb3AyIwjFOQZ0GtOJ2GYCJ+9xMMwxAs8S4Bo4GdSPoTzMIGDM4GsiKPnJ0Hj3lKClAIP+d2uPUH7drWk4xEDBtAMcgx/RM9LFOX/WzbSQvnxtfP5axf3fbYv0WAzvum/geJ5s3McvuF57BdaxCZmH1B+8V9FSNA7M04rZxTAB9KKpLxHw0rFhYtUTjLFeNtMOw62XxHHZWuP6EkoUfFAC1qUBIPP5ORftt5LzYSZ0Gpgw6eF106mzsGHlMm1EzzW7dSOedSnufr2Onx4fH4fSYMwjMMxq45pkM6j9f7flVu47BEdcii5l99M16imGUyupxOZNn2ptnunxuVulgTb2jR7V7524dlHRPMdJR1ZXmLQ2zXEWX+TTWDLqWekbsnAcLcsK+4b4xG8/jwPPXeo7xjE5EXzpV27V7YMhznFki6FHsOwIg2Iowl5zSHQczz2afbxQ0jee6g1heu83SNQPRayVrB8+JHesddF0Kg3XHa6/tVQN9PBvri+vnwWKCEcZx3WZHM/WuyiLTuFzV+LGHtXjvQ3rjwoL21HP1B6s6mJR6MG3okt/5H/Sle36uV1z9Rm1fWNDhp36u8/bu0NMH9+uBhx7Ula+4Ut/+7nfUGw5CAGzX9p3qr/SUFjU1600NxlXQoNGumDq33nxzqO3Fzo7PiTK4ptwk+EDaZZv0y6KobK3Alk2C3m00G+r1e2E3PvqVciSstQYDbTcdr3/R3+wCGmwn7jfZMKGmvAK1SNdUTRcv7tDRJ59Rt9VWd2FBTx87qtVUKjOK55e6pMx18eoRvWa+o/PaLS0PMz1WtnVHf6S7t83pYKsd5ED9OnYhJYm94DlYq9JkvVyFx7oDtA6kns3xaRuBMYncmC+MJV7IknFJcA6Q9Otf/3oArP74j/9Y//k//+dgB7/h9a8PzCyAZOti5ui//bf/NqQpklHzL/7Fvwg2KOP0E5/4RNhECRvxz/7sz/Tnf/EX6+mGtMG+mwGtODh5NuWwde0tCWxJ4FdHAucM0LLC5Z1Fiy27+UyqF+ARSt8KGCXoiIIX9hAVmUT4ON8FnmMD38ozNqL9nZ2FaWfOi2WeZessk+mUMQMh005O7AyyMNsBjBlGcU2kX51h9otP6ugP/Wyj27R8s2XsuLqvYmctdgqn+zc4qLWqaGjcv9OfY8OIxR0wiF1eiDpNp7Wdal+ZRQiYRS0BDAZeNtZpSzxm+WwQwiDftJHuNEZ2A8UQxoAE3HLtN4xinoltw/u9Ve09/3yV9ZaW19Y0HI60Y9uCZlp11RPp4KEDIYJKekhCeogSZeOROs2GGvVUZZlo0K/ArGAkd7vBQOG+NtAwhugrHAqDkTEw47m2Edsifn5+5/mJxFIEGGAbgMhOu9OPPR4MFk6DL7ER59/cj7Hj7PZ7/vo8g1/+3sA3cvW8BXin7YBadgxNtee6BrFcw8VtpW9hnFFjAuMyBi1i8Mdj0g5QPObj8Rqfc7wxHo//abAplp3Pn9aFPsbpmJ6zdtLi86avsRGQE88hA9Ibzav1lEODStQkcdHryXs8V2LwhHQbHKn+uGKbhBfbttfrqqdp2GGLSwT9YAZv8VyGVwCNiirSHl/b4+94gOK0/OK/rY+mgT7Pl/id+zpFwwAW3/mZ47QV94lTjgwmvxgchmnZWa8ZTOHZ7Nx5LQewR/9aX56q3t06vpIAawKsYAf+0KEEQZCz/5MOZxuL78wqAgsYDftqttJQW2k86mu201F/nGut3pSKhuaztsqi1KhT0ygbaoYg0xhmZE0ZIAWAcp6Fa8Zj2OtJrMsYDx4LrHlOpXNwErDGwBftZH1gPaKmFPYifxvo8XXP9vif1m8xOO3PzEkCWrQNve86nfQDYxwGC+3k+VhLAeoAELj2oN/XBz7wgQDmsOa6zwzqcA/WEUA+7sE1YcqE7Ib+UMUwV16OpNZQzaWjuvDgmq6//DK1mqVGw14oIPhEP9OVH/89ffpbt6nWWVSiXL/962/TTV/8jFrtrpZ7Q73xrTfopm9/W70s08d+6zd18ze/pQYM095A3U5HvdE4gEfb9+zWRRdfrO984+sB4KixKcD61gUTNRw2OahwrsDa61a7BlPYfXZuTlleFYynAH2tkYZamjwTsrItQL+71t7x5nq1+2fgpykt8+p/KAtfsX4D/FTWRFyDLzqNllJ2WyXltZ6qtbqqC0YjXTPf1Z61o5qvFxrPtLTW6upw0tV39x3UI4vbdIRNEdQIO4S28yw8W5bUAwM4K6sqjV4zYt33QrBPzYyMg6aMDcYSQTnA4N/5nd/R3/zN3wRwiu/+9b/+1/rLv/zLIN/3vfe9gR3313/91+tZLADLv/Ebv6H/8l/+SwBg/+k//adhXKOruR+2KNd/05vepB/cdVcIcmKjmoluGcTlQLb09ZYEtiSwJYHnSwLnDNAyFds0c5QlizKK9c4771ynwsdU+dgps4HPu9N/zGqxo3k8Z9DfTxslBqB4b9Trv1CE18BL7GDb+Z3uEBZOOxf8Zod/HTD7Fa+hZRDDKXnIyMa1QUsDgTFbxcai6dJ2OqedJxsN0w6k+8njj3dACAAKPrPjyzR753Qmm9vnseIUIq6FowEbie+8c6cLc7q9ZjA5lQIZYMx5PiA3OyCxU2uWEUZbs91RfzAMzvkbf+0NuuPWW8Q+67Mz3RBFXFpeVXtmLrBXYK7U05rKbKxBvxcMZRel5fp2OPk+dn5olw3rYJyORkGeBocMasUy5DueE3m7Phhy4m/qgfHdV77yldAGjCvfk3MMpnjebQQiuO99b84zoBWDYW6HAQo7UNYDnMP94k0ccLYAPtkJk1QYp414frufzTIx84DfMeKJYKLzvAtX7AjFusROXqzDpvXZRnrM8vA4mD4/ng8bgVxuTyzXGOiLmR6eexu9nwiwio/fcG5FDCmcHxzn6XPi+T3dZmq1FBCz6mlgY1GLpdVsVaDkCMedHbQosp6rzIvnzPfpNcZyoP/8P3ZS4nH4HGBtwkD2WJoe/x6bXiM8tm38W394bMZ6wQAjxxrIOhGYdjr660zPcbs9xwwiMy/MUvHc4jev3YAUOEiwNLdepy8BZMp6Cqvc4Ch1ANGzrqvFRiL0k3Uv/RHq+9WbquXVDqBFvVC7U9egtxp2NOzXUqVJU51R2IJBg0YZioLD/WiQsZtVNZHymkIdUesL2oCu5F4VaNFYTzv1WsCxbosBLsa6mVkG5xhTrDGAQOym5rXJ48gpTqcvvZOfOW07xrqbtjvN0oEPbFraDAMZJhWyZ8MTno+gF6wY71zM2F+Ynw/PR3AXeQEU8B4KxHe767LjM8E4gC+APfTGzOysegN2DSyUZ33NSbq0Oatd7Y4O7H9KeZHr/IsvVF+prvy1G7Q8LrVr714tlJlm9j0m5QMtL8zrgYNHdN4lV+rT//A5zWzfoTdff73KYqR6rVQ5GmjYH6g7MyclqZqdrpaWjunb3/h6YMSyw2IZ0sSrYEHYcMOp3RE4jxxH46xa19n9r14PB+/Zuyess3fddVeQW5xuGDYyOIH9zH2BsLgOdbMCM0t5aEu1M2iqpNHWcExWRlMlYC5F06mPWRS6Ik10xaFDekWaaHddWqtLt66t6sBsR43zLtV9R5e1j7mCj4BNwoYKxSikbI6KhsbUL1O1Y268NsX2xfHs0pOPvM0dYfsa+TIWGSd8xu5417veFcDg73znOyFwyJxDpn/0R3+kv/iLvwg3IKBPcXd8sv/23/5bmK8f//jHQ/CScxiHAFf0DfradpnrvJJyCNjFmIzXAH/eaP5s7sm2jtqSwJYEtiSwsQTOGaBlR9jOL0qXrV+JVqEgnfZl52E6dcgMh6B8J4ubkX87lcdbNPiec+w8+BoGBmgbCt1RPl/f6UFWytMO5XOcl4nzbUVPm+ykxtHJX9WBaVkjExugMcvAsnYfTjuG007sNKAVp4/Z2IydVddtYRxhTBLlJNpL8Vm3LV50p/t8M/1mp9Tpax6ffA8biWtiqDH2Y6CO752qYSCL42wQYeBzDEYFALAZG77GaJyHAqYZRUkTqdmo6w2ve63u/end6oTUgCNK6w1lsFXY7rvV1tGjR7R9cZvWlpc0021rlI1CCiKGjHeqwhjifhjXtAEjiOgpBjnMJadP8G4A4ngOPb/z3E4r5jiuQ20wnufmkLqQrtcGih17O8ex08z1DHxaV7i/7egYPJhmZ/o6Zga6331/s0PtSNE+2k4E2awH7m92KAYi10SPEcl0/yAvaPkYeZZPHK21rHifTrmKfzMYcqIxOM1qnNZV/ttjZvrdoG48r2JAZxpAiR06Phv8P5EOPlH7p4Gl6evHTmysC2gX5YjLOi5MGQArWFv84zOuBsGKAJKVVc2TddlOHBDuFeZu2ETxF8E0fg+7lU1YXDHY5HHosTYtR9/La0ts7McAlceSr+c2TYOLBoJ8n2m9uBk9dTaOmQa0/LcBeeYPc4O/0SXoD+YLDhG6jtTmrdfpS8A2DuPIm1gYJDIjnvIOrpvlcc7f3XpHi7V5lVmhQd5Xo5VqNFxTvdPUWsJ8SdQa10Jq2Wo5Uq1RV1LkISACK+uiSy5WRrDm0OH1zV4I4JByz32sD4OdNdkciKCB5zjfO+Bk+8C/OTBB3UbGCICP07xZD7m+S1acvvROfqbXmnidi88yo5k1ghd2BeAWep1ak5QeAGzk+WDL8LyeAwAF7HKIXQIogF1MXU/YWzyjmZowYlgvASa4FjYFoOFYmUZprk67qfooF3X7a0kjFGAf9QeaW1zQ4eFaSB/85Hs/ops++3kV+arOG67p9y64QPv3PaWbk0xHt23XG95yo77yzdvUyxO9/zc+rMeffkRra8c0C8jZX9NsZ069tYG2L+5Ss9HQnXfcqqWVZYyOkD4YGFkRMyvoM5jh2TiwpTqdbmBm5WXF1K+CmqXe8pY3B5AOXcCzeR1FXraPjtdLVTH4CtASzKwE9lS1CRPfF6prXKYq00ZgaeXDoXY0m5otC7VHQ72l3dI7jx3V1bUkFL1/rNXQtxdndftoqH1FokHaDGUaAhMrAGUjtTRSAqs974hsyzShMH0FaFnnx2vC8dbnk4+8zR3h+eO12Pfj/YYbblgv68Dv73//+wN4SKD1U5/6VNAJ+D+ML9I+6Qeu94d/+If6+7//+8AkdEaBg8+A5QCy2If02Re++MUwtg1Gc5zZmi8EQ21zUto6aksCWxL4ZZLAOQO0bHChGA0usdiz6KN0iV5550IrQhv/Pt5Gv436GHiKAYjYGbRhFP8eO10bOWrTHX4icMPn2+mO/47BmV+mQXQ6zzLt4MSgZMy0m3aoYwPSzlv8XSxvtysGVfy7gRT6iYgV33/rW99aZ2scL6UpHj8nem4DZmZoGaAydd5Ap0HOGOyyscwxGAIGQDnGoBLf87tBIc+nYCwkqeoN6PCJkmIsZSO96+3X65abbw6kewCvAiCrPaNhVqiWku5YC1F4ttNOklKD0eA5tYpcuJb7OG2EttMmjBjq2PGOM4FjytbO7hfLLP7bxp3rTmGos3MOxUVxfJ5++unw7DGDy4DTdITWwKHn3DT4bfaUjWHrnBhcMEhkY8vXNFBAPyJvrmGAj+9wrGgP/+lz5INzhvNBSg8ReRwNO5Y4kU6nisGJGIjgnu7zad0UAxcef8cDf6bPjedBPP+mn90Og+VlQNCsq430X6w34/4+HqA1ffzJdMhmjl8HlqihApiVJKqzBRUMw+FIzXojpB2aDVnds8qBcQH6sCvXJC3GgFYAyfJ8nR3J394tjs+erx47/tvyngYL436LgxvxOuWxxrF2Rpz2yne+v2Udry0nWp9OJucX6nezP832xHkH6OU5CHKx/m+9zlwCXmc8Nv331VdfHQAhAhL0gV/BtkrqSjMYuw3VGjj1PXWbqcZFpqxZ7Y7bFuzVulaGA7UJsITyD9SBz/Xa110T9N/+Z/aFeYPeeMc73qFbbrnlFzb7oV3ofIIgzEvXbDTDxEEc1ut4XF9//fW69dZbw3hxwfVpkOnMpXf8K8R2yUb6DjkDCMDktd6krayLPJsdfK5DCQHYvgQ7WN/f85736JbvfjewaEjbAuQlg+HbpP5NdvLm2gAIpOSZIUM/VgwnqUwVUvkAH2sJgKPUhnFcq4r3Z2mi7YuL+vCNN+qer9yk+cce1xvaLb22kWh50NPwda/VoV179FiW6mt33aOs2dWHP/IxPfLgfaolmbJiEACjgo0B8lK7d+xVu9vR1755k1b7PdVI7zaQRUo3nyd1rRLqq012QKzskfE66Brq2LbbuuqqK/XjH/5ova4ezxXvDnwihlaV1DgpxJhUu3BONLxKAhtATaE+aBbqeDUBVldX1KAWXC3Rxb1VfbTV1GVZHmyoB8tEX1SuBxpNFd05DSgyT+56jXWG+l9j1dMR0UGNx5RoQC4jpbVq05GNXptZz85k/Nre5P5Ox41tT9tdjEOCcoBZAIfoBAf6kTdjDx2BrQPZAJ/Max7jzYE3pzHyN2OWY1y3Kw5MvhTWpjOR+9a5WxLYksC5k8A5A7T8yHbe+BsFiXGDk4jig06OkYuBi+K18WtA60RiO9sLxrnrspfGnb1wnci5ox8xWA0eeCGNDdPTfVpHqHxtjy++Z/FlQaeIOswsFmEWaqj+LOoAFmf6suMQO6nTji1ticEWp+thCJwsZcvt28iwDrWxRnmoldVOC2X9Vb3rbdfp3p/eo8PHltTszGpQ1JSHeg/UmnBqwLPFTbNJxBTZ0BYDaE6h4/sYXLFjbqBqGkyJwUefZ0OHaxOlJhrIZ0AfxobvaTbLdJ/4Hhzr4rlEqDH2DdLEAJTlbf3BdXkOjkW3OK3B5/KstNU1+lyAl/saTMTgYwxh/PGfFFKcdYNAOOqMM6eHUuyeCCfX8Bjl3mbn4JwQ3efF/Wwwus20x9+5rorHK397G3euTxu8W6wZj4wt77jpVATu6a3Q7YC+lPVnKOo+cWrs2uBQuTgwsg3A1cTNiT8XsLQmReLDOZMIO8fGbCuzTGJnNh6fHiOWe7jXJNWW304WpY6P5bMde1+XMWCQzXMvBtDOVH+d7Hw7TB7XHO/PBuc3ao/b7CAV74xJABZ0sIEAAK147eD6dsjM7OGd810w2iBgbFOc7DnO1e9+FutFs8rjZ/Qc9LuBzWm2Qwykerz6PV4f4rGMnQUrAxvLusIpfY12R4OsUKPZ1ng0VJuaRuNRKP6edin4PVSzxsYhpCPOaG21pw61tVTt9HbNta8LgOSxI0fX9SC10Wg/KUteO6y3+Y0gRryGWAdbrxvg4hzOf9vb3hYAnmkQmGvE6f2b6d/pNXQz5zh4EtuxXMeMZnaDY21Ar9JftnU8r+ln9C7MK56H3Yk5nufkmX/w/e+HDV+QI4ERahfxvHzm3jCzkBl1uLweMI9CSmmrrdHaQEXa0AAQBlBjnKlWZEpqWVW8vJB27N6u1kyq7U89rU/2U71qta96/6iSbfN6qNXVgzNzunU80n3DsTS7Q7t37VVx7JiWjuxX3ig0KsdhjACYLXTnVWvWtX/1iPoUigfAKpLA0HLdrGrDDdhTicoa7KYJm3YCOJEaTsDB76PBMOi9OMBpfXsy/TkNI1WsLXY75H0CeZVV0fjqPwXjC6Uqtbu/pg/Mz2hXr69mraVn6h19bnlVB+cWpEZbvcFA9TrXAtQqVNbGGtf64aq1cVdJWVdWjJRlz83K8BqwmfG1dcyWBLYksCWBLQmcmgTOKaAVR6FZpF18mmgUzAYWaxZtHEWn/cRGz6k96tbRL6QEYoM6ds5swJtdFxvjMSvlTB1qOz08MwYuIAHvGIs4/YwvPjOuAE0pjEkkyuDJyQymk8lyGsjz8X5+M7Mc7bIhbmfwZNc/0e9JrYogdho1peNVabSmV191hZ5+6imNVdORlYHKxkxVwDRs7l3VS6lMvSrFKi+pA1LRxO2oGqQx0HS8Nri/7czztx1ZO09mSZktQ2oGaQWAPUSdfd+YyQUQaRAKRpi3kuaarsVHm+hHrgW4ZaCJaDafjxw5sl7gnWNwpjgORpiBA65h8IIxQo0SF+zFYeD6tIXnA8CCvcbLaXa03alTvHNvjgUs5Vx2pORejEna7Rohdoi4loFO2mbHzyCGd13EKcWZZzxzLp/tlHIOz2cw0uAX39Fmp6pynNN4eGY++znOZAyek3MnTKtw71DHZLIr4qSOS9WmSQrhFKAVRn7kBSUFcfznukXT4LSfcRp4iMF8gxAxuBMDC5uRUwxocb24/pD1R6xvj8cK2My9NnuMn9ngUezgGxTdqB3+jjWeTRJgoQBgA2gxP3DKmTNmeNIe14Jy+orvGQcrDAR5Dp2YwbHZpzx7x8XAntcKr1k8l2Xo8ePn4W/+G3yPZezP1l0x+8961P3mDTi+8Y1vhHuhWzyuvHPd2mCghW2LWjpyVHMENhLYNH3V6tWebqrVtToYqVFvqZPye03DETV63qnbbr9jPS0e/YS+IS2J9KV4Lli3xfaASw84AOH55LWc54TJDzhmdlnc33w+XhDk+epR3yMGGR1w5XmRLwEDgrMcQwmN3/qt39I3v/nN8D394Z24WcdIt2cdcN+XRRFqFMF24VmQBewZA+nU4WL9YJ6YuUQfhpqOSU2NMgks7H6jFYq2wz5SOVJey5QmpWaTltKlVe1Jcl145IhuLBJd22lppl7o8Hikx1sz+sbRZT24fVYHty3qsJoaZKWapDAWMLwLjUt2MiRttNBMu6sW7OxxP9TQSknyNpg1YbxW2pcaVhMGbY3PlT5mp8CqxhZlEmoaj2ANJut2m3WgAfATBh3DOgArDECNYN2zYFbOb+GeVfAuLYtol8Lqt7ks02tnZzTavz+kqjd27tH9o1yHMkhYsN+rep8cW7K3SGCBDcNzJAUpk8iEzRdG64ELj8cztWufr/G7dZ0tCWxJYEsCv2wSOGeAVhxxsxFqo8upPCzyMBocrXVk+4Uw2H/ZOvqFfh47OBtFj2PgwADP8wlmGRDweMIhwtCDSUMklHHlLbIBTWEGYKD6vx38M5GZx+jxDBi+x3B3LaDYcTnj8Z0UqqelRmtHtK1Z6APvuE6f+OiHQpHev/vsF3XznT/WqNZWljQDoIVpBxE/5AgEY6+momQb9SqtEePRhnTMPItZV3ZSglE3YbXEjpUZSFwLxxQjnjQTItj8jeHPPW677bb1NEM7sgaPHOkmOg/zyfeMa7IYdOM3CssT0YYqD3DFPWAksOukdxHEyaBQO8C5xw2/0V4cDsAodmClTgmglxldHsMARABJPItrt/BOQV/kgNMOpZ9aLzggoT7FxIEEJKNtgKuAqrTLjg3f4wQZYKI9PAPnHjp0KLSf2io8H2P4ne98Z9ihE8DOKZm8wxSABYCDxd+0l3bgBPHyc/MMtJdjXLT5TMb/mZ5rKKlydzb3igGpwA6Y5BIaqD0eK4vvnwW0cIBCJfrw7rkYg1D0fQxUBUfNOyZGOyNOAwp+is3M71h/xOwOxoMZLtatnofTc3BzUju9o7xmO+WZq5ghaDbZRswxvuP/ddddF1LQYKFQZBi9TJoaepr0K0Btrm1ww8zQmKFo5z9mLCIL+ubF7jjG6T9mFCEXyzNePx0E8PrksRePL/diDLrG8jcT2voZPcSOssx/szq9Ju3cvVNPPvOE2jMzOrbaCxsqzKQNFf2+yqyv7kxHK6O+ymZTtfasFhd3avnAUY3XepppN/XmN71J3/7uzaE2I/dxQIR+pZaUgzmWgQNNPJcDHE7ftp1oedgGBABF5wLyGBzkfD/zqQCaJ1urN5ohccDMYIXrpFrG6HKCITwT7G/qiMGOJVUS8Badiy5G/hz77ne/W5/73OeCzNhBENCXz8wRgiCsP6wTXoNZz7gO1zaYFYIkq6vqps0AvqzVW6FAf1qMVCZjDRsjNYpSMyulrlRLr1wd6KKVw3pDJ9XOcigqFBQzNT2VtvWD0VB3NWt6pNPW06qrtW2XkkEhjXMNh/0q5bBGPdpC7UZLjWYzpJymjfqkXmHFznIdLetZ2gOwBLAFKIR+rpdJYHUlUMeob5jW1e50g4yQn+uGImNsBq9fG/VNAJpg2lJkPk9VA3XCpqGiVsp98wBChdLx6PnJ7oehJhZpgkrCeB/21lSU1KCbUQYeyDXCBiVcPFWR1JQlrDKFmrDf2GgkqewpAK18wtCyXfFi10mntxJsnbUlgS0JbEngxSGBcwZoObLsyJwLKds5ZYF/1ateFQxaFnMcQzsVZzv69uLompd+KxxZnXbOYkfMBmjcp8/Hwu8Itxk9OPYGkJAsxiFAAAaTU8t4d72Bsz3G7ITGTDAitHwP2LPZ+8fO8bpDm+RqpIXm29J73vJa/bPf+Zh+eMctarXaes0br9f/9alP68vfvkPjpPUchpbZK5XB1gjFXmmHo6FmRnBPOyXHG6XMY84jrQXDHCOUczDQMVABb7geDix9A9DCdzhYTjOIZcBxgDKAWzgGXA+94C3eY6eQe/zu7/6uvvrVrwZmFQ4A5+JMAAJxHiBVXPeKtnAcjjQ7UnFvnANSO9i+muvQBp6J43A8DWzgpPEf9hXPy7kAWrQDvcXzAlrBUOA82g5TgYK/HI/TAxhFXRjuAUPFUXmeD1CfdgFy4dwAWnGMCw/TDq4JuMXxXAvnEZCA6wPYok+pEUd9FjY/YKwhZ5wr7ml2Vsz0OZcaKOZGnRTUiphZAY4NTtQEmAre5YSVFdXLCt+E86o7VUdMGF0BlPpFQCsGDTYCpTbSWxvJ83QALW+cYUArBq/ORT+Z2WemCuOH8RQDvtO6yY4+3zPWYaswl3km5iJzhflBTSHAXL/ie8FKZG4w1p32aKa3wazn1kg7F9LZ3D2tc5xajBwAk5nXBqDMuDQ7E1kY0AjjdsJ+jbPgjTkAACAASURBVFlMBqb8u4E/O9ZmznLtWN+4XuPb33mDbrntZg3HI132slfo0YcfUz0rleSZmvVSY4pgb5vTgaPH1O7M68rLr1I9T/TgAw+o1anr1a99tW6//Y4QJnGtSrOkHSzwXKEvaQ/tQCdZj9NmdK2LThvUdQoiadz8ji7zNQwyeZ3aXC+c3lG2JdyHvjftNRjHswPcMi4Bnejb973vfQG4BcRFFuhy1iWO4xlZFxzoYa2jvif6H53O9wZvDSibxQXr1qDvHLshj4aBPTVKq534BJsKSCfJlRalukWqvaNc17VndE1R6tKlI1oYr2mUjnSsn6s5O6vHR5m+tzbQE+2aDi8s6oBS9ZOGhmUSgCsKcuVJEXZNDOy+tF6l3dUAkKZStydiBsQKQFaahELw6FnYWTDKGtQLLMoQVxundS1NdjhmPngzGmRkJtzxei4GtNKiplpR7cjJfbMaoFMxAbQo3B64hkH/rwNaZU3JsNqsYlTLNRr21Rjl6rSaQopj0nFrjWA7jWrV8tIJNedLjepcPxykMquCpNOvODhyeqNv66wtCWxJYEsCWxL4Bd16+aWXn9RfOBticxTVCj82/G2YUleHSByMBBw6HEQbOnENk7PRvq1rnrkEYofGUVQbsnGh1I0cnzO9O4avd80inc1sIUATgyl2iDDAMF4wODFIMZ6ez7Sr6QiwZWBj2AARaXQADxjpmwX1NgK0kiRXuyldceFO/W9/9D/qqZ/frU9+4qP6/P/3GS2NU+265Cr98b/73wOgRR2tyvSEom9VgEGaatCvaPTI0gZ7zICIwTgbsbTbLAqzzzjfsuY79wXv/EYxeLNOcFRJ/4yvbUaTHVtqbZFygZxoD9dAN/DiPvwNoPP5z39+vQYfwA4OAdcA6AFgYidFnAkX1SX9CYCTXai4P04TDgXFehkPgGJEyJ36RF+hn7gODCyzwX77t387OBe0g+PRX7QPp41jXFML5imOPc/LMQBWAFMwCXFi0HHcF0DKjpJZDRj5yABHBhCLzwACPCPPg4NBewHkiOLjOHE/ADHYZrDckB//7cia/RA7x2c6D0/3/F+sgXL8K8XMq+C0TwAt3oNzE7wr3qvIvUe5wayQmhilKE74Wus33IjBMT0/TwZS+fiTHbfRUxosMpjBGJhOZQyPmFRFiN2Ppyv7zZ4Xz8sg90nZAO5v/T49lgzEMf5gRnIc+pYxzNxzii3PZz2M4w/YwXxClwMcYw8Y5IvZOzHrdbPPcS6OMxDo9ro/0RNmerp2kPvfQE1ct8z61v3PuwGt6d8cPPIYYb0zA46AAnqA7y665ELNzrX0k7vv0eWXvUJ7dp6n+3/8U5X5SFlOQfFcr37LG7Sy1tfP73lIM42uXn/1NTq2dET3PnJ/mICwYrJRFnSlg5Zcnz70+LQM4jTnGLw0eOX+4XlYJ5AROpz1EgDIz+x3B0s306+nOo99zTjl0P3jFEkDrMiU1EjkzvpDQIExTTCFMU1gBb2PnoZhS40sM2VhIMPAYm0hWOK11CxlM2nZGZG5wXrBtcNxcImo7wRgFFL8kpB2iD5sZRMmVCrVjh7RK0rphs6sXr821k6NdDhd06HlsS5vt1Rvzuhws67swov007LQ1x5+VEfmFnSY1FLKEtSkwbivvMyVtupKa3XVk7pqtTSAXOu6OHRMJTmzsqihVQAmEUgC0CpKNQsYVUVgPg0adY1KrT8TazPBLuRzsvXJgBb3DIDWRLfThDwAWqwDVaH4ir1btWtdTkWq5jhVUqur1+SYTAv5SPlooFE9VaPVVglTTTUNauybmKozDhx3rbXGoY5cOqqYbLEd47GzBWhtZmZuHbMlgS0JbEng1CRwzhhaNj5Q7hvR6/keAwH2BsYATh+MGjtrm2WwnJo4to5+viRgx81pfwYu42hqfK/NAjibbZ/vD/sFNgupCdTccHTb7cIw5OVC7I5yPh9phydrqx0UZIIhCqABMEFNmTORB6bioLekPdta+o///k916PEH1CxGGmWF8taCdl9+tf7oz/59SDusUg6JYP4irs3OcGbuxGk8nnsGpjyH7aj4uWIn3s4V5yJbrodxStoLThRzHWaGWQOAL3yGkYGzCxBkUAkZkQqIoe+aY665BcBDn2LcE9XG+YUFQiQbwAcnGjAIUMxFdgGRuNeNN94YjsdJ4vwPfOADwVEgTdEsB7a4vv3224NDgnPNc3AdnoFjuDb3h9XFi3FH9N27ttEGgHqcVu7D8YBryAI9h46DRQaDkGsDfn3mM58JnwEBuB6gFc/PC0AOsAqnCFCNPmCck75Cm5Af33EMzhNOII4VQNqXv/zl9fqEruvi+WEH+2Rj+Gz9vtHeUL8wQqeYWesOQ4j0P7tdYQVkVcBWnJbo7Q1DkokBrRjT5bx1kPdsPenxrxvf204zR9OfZjQHZ4w0nQjQ8tp6Nlts8Ip22NnmswuWo+/j+R/rDNrLvKf+j9O0DMJwHnMQsJh5DyDCufwN6xGwmbnLuegEgz4xW8uAwtl8/jO9ttdB6xX3oVnCrpHltcHgP8/mwEucYhcDpTEjy7rZYJbHBvoO2SJj9A52FjoKvbMwP6tXv+LluvX229XLU73iVa/V9vlF/eyee5T3l5UVQy1lfV1yxct1cP9R9ZbZBbGtxW3zOnTsACXHVavVw5wyCGuQyexWg55uNzoR3WfQyoEP3i0Ty9xBJ5i/APLub57bAN1mUw5PF9AyqBKvefEzIl8ALXY5ZNyik5GtN+BwXUWYiOh72g5gc8MNN4Tz+AyDl+ugt1kv6HcHcJCFN7Bh7aMfWcf4rtFqVsxTgKaC0uvSuM5urzU18ppS5JSWmlOhbYO+rpyb1aVpXYu9vrb1erpAiXb0Buo0m3ps1Nfo/L16zSd+W//x81/ULQcO6xmlGndnpFZdo2FPKSl3DXL5UEJ1jQsYUK6N9WzKYdBVkzRDNp1hN+UG4HdRqpEXqmeFmnkZwLd+p621CRuR82x/8Pwnq+FZKUODaM9NXrf+D+nkz5J3A5hVsbTC5oVqwb4itbKWkl2o2aYCUytTorTeVI3UQ54TGStVvWyGnXX79aGyMlcyLqWsCu5NB0ROJ6hxpvpm6/wtCWxJYEsCv+wSOGeAlp1hDC3+TxsICB4nCwcMgwBDBQcWh86RxV/2znmpP980mIVR4v+xE2Yj+2SRt1ORB4YgYwfDEYPvjjvuWDcAbew6Mszfjhw7XeBsO7JmOrmoLc+GQ4hxe9ddd510F7QTyaKWlGo366oNl/XuN1ylP/mXf6AHfvJ9HTm6pOvf91H9H//n/6Ov3X73BNCqB+PXgFb4TF2LMleRj4NBbRDK/eT5GjussdFmFoYdLoNZNvg5H6cVMAcQDyMfOQAiMdd551i+s+PO8YBLvLMFPN/Tp6QlY+AiM67n4+0IGqikLW9/+9sDoAXACYj0ta99bb1GFWMBJxuwCCfDxdxJPyQCzvcc8wd/8Af69Kc/HdqHI4izAYjGGHIaJiATbSTNhN8BtACU+A8DBeccBwUHjnM4ljpXgG7oN4A93tF5OCkAaFwHVgJ/cx7MMBwfnotnpL4WgBZOkAvV4/jzG7KhH5EPTAAAOuRGyhft4VnseLrP4nF5KvPu+Tp2483On2VXhbEYFXaP72tHpfJpJmDWep2sSXJhOLlKSzSg5QLCYRewWsXoOtVXPCdO9dzp430tzzfXpuJ7g8KO9se68/nUo8d7Bu7hVCDaBSDLuuy2TQMK004deo40XuaE1wLemRdOA7dtwPxjbhhIBrwFqHX9Jwe5zDR0CvmZyv9snm8mkuuEWW7U20OHAdR4TtIO1id+o9/RDQAX04BWDK54HYtZWdbfvJvpaRYU90TvsGbeeestuvbKK7Xv0GHd/dQ+Je2uLjz/Ip2/bVEP3HG7mnWp6KRay8Yal6kWtm1Xb2lFrUaq4WA1gBsZbJt6BbRwj1j388wxMMNzAE7BnKZvDaqjc73+0GYz8lyLEP0LqMnfZhBb72824Gm2WmyDbKbf48AYx/P3dEAH3UvwhXd0svuLZ3LqMJ/jXWfR794ll9REjosZPQYCnabK+U7n5DzmyjDLVdZbAdBqUqQ9KTSs11XWGkrymuqwovK+0nyobd22duxa1OOHntGelZE+Ui7oDcNCO5cOqJlkynYv6OX/8n8Kc/sz9/5Mf3XbD/RUvaXD9bqSblvlsK9OInXZtXCcaZykGrAzYavxnN1iYYfxMqBFumFak+qhzlWuVl6oUySaoTZVo6EnRwPVFxbWdzD15imsVwCxJwMs0eWo+DywsSpGFrqe7/lfLysArto4JNoOJ6wpmRo12FVAszPqjzOl3YpRVgPoGg7VaNaVFmO1irHSMlWulsaJNKoNNAZEpObWJNtwC9DazIzaOmZLAlsS2JLAmUngnAFaZmXFhoSjrS5K7KLQ0K/5zwJP+g1GsIs6n8jgPjPRbJ19JhJwiqGdFQNZNrBtcMfRqufTEcPIg9GC0w9AwdiJGUVmANIexp1rMxi82YgqfibyeI7DPWEf4rxh8Nu4Z9yTfueCyJu537QDXcmzVKfdUn/5iLa1Er3hta/U7//ubytN6/r6zbfrH77w1RB5z5NGYGdNypyG2z37uUpZMLCBwzM9Z+0MuA3Hc+anHXNk7ULzjsDTB8xpvge44b/rmTm1iTEEi4BoPoY/6RikdPA96RuAUIBFOEc4RjC0+N71t9y3OIZOc8Qx5NkwknEIYH7AnHINMJwNoub/+I//GMYPDC0+006+h+WEs8JzuHYPbeM3HDTuDUuQ1EPuRfvRZThhOK3UtOI5//t//+8ifYT/YaeqNFWeFWq1W3r0scfCuUWe6bzz9mp+blavetUr9eBDD4XjH3/yiQBoHTywXzMzXT3xxJN661tvUJpSlUTBGUE2N910U2gLjDJANgAwggS0n+ehD2IwYTPj7/jHnAwMOh5kdQp3jXc1nDptQhCoIC0DX+Hd7apOfnYnxIlrE3bEqpwgr03Tc3f6+40i7rETyvHx35vVc/G84XzmgWsr2bE1c8HXNHh8thl2jBVYiMwl2sI4AnA2I6FWe7Z/3SbLgXm4bdtimLeAWnG6G/MWXe1URH4DfGa3N8BsroVdAMOQuc28BThmDhlIdzrYKYykF/xQM66YmwaVkCOMHt69y2OcXohO5FjmrddRP/NGgGZ8zHQAkb4DEOIFMOgapSGAeNWVyno9La2s6p6HH1VRw4kfqZ3W1YJ5V4xVNmoa5plq9ZbGGQW2pTosFxx8kIqEdbURdLqDDK5B6LWXe6M3AWFovzfhcMDDbfL67OLg6DoATY6nFpWBLo8Nan+R9hbGG5s1BCClpjKsjQqATjMbqVPkmi0yNUk3E2l0idZqpJGlylN4R8fXUcgzDtiYkeg1MVVSsV9bjbD738g73lH8PK0pYeOWRErLXDChm61uYDeNSAlkt8Lesrqz1eYdgX2MjTKpycS9kSm6wAXSuT+F5JFxWm9I9YZKCrTnVQpiTi2twD1iW75cjaRQmuTqry5rfm5Go2yk2bWBri26uqE9o2v7q5odLOtoOdKR7Qvaf8Xl+v7aULc9ekCrrRn1G3XV2nUN+0vqFmPtHBPQKbUyO6+1Wqoi7FpYqAFIneWaGZP+KK20ahqE8VEPKZBpnmtmONSe/lDnF4UuxB7rtvXT4ZoeK3KNFnZouUyVsLFPv6fuTFN5noXrr+9jO9nFtkqvTCe7G1ZTumLmerMbxkMVxGAXxhDGq8it6/UTqyL12D5ZALTq9a5G1MFqSFmRq8WukeMsiDEpMtUB5rhO0hSssxE7SRaZ8qxUmZfrKeDxmrHF0HrB1e3WDbcksCWBXwEJnDNAa7OyxYhxvRjSb1gMMJLWVlcDsOUaMgZIDIrlkzSM9eVqE4WsN9smL06OINtYtAPC746qx4COz7NzYkPWNPw4zY3n8e9cF8Mdp5br8j3XDbvhdLuh2TG139R70/ZdqNfAgAuz2jCKCw47yn08WcQRTTtpZqbYuaLt/DeIFbMIgukwSTO1MR7LZbOLvdMMON5FQnkes65w9GEBICNqBllmdrg2e59TGRPP57HIxlFfPluejkS7/fH48vgz22h5eUk/D7v3lcEw5no4gg89/IgOHqx2yrMzEbMeHWlmLjEezJQy8+GFkB3tIlWQVGPaQF0p+hRgiHfaAvDEMdTLck0R9AEMpn3PPBPGmetmIRPqSfHMOMwAYQBTZiogG8YLcwwWV6/fD+wxA2aAZxzz8Y9/XF/4wheCPKmvRXtwqmBQeW4AqgF8sYsb14cliKOBjEk9gR3FCzYVrAj+hi1G+8JcJSUkwYkcq1ava9/+/frxj3+k8Wiga177al1w/t4QdX/q6af18iuv1KOPPxYArXt/erfO27tLt956uxa27dFbr397KPrOuIDRhSNMXRaALVhwMNIonI9seG6Os6NkJ3IafIl1nOe757/TP9muHEAu5lPFUWocBf4GYHWk3b+v682pVL/4fOs7g6zWc3YwmRNcxwWlDcTWG/X19SOkJuHkTmq+mUEyfZ/nc06fyrU2AihifWs9ZmDYIIHZMK4xGYPMsc5wypt1C+9eO2O9zHFmRzhIgVwZTwAiAE7ci2MAa1mT6f88sFDq4bdY93LtRqMp1ucxzIfJjoQcx5x36q7vC6OQ+QzwZZlwjusFucYmc8nfuf/97LEMvP7E4/hU+uX5OjYODri2FGs8gLNTzpG3Uzh5ToA71xDifLOXfC3rn+k1wUEDr5VONWTscK53IvT1mFfoVUAj5PTM/n3Bzlo+trS+kyX9tBGgE9tEJ5KV2x+zlmLmEs9JO9HXyIFxRlu8jvE3z2lW4HPW9VpNediNDkZOBWhnYVc6oJ1ErTzTwrCnHaO+dg5WdfGO7cqTVA8fOabD7a6WGi0NGo2wg93pvIDBmkml2zKAERUaA8IUZZB3vZ6qXis006hpcOywFufmNc5rGhcNjfK28lqqspGprE3QlskOqt51NdiPWRbGO/qc9Qo50M+dVltZnq2D+GGHwUmNQAA9M6SoI1XBeLC1MjXGubpKtHdmTtckNb3t4GGdt7Kk7nxbT26b0T/Od3XzsTUtj1sq6131h33VAHmSNW1Xpsv6I43zRI/NL+owO2ICuklq5yMtZrn29IvAen2iW9NKs6HxmNpWqdpJovOGY71yZUVX9Fb0pm5XeTLWd3sjPTxf11OL5+vRLNEIICklH3CocT6cFKCX8tFY7UYzBHuyvFS9M6/xiN0LqeM2CV6c0g4jJ+jx9TTGyr73fLE97yDCYDhQka8jZeGC8boyvaaezhjbOufMJGCd+WwApprrXvteCBv3zJ5g6+wtCWxJYFoCL1pAyzUebLRgFOMo4mSGlJ1Wa32XMlIOMLioUeAoYH9icAWjpkZErIpwb5aKfrKhwuLlaLmNOCtE3g0qGYCww8S7DUw7Xd4JyE6ko3923MxUwcAzoOdaEXZcXFcgpr7HUXoDFqbKu13ePcmK3el3vu7xHLzpRTl2lhyttFymrxGDYtNy3qyjQXsN0MWLj0E+6hvhIMF2Amxwe+08nIyyfrL+P9u/0y82UmOHMHZY3b+Wp0FdQE6eF1YOO+vBbMDZxBnAUYHhdNttt4Uxyphizrhwu4sSe64wVqfTDs/2s9sA9Bb2Hos40N45irQbwC6nycDgALwyANdqEsmtdl/i+XHOAKAAwZAbrA+AKRfh5TjSmpyemtbr4RgczC996UvhGvTJb/7mbwZAiHsh3w996EMhdQ+H2gAKMqf+FrWvOAZGFo4+oBHXIQ2FNgA2IX92vgLQArTjeWC67Ni+GN6ved21AZAFJJidmdH73ntjALeuuurKEIm/+557Qxthe1126SVaXjoaUrOStKmPfvRjISWHPoSRQZF8mGkw15AljA+eBd2Jc2R9ZGMvBlRjw8+OsUF0j0mzZgEyAOWKIp8AV2kYjx6fABqVc9oPTDo+MwbN5ECOzUmaUmxketxxf9e6M9OFNhvYioEZp+bRNutIs16m1wKDac/nOvF8zBXrLgPNno9eA3g261oD/QaorOengXyOQx9wHGPQQRWvW7G+hAXinTABQWBAkhrMsWaYcj76ijTgLBuH9RmWlgMkBpmq4I8Cw6Ld7qwDytbH/E4BaMYo+ht9RFtcKD0OYHgckFrL/GP9B+hwStvzIfuzdQ0HE7ze8pyMX5idpATzvfUfz4ndA5CPnovX6ti+8XjmOrFNYnvCc4V5D0iILrJcuU7MVLatwVhDpgDmzHNYp8jZOnodgA79WgE2MVh3PPl5fMagnVPJkAXgPuMJPY9+sh6wTmcdQz6sAegN2zUVo7imetIKzKSyNgrpZhWYBeuqrk6W6/yk0AW9VV2xvKQr0UFJTfctL+lnC3N6utvV4azQqMaGKafzIm2/pqLkvnkAVmqjKoVtXK+pWUu0mNSU9tbUyPqagdHUG6s+v6gnRiOl27drNRuJwunrLyaN8ZnJxg+AWjD6YNUBgob5EGo+JRpmyMH1qyouU8Vggq1WVnWealKjlqiZlKqPcyWDodplovOKUtfPzGlx1FOrXdOTSaFv9QZ6Ku0ob84pI5UuG2h3q6720kHt7a3qrQuLGowyfXdpRUcWF3Ws1VKn2dDCscPas7KmN2/brawo9Z2jB3R0+6KOdec1arXV76/pvLLQe7Zt06uHQ11y5GhYNx7dMa8f1Wv69mpf+2tN5eNU9WZDZb1QpizoEMC7BOBoAmw2m23V0ooxGIriT3YwPJ0e3Ow5sW3ruRDXBdzInt0CtDYr3bN3XBzksH9oMGuzPsjZa93WlbcksCWB05HAixbQsmFk0Ahjy0YNi8j83FxIdyAlCEOIF2kP/MfoqU8KT3v3MwsnBnxOR2DxOY6E2pC0oWnngO8NOtj5s+HlRY13g2OxI+lrcT87H3ZWeF6zZuLCuXbqvEOfFbWvj0Fqpxsj0A6oj+NeXDcGwmKwaDriHRu1fOYZHcU32+x4kQ7Lzr+fakTEz+oIb+jzej04QIACGLwYxNQPMggYp6Wcad+f7fORD/9xJgBPeOc5YgfPQBTPHdLU6vX11Dn3oXf8A1ihoDLjBWYO4ApOoOeZ55fBIxtnBiLs6JqFc7afn3bzTDw3Y9JjFcfuox/9aChszhg2W4t+5tkMaF/xspcF8IbjAK0AkXCUAXA4z0XRXWyX5+J4nDwi3nPz86HmFjICBEPu3AuG1mc/+9nA8uL1wQ9+MLQPBhegFUARzhggO4wK72gIcMP5NnZxDAFbGZOAYqQYoctwTr76ta9q954dmp+fU3dmVmkt1Z133KnXXXON9u7eG+ptvfX6t+muu36k5ZU1XXzxpUHvnb93r/bshqF1S0hX+fCHPxTaTl/y/ABoOMw8E3KkfXy2o2uWVqjDMhyuMwRjgNqgiscX4yNOt6l0YRlSZNiS3frA46wC9F2XrdqxjD7gumZl0D+ra2vrDBDkHLNOpvWr2xSDbmaNmS1K/3qM+3qxzjEo7Hk3DXad7fG+0fVp07RxHVgfkxo8fm7rWtrutFfGG0CUWS6Ma+Tr/uBc1+eJGW6e79aVHB+2r5/sgGfdat1vwNDnMf8effQRrSwv68iRw2HMA4Z451b6rt8faGZ2VseOLYXHdkCHccDvALswsphDzAfmGmOClxlf8W6A6DYAW1IQmYMxa83ttO0Q2xDnok99TzNKDT7RH65jhazRD7z7WfgN4I45S9mFeP55jHjMeuzH45vjuRfjAiYqOoTfHeAxeOa54bpM7lf3DcdXoOSkFt0GY3SjcTst6zho57lnthX6h9/Rh/xGn7oWl1nC6DPagP7y+DF4OtOeVTkADCqU13sqktEE0CEVrq1OVuq8fKS3NJt6e2+g83v9kFz4xExbX59r6PbRUIeTuoZQkE7jFXbLm9SLUi1Xq5S6Q6nIS601a4G5tHNtrHdefbWuueISPfTDH2pRDf3k0Yd0b32kQ62GRrWWcj0LqMXAiYHDYENKYT0nPdMbfyxsW9CoyELLIXlRM2pSAl35BNCihBT6mfQ62kNR9tpoHHYZBNS64oILdeCpx0lY1//P3pvGSnZceX7/e29uL99WO/d9F0lxUUtqUVxEsiVKVLdag1EDMxg3PG4bMMYGPAN/sQ0YMGzA3zww4G/+MAbsD73MoLV2tyiJUktqNcmmWiIlikuRrOIisoqsKrJevTWXuxi/uPl/DGa/qlf1qp5YFDKBqnyZeW/ciBMRJ875x/+cmNm3TweXci0mLfXShqoi11yj0gUrS7p1pafrV1Z1Z4eTjFM9ubqqg7Mz2j89HRjFN/dWdN1ST59sT6vZntbfLS/ppbk5PTs9rUPNVGsaaqa/ouvWVvWp9pQ+PkzUbU/pF41U3104pufnusp37NHObF4X7rlQv3z5OWVtGF55ALNaStRptdUbDkIbyz4nJ7c0SHqjkwy30IGncYvH7/jc89xw1EM8V2JddBqPmFyyjRJw/9kftN4b769trMKk6IkEJhI4xxI4bwEto+VeBGwkrYNGo0TyGHGwLzBwuAaDD2MYhoVzcBn0oCw7BLFzsxWZxiCQjeRYGWIA2imMQ7eoo+81EyAGdQzMxI6Hd9F5x+gzq8q77zZWDTp459qMCNeP6224cq0NX8vHDpJlHTtT48CWwTXK5u/aUR2u7x47zNGyHb9/fGfX/WzZ2IE9Wd/EwKDHCs+AnQQNn3IYB068bbCQfsEZikG7rfT/b+Ie2oVDCPiAs2ZZM55wUGHVeDzTLl4GJB16ST84ySzXmKXCqVYwgJx4NpZ3vKOPTONddMrbrG/OhWwYp8xfO++eQzhjAFPkruIFcAmIRNhfyDXSbIY2XnXllYGJ9s1vfjP8/oUvfCEAOrALAJkAnWKj1M4djjc51/bu2xd2vwHK7EAgxz/5kz/RX/7lXwbnwUmxGW+wKmAS8EzyUxFuSA43wABANbcFeaOv+J7cNTjjhiY13wAAIABJREFUIQz0wIEASgEYXH/j9ernA/X7Pf3i6adDOEW/19cdt9+hZ599Ts1WR7fddrv+8WdP6bJLr9DBg6/okosv0i0fuTmAZC++uF+7ds/r3nvvCZ/pP0InYZIBaH31q18NY8fMB2RspoiBRPdzDNpbP1hved5zDfPLOhU22RCWVau5fgplDHrBXqjLqkMPnTvNeojwql27dwfHHcfeuZM856mv6+cND8rxnDYo6xNMGSd2hGMAwXpxIz13PuzSxk6s6+r5jswdbm6AjzEFexkGDnMdGcXAFPOCMQzoxPgFMEIXxrIz0GVgzGODsnge4bMAZfQ3/cLcojwzZ7hudXVFhw8d0ltvHQ7jjPnmjYVa74cYnOCAUnev026vgTnnGASEiTcszCijLWavAoLRdsDo8de4HM+FfjrbMry+I0v+9ppEG9ABbD7EYxbZI2vYcQ5JNJBp59mgse0CjxmvG8wzh6mhnwABYUAZlI7nsW0XA8IeS57HG7X/dIAs3+dQb48bvkcGgFgwY3mec3t5LHssUl9kRP+jTz02/PxiWKpVtVWmpQbNVZXpMJx6mpaA7G21i0rTvSVd1VvVw1NdXVlW4fdXM+lrg2UdnOqo357RMNkaQyuE9kGoCsma6tC3VpEQJR6YYjN5pYeu+4j+l//iv1Sn25aeekrP/+Rx/er1A/qbt17SG7NTOjq1Q8tZnVpi3Ab2emSwGbmw5gBSBlm0GiGfE68QchjyRo2Sn48AraRB4n7CIIHNKjUJOS4rwWtrpOTyKlQMeuo2SjWmujrSl6r2DL8GoKrVzLVvuKZ7Ol3dOax01ZEFJWmq/Xtm9EynpcdW1pSUhe7tNnX7sNBVR5eVNaf0zOyMnulO6e97fb1Z5mpmiearXPtWl/TRPbu1qxgK0tWxRkfPHHtH77QbWqik2R179ZGbb9PTP/+FlpaXtWPPTi0vLoZ6kyssbTcD6xOga2qqo0Hef1/I+9nO1/H73QfInr8NuDMXGYdxXrcY/D3X9ZiUtzUJ2EeKbRjrNvuYWyt5ctdEAhMJfFASOO8BrRj8sWMSDLlRElGzC7wTjPEbdm9H+RdwTslzE4NLdszORugGg2xwYKDZeTBDyo6fd8JjwMtOiJ00O3N2uPjsHVrqi/GGUcv3ZqE44aoNHj/PAA/Ps4PvtrouLMQOzeE+K/PxPCrxYhyDUpQXg27+bOfIC8X4/f680Q5z3B+bOZSxUxsbeAAcMALY0cWJ8o4yTlCcJ2qz8s9mbJyLe23wIycDdJy4Z0AUx4QxYRDTz+SzT87C2cNpheVEv/O3QwtxHAiNAyiDmeN+NwPCfWvg0fPHDuS5aOOpyqCdBpkcioLRCCBDn+KQUUdAJ0LuAP34nrkf2n3iRGCFAIrQTsL+CB2kfYwRdrUfeeSR94XwAvowbgDH0iwLcqT9fA9TxExQ7sMRRKbIzaduOcEz1+Lscy9sA/QPzzXwbHCO9nOv2+fndaa7qrJE5HzaOTer3Tt3BEDr0KHDmpqa1sKJJRVloosvvkRTU92QVPiVgwfDTjV1WltbVV701WjU+fYcVul8abQRQMO6x8CPjXM7xgaGHNpmHeExwWcDEvxthgU75FPhtLrldSYp9XoPfErrHCvsrI8AemRB/QhlQ4fD0KJeZl0SNgwLgTEcQhJbrfexTT3uqQ8ypT5m9lGGrzezNXYS+TsGxQ1+b/cY36z8UwFazGkDzciL8Q/YEW/UjOvYdYd/1G9mdgL8AwyYvYss6SvK9QmCPAsgmbFtZ4DrAHKZX6y/PsylZn7UmBXzgPIBT7mea7rdaeVFoT179oaQWK8ZMfPMY8Vhh15nAXwYuzGz1OOUa1kbGWun2mk/E+Blsz7a6u/0DfX2WGb8AUTSh/QFoXRmcfEbbaMvPvvZzwaZI1cDXvweO2bj/c7vDrOlvjwDubNO8hsbG86dF89x56hzX4zPkfhzPFb5ftxWGJcT7Ubvca03FpibZowBYtGX9DNycMiwgTXmOM+gLWwEIBtege1ZpUryRHlWarW9pjLJA6DUKBpKyrYanNCZDLR76bge3r1bu5aW1SwSLczO6KsLR3V0fl69kiTqWwO0gm4hr3gqlVmlIoS+JWqUibp5op29Qv/N576of3nn70Dbkp59Tm/+zSNaKNf07WOv6oW5hvbPX6AjrVqPWZ5h3I50VTy+kSMyQq8HQKWR1qf7jQAtn97qs4xDTrHRwRfMUSIbM+ZsXueeUpJpNcmUpYmm8jpUO+/OqywyTZUNZWmllXJR88Warl/r6cGped21mmmQ53piR6bvLB/XgfZsAMpu7S/qvqmuPt5raFimerzb1g9WV/RSd0ZrgO69nmbygS5sNzQ739HBxbdDDrELd12m5XcX1Vtc1O5LL9H01VeoNT2vmaqrfFDorYUjGhYDJYO+Dhx4SQmnOjdT5Umtu5ppYwTibXWGbn4f/WLmuNdQA1rWSS7lfATVN2/hb+8V6BGvlfEmUazTfntbP2nZRAK/nRI4bwEtO302ni1+ForAMuLY4CRZp+TzPYY1zmpw6nq98DuAFg6dHUoUlv8+2y6NQQCj+jaWMSoNSjln1jirifudn4Q22Wj3zjtK1+EFGLR28PmbMllEceC9m27D0Ewsgx0YPN5ppQ7e2ab9ZvS43rx719TGpsEFXxPv6I4DQ7TJxvXJ5Ot2GJxx+WfSH7VDXJ/04x1ajFnADb4n+TZsHOcIMQBmWZ3vgJb70OOIdtFvMFYAoHDsGOd8h5PI9bSNsYOjwjvsHF7IinECGwij1w4KIA/OpoFQrh0HRd3n3GPH02DAmfTXmV5r0MR14h1ZwG5irtBuQA4+A85Rb+TC3EAO/V4vtJOX8zRxn1kKlIXcnAMIeTnxMCGeK6uroUzKNzDFWOI3ACpk4bljmRks8RgzKEgdzFiME2zHoK/nVEjY3O/r5o/erlazpdluS1VOkvX61LCllTXN79oT8oQcP76gffv2BgbXc8/8MrQXpqoBMgBQ2gdrDGeZevEcnFmHqJq9Z3CctnKPd5w9Rw1yeAwwzw2E85vnI+Ny584d2rVzp5aXl9ZPpfXGQ+0EDEbOeO1oU2+AEsaj8+EMIranwX7qT72pM20wmGbw1+wjA4PO7WXgzW0ysOK2xWxR66LzQT9sBLzY+HY9GZ8cigDAHetrg5XxGIz7Ljipo9BF2g9ACwCMDCmLMcB498YN9wKso0OsT1ibOGiAOYfO4TeuI4ca848QJOoEawrAgfsoe25uXpddfnnIoQZ47LntDRj6j7kEixIQk3nOvPE887yh3mYFU66v4Trq7j6MN1Wsu86H/mXcUn9AGRhHAHX0gTe7zLRyv9EngOuAWawD1kG8ey30ZgZlu42Wqx1wO3PcR95AwqV5GTjxJphBE88TO4Djco2d9tOVq/WBQ1mZqwa4PMax50gr4c/8zjhCRt7ohM2Fjef1neevraxqutVRkZTqNfOQM6pZpsqKLCQiD4niq552pYVumZvV0mu/DmDT3GVX6ucrSzpGgCKhdac45XCz9QwQKaTAqgoVqjRMAY4StUpp51pfX77uRv3bhx7SL//jX2gGgPbYcS13Ej2/J9MLczP6wdGBjjdnVFTvhXeuj11p/QAE5FeURThkgVfoO055bNVgHCSxUBdQLP6FEx35R36xGnUOMFlVKoVpGwCtVFm7o0F/TUl/Jdw7v/tCHV9cC/mzWlMtNTuJ0hPv6oKlJd217yJdOuQUwEpv75zVowdfUX/fJeovLeny/qJ+Z+8u7St4XlPHuvP68Wu/1jukEphqh5MW1V9V2l9TBluXU0ybLc1hR757XJcPK+295CId3jutn772azWzebW7s+rMTWuq21ZalXr99dcwDtQvB8ob9VrUrppKy60l9d+sb90PBqQtd969KRTPg3H79nTnyOnUY3LN1iTgjV36Ah0cA5CnA8hv7amTuyYSmEhgOyVw3gJaNqa822jn0QwRAC2MNyPqvGPwYOjg2N5z773ByGM3EyPdTqYNt7MVqg196uP8EnGdvfOKovQuI/Wwo8AihxGOwcbuNY6agTYcBE4+g2HkHR/KYxcep4LQKefUIEcO9/Ky441TibPhpL+wHnBYHCZlp9GGohkNOOo8zwDc+KLMM2hjvGsYy9OOJ22LAb74mpMt7u7H2Dg+VR95d9rONOUCZuIY0Hb6nfoYzDOQYPYc15/PL+ruBPf0K4Y8YQWAdIAqtNNOAE4f4Rl8BtAAmMFRJAwHx99gqUGpmsWztj5muM/OkYFkMyDc57zHrK2YCbIdcvROvYE9xqjBbPepnTfay7xg3jD3YRwsLy2tg53cxzXOOcZYQwaMCYc10Qbu9zHpACoAZcxNQGfmBqALsrezaF3jsCGPMRu1DsNz+IF1WRz2S10cPsezA/OmTNQbKCTWLvvLmplqanqqre7MtFrTcxqWlVqdKV1+5eVaW1nSsL8WHKc0qcI1bPrneaUDL78S2myGH8+nn6k/DrGZDW63nUyPgZj1YafaBmAM/PA39UaXAbBMT3dDyCFMLcYZzwE49WlqJIWvZTUT+ohQKuYu+pA6IIfu9PT7TiC0ExHPW9fFYBrvtIv+d2407qNOlE9/Mn8Au+18jG9EnI/GrOtkvep5zHxEDxA65lBqs8u4hzHrvGSAugb43GbL1OAAc8dJv80mNLOVd8AD1hbXgwTlgE2MZwPCrDXkUJufm9PS0mKoF9eQ5J1+gMlF/x98hbG5EsaEc7ZRD28CUVfmKGAPzzELhfFsoI/faRcyALz1Zorn9nbopXNVJn2HLJmbMLLIBeX5Rj8gT/rJfUN/IhPmGf9gcLmPqJPBMa4HWERPMU68TnKNr6dc5Ins77rrrrDxEYelA347v6I37QyAei0/W/0fj2mv/THriHagF80Ss95irAHo8WIssd4Rgmk7K+jcNFGaDwNDaZAlIeF7VmZKCTsM4a6VqmalQb6mdpaEXEwp6E7a1mqRKGu1VRb9GujZ4ovnACk18yqccrjaSFQ2AY8K7Vhd0UfzQh9rt3T/JRdo+YXnNT+otDTb1k93Jfr6Gyt6d26Plhpz66cVjoOyhGTTTwHMK2umLHljw/pFyOEI4AqYFYBW6cTwNa4FkMU7YFvNqBwl9FcNxK0sntDO+Rm10kqD1TVlRUNVo6PFZqYB6fXLXN3BQFc0W9o7PaU3jx5SrlQXXXy13lpY1TuktBoMdPV0UztmG3rl+CGeoCt2X6l3FlZ1qLeixbKvbKahrN1QPhwoyzPtae6UlpaVLx3WDan0uakdWlw5oaf2NPSCKi2WXfXUVJ9DUmZnNCzq5PdZ1lS/ytXLWHfaStekRrF9gJbXHt69IRKP4/g7r1kbbVBscXhNbjtLCXijOLYhYl17lsVPbp9IYCKBD0AC5y2gZaN5HNBC6YQjo0c5W+LddYNMGLQfve224CCxO2wWE9faQT9bQMO7qBjUgE84FQ4DiQ0z6oRRRh0wvAAeMFYffPDBYLBjlOF42MBz2Ie/p54ksqYcyieBNHmBePE3p6NhwNohxBimDE6b4m/uJ38QcsCZwyn5+Mc/vn78tcccBjIgkO/ZaIfJLA0zomzsxkCeF23vpscyjx0oWCMOCXI4Afecycugh9kIPtkQMAfHx0a4gQXXM2b/nMnzfpPX2unAQMVwJa8QjgfOz3uhPTUY4vwrOJM4KrSf+0hqDuDpE/q8i81vBiYZv/yOU2lH2eybGDQ0G8LAstku2yUTO+aep9SXl/vOQJfnDTIiVw/zhr6njQAXvBugoc4xGGvQ2UwIO5RmWhmI4n6Hvpm1Qh94vvO3GSJ2HLmeZ9tJ59kOh/J49W/uT/dJu9NVXqTKe2tqVj01qqGqchgOWVdrSkmro0anq0/87idUDNbUbqbKUkCsYZ27ReS0S9Xv1TntcJzNznDfUh+eC9AEAGS2E3W2nM0oRWaMD9rLGMFZNrMKXQboANj3nnzLwEYYDPrhOxwMg67cS5gk9SmKcv0Ah5htwt8vHzgQ9CRgIe9xLqhYt8ROAmVahgAozAs2AcxgMohLfdgs4DP/YuBgu8bzmZYbA2vjzr/HMDJHLzjciHbQZ4DYgPrxuhcc3hEjmPHAmmEg28AHMmaMAkCRi9KbKdSdvwE/KIM+Rc9w+ibXO/G8mXLXXHO1rrj88uAom/n36KOPhqTm5DQ8duydENKbpnXuRertchkfBja51/3LM/nMGLS+Qw58B9DPfaxhseMfO5K0wb+dL6ClgXmvi267+9Pf22lmLjA/GdOAxM6b6HYhR8BhQB6H2xssp/82Sn3gMGQzNrmGPIXYCw7Xdx9YX8X2jWVsZz4Guk815uNNL+t0vovtOd8fb3Z5o4U6oPPRDax3yMJrVLORSSOgo0oYY1k4+RB6UhIYSJXycqBmp6nV3ppabfJPoi9zdTuzGvRhF9YJ07fy4iRBQt+aStUdUkql1abUTGp21gWLJ3TZ8rI+s3NaF/VXtLuUullD76SJnmlKjw1zPd3eqXe780qyOt9gLIMg8yQJDEZsyuMn0KlTIYy33nhIwzODHh/l0Aphh6PGwDwLQFYgbVHWeyGiZVGGE2o7rZaGA6IGBuqGjZVcWbMj0ucPyc9VFepmidqDVRGcWWVpffph1VSRNDXM2CQj2fyakmqgjMYXldQD1sqUTnVUtDOdGK5qoEJTna5WTqxqrjmnvUWpa/Jl3ZZKtw6LEEr4y26lHy4e1+Fde/VO2dCuqTnNzczrtUNvKi8Vnt3pdtQv2Nwp1QxMvO3btET3xJEXniu2WzYax2frc2xlLE7u2VgC1qn8anaW/Zl4rk3kN5HARAIfHgmct4DWZiLcbKm6/Y47wu4tCz7GWmzMni6gMW6s2cC0A8zvGBIYgBhW7BLzHIzuzz/0UACebODdd999YTcNo5t7MCQph+8BKsxecBgIoNOPfvSj9YS73MO13Ifha+MVA9dsLMALK2OMGxZZWAkY/D4BCho/hiBhBnbo2SVGVt///vffd8y6AUIDGw5Z8k54bHBu9LeBhDinCUY5oBpOS2ycIhsANxvgfqbr4GvX2xed9OUwO8AMnDnk+WE3HhgHpkX7b5w3+gngxuwh+pX2A6giK9gM7lcAPox9U+Pj3Xrk4/xFjC126Hk5Z03sDMbzwM6MASY7IfHulgGC8TkcG+Zn2z8Yk7TbeVcYYzjtBjAoHyeHMQVg41wXMRhrwIly+D0OaTL7EzkD+NEXBlwZgwZ0aKMZWwaj+c1hb/xmfWEWgfPZmDEVA4n1jmGuTqurhWNHtLubarqVaG1lUWo0lTemVDW74twuwrZuuv4qDdZW1G7VIc5rg1wNHI/eUNPd2dDH1lvIhHqZdeNwXOaMQ1mtr1xn+pL6cgIkvyErQG8AKr4HHIlzVtXyWgjsMgANjxPqYLYsIYc8+5prrg0ApIEwz3GAyMNvvbXO8mRMmv1FP5jJGjMGaTv1oa94B1ADmKF8rveBCMiX5zFu0Jsk43dfmp0Xfh+Fq262Dm31d4Mq1Ns63/kT47nh+eZ5xmf+wXaCgUlfGnClHwGizMw1u8VsT+pqdhbjAPCDHHSUZX1AvZCVWUMO/+MZbNywEcE4R2asrYwFh2x4jqRpok/fdVdwrN1fACxs3NTzIVOv31enM7We68zgKWOJMetxaPDOcyVmRJgRzDWMT4Mwrh/v1oW0CR3nMb/Vfjvd+9y/lrdBbOsOr6UOEzcY6U0j62oDecibHGa8//SnP13Pr+U+tf5DDqwBzAP0P/Malilzi3FmkNJjhrESMzH5m+fACB4/adF95PcAmESsOvfZuIxikPF05bfZdbQXncDzAUmR4zq7r8PBJcPATMpKeFKZigSQx1F3MLLKAOgMU/JN8Q/2VqpWkYZ8UkqgGJ3ZBpvrnGeV+s1EWZVoGiJ0Ja20pJnBUDevVbq9ki5feFsfaUkXAfb0JchEK822fl029POspb/bs0MvAhKRtH10wjdz0YcNcUooYyNsQAJglWXQWcwfNhLC+ItCDv03oB6/0HaAtwBqOX36e4hXAPjC90kN7PGJ8MUkgIOJygT55VIyDAnDyFtGDGPCZopSlWmmspFqabiqdiPTTCHNtzs6+vbb2r1jp3ZwevPqslaSUkv9nppZW502NnFTv7Njl+5aWtDlbx/WhStLak419HJD+sV0W3+loQ6nLc0OWrr743frx//wpKpGW0WZBSCuoVyq6mT3nU6de812h8d5vAkS/+3+O9V3jmrg2o2Aj+0Y65vNhcnv/1QC45sWk36ZjJKJBH77JTABtE7RxycDtPw9RgQGBCfGYbgTCojiZPf7gfvvD4AWhiUgBMlcfYKajVpAHZhalGcnzYmlAX6+9rWvBePeia4p93Of+5y+9a1vBSPnS1/6kr7xjW+E5wNy7d+/fz2sCuMG5oTBKhZi2GEYqgBKnIhjBwowBEf0iSeeCM/zbq6dUerL/Xb4T4ed4x1YrnXOLoxPno0jhjNJnWknz+ZZOEhm1Dgsy2CBc6V4Jx9Hmvv4Z6YB95LTBUMcg/fD/DLbATkwNiwjDFqHzxmQMdPP4YXIHAMfZh6J0JGtc0t5rAH84MziAAOy4tyaRWRwaiP5mVERjw0DJnYwvUtpI8K/n8v+cNkGquIEw8xJh5gx95xkGdnhvHMvTp/HmueBWXHeefXOnZ1of087mAseY3zPKwaokDdzySCXwQUbxL7WDqmdwyDfgqS2ieY6qdLegoYrxwO/oMpaSmf2aIl8JWlbU9Mzuv2WmzTb7ai3BiCZKGl21GhxwupgPa+VdQtsLOYKMrCj7T5BxzB+fPiE2Y1cz9iDDUTd7czSNuagQQNkYeebU+7efOMNXX31VesAKWOCk9son2Tw6Jz5+XruGrSgToDyhEY3R6AT45WyfQ06EFDFwDflUhfndnLi/nyUF4O60zYDmXE4NW1h7BNehdzNVsFJbI9ODT2XYzYuy3I0QLWRs2Uw0exA+tHhk8gN3Ul73DY2BQAaYWZ6zDqxNmOd9QdZeCfa7CnWCTY50CsGVKwDkA2AMDqbzRBezCnrazN6DcgwHgC0Pnrrrdq9e1e4nu/Q98i6BiGrwNCCLEM9zR7zOuF1hnsdvuu5FjsqBvsYC4Ab6DCHmlvnGUR2knHk4ByUp+rbswXcY+DN+s/1NbjFZ8YnDEKvzfHJjgCAXMuYNmBDXwHSor+43/YCzyC/lkNqvWGE3fGd73xnnS0akqaPDpmhjxlHlB2zxbgGUIuDNxgT/O554372OsK7xx91tS7drnnjcmk3p8MyNgGuzeAM9SoLVSGBVZ0/CiCG0wUDS2vE2gkcpqRUkRY1sBOuzdTMG4HVVKaAWVtlaFUhKTvwDsnmqzTVWitROx/qikGu2welPp82deXKolq944G5BaNpoTGtwzM79EyrpW8un9DhTkuNVn3AAXL15gqnCSJrxn0AJBtZOOEvBu4Bk+P2r28Aj/Jo1SBWDWwFLld4r1ld9fc12lWfjQigVeejDOxfwhID0w0Z5SrTSnmSBVCrUZJgPlHeL5Q2MjW7ba32VsJdVVUEPXPZJZdIeaX9L+zX2qDQymCgztxssFdn2l0lr72ui155RZ/YOaed1VBJWulwnuuxhXf01I6uVlg31lJ94vZPaP+BV3RkYUFJq10ntx/21UCetGU0NsfXkHhsngq8sq6J7X1k7Hkc5BGObH3/axxM2e65MCl/IoGJBCYSmEhAmgBam4yCmFViwzQGujAqYGhh+LELzWKGMXnfvfcGxpNDWj7/+c+HnVV2E7mf73ESoY1jlAB8YaTwYsEEpALQIveVT/TBaP/93//9cD3OCE7cV7/61QAS4dw4RxbGz5uHDgVHnmS9OI+APBh+GPMkgoWZYCeKe6kPjDAzOsadCodf2XGNmRfjIrTMbPwaKAFcow08i910g1Ts/CMLHBqcXueOMgPDzhsOC0YdxrcZC8jbx3fTPocVGYz4sE5yAw44nwZikJf7njY7h5Rz0Iwnw+YkP5xcOyTIgrII/aHvkTUOL+AW7/Q9Y8EgjA222LnzrqRZjjHYyfUGtTyWt0v+MasgBmc8Lu2sEX4Do82MCIMu1AuAx2FKzrOFDLwTzjVxEnfk75BDM5iC0zAKZY5lEwOyntOxIez6byTjpBqqmQzUUU9333Gj/viPvhz21f/T1/9a3/n7X2iQTWuYdqWkocsvuUhXX36Z5mZn1B/kOrqwrO7MjJpNdu1rhgHPQo84BBN5EKrm0EozKbnObB6zKs2aqk+nq/P6GGixY8y1lMGYrJ+xEhyhO+64fR1IRe4/+MEPQvnXXntd0AMAG7zMRjHjJzAtRiCh5RuPQesXnmtQkvIBaAFdAogxCl+i3mbJoXtxqAy28z3sFUAQ2uR+DAy6bWZoxWw9s2fiseQwQAOgPpUUnW9WDOON9qMP3Q70H+tPrB/dXzWYWJ/uxHfud+YGuhVghfLNivU11v3uf4MbrHdsSlgXGOQgKTyHAnzkIzety5r2PP7442HMEXJK/3LIAS+DNWaico3nRwxoud/MBHL9DFKxDgPQsw4CyLAeMO4pC7YS4JzD+zfTS+cC0DJwFYNbdnYNUgJCsU4TQujQXtpFP5p9580k6kwfACQD6rKBxQaVdR16HH1Ws3Tqk0BpNyxe+t5MRHQTaypydv4863HnA2XtIGyXsgEtefmwCfeJWV7uP+tLX7eZjM/2d1jsrG9m0xq4V9bQMDCyAJXy9dBB2EVp1RiBWoWUDlXBxEryAGIBaGVFi52DwJjaagYt2ExpUYfx5Wmdx2sAylL0NZv39dGVgf7FSkO3l7CelpS1GuqprbcaU9rfndb3jh3Rm3t26lizDhO2nialwNO/+MV6LjQzfc3gov3ezPL6ayArsKsigY/4WxGYNQK0kiqAf0BYwFkZyfRDjq1BYGXlKYy3VI1idDJikitPE61lfJ+oUxRq59JcNqXBWi/kuOrMz2hJPa2oj6uRAAAgAElEQVQUfX3yU7+rF57fr5XjS5ptzWr1+KqSRlN33v9pvXHo1zr04ku6qtXWzreP6nevuVK9/mIIb2w1u3r81Vf06p5ZrXDC5WqpG66+ISTvf/q5Xymd7YSw+3SVEHz6P9NgFILJfHJORfokXns3A7S8fjI/vHlgEGsczNqorLMd45P7tyaB8b6I14wJ4Lg1mU7umkjgfJfABNDaYg/ZyMB4w/gDOGIX2jvJl192WdgtdeJpjE0ALcLhzCLgHYYWBrgTu5uxwIlfZnjZIeO3hx9+eJ1185WvfEV//dd/HQAKjF4M+BtvvDHs9h45enQ9LAhWFwASDjwJdDkxLz4piLpRT1hb3sHHSPVzMZTiOPPTBStiQx5nk2djfGKEYoj7d2QG2IXThkGO44ljhWOG8Y7RbUaDd8gAAGEj4MiZ8YYMzCxxfpEtdu8HfptZTjaoAPyQgx0OnDPGoPMv4dQ59wzfA0wBWtDn7HzyHeMHZ4fxgROFoefwVQBZ73LHLJaNWFZmVRiMoRw7XQaUDDrGgtxoN3OrgrbTbVaAw4z8XAMwvMNoADRljjG2GFOAOsiM7wB3zYREhgZSYwaImSt2GPxOm/jbzjyfDRjYqHJd47DMmMVmY8uGVpbkKtbe1cP3/67+7Z/8Cz3z08fDKYc3fvR39H/+h7/Qj//xOS0OMlVJUztnp3XdNVdpz67dWjixpGdeeDkkBN65c1Y33lAnC6evzUhDTnzHWAAIZ+7H4LWZZwauXDfmLWPKzq0BL+f7wSHnOYynbndKM9PT+tjH7lwHR2gvAD9yv+mmj4R5unPnrqAHmNPoJyfDDuDj2MmQjBOexcusPD5zv0+npK7Ins0AciwafKdvYXIA6jOPaLcZcowBgF0DSLwHxsk2Mzw9fgxseRzxbIOhtAugybrQa4v7hmvRmbSLdYX7DPK4XDMF+T4O0bU+9Rw2WAIgyD/6q2Zb1UwPgwUGadC7yBSgxOPcIFCjkQXn+Z577l4/mZf2AVhSJkAmIfEAWn6OnUzkEssk3kiJAS3Xg2tpF/WgrQA4jCUALa9bjH0YZnz2qa6bAVbnQlfxDDMLzYqzfrSTzbqHXHg5VNkysE7xbwY3+R1AC7uBcpg3PpmS59iGYGwzF2BeMi89Vy1Ht9F6yQAJ7+gF+oo11gCq77M+4zonk6eOcboAt3ur+n2z++h/xr4P0zE4x1wvOMUwASwFxakBrRqwSpSEEEQYWKXKJFeVErxtQIvk8c2QcytPQ5DdZtXY8Hfuyoha5CRcFcrTSkUzDafVtoZ9XdnL9aWp3boG5la+UANaeaKFsqHjU/P6yRtv6OiuOZ1o1jnmGLesYdiE5EYN9R8B0mbHeayY2X2q8V2HH9ZtMzvLf1ckzA/QFMnsU5VJxv9qlnWS/DxpBpiQKzJC72HDAXelrfCeVXn4Ps8LNdJMnVZTq/1VqQVbqxPWqJnpWSVFpeXFJe3etUtX7rtQu8pML734ghazXFmWaHZQ6Iq9+/Tu0SNqZpl27dil1999R++0Uy0G3dHW/My8brrhRj3+5BMatiolaam031cra6oI9fmnOXORl+cXbT4VoOWNMusa25axbMdZXLE+3dLgmdx0TiTgfrWP4XXMtqo/n5OHTQqZSGAigfNCAhNA6yy6wTuUAAcYmN5lDc51oxHAIcIzWEQBvHA62CHGoWRnlt8BeXAMULwYaPyO4YlTAfCAU8Pv7LJSxh/8wR8E4AyFzW9f//rXQ1kYnoBUMMFw0F57/fUAYuAM3X///SGXEs484Bt1AlyzMUr9cVZhKgCK2Yiy0qf+vMzW8C7XZqJDPjhZAAjspvI37XBODwNRyAHGBmFiDvsxY4Jn0g6Mdgx4n9xlsMF1spNnKr6ZZpvV8Xz9HZmbMWPwFMPWToXl47ADh4zYoMUAdp4twpSQOb8BKND3ZiHZ8TDjyCCm2UYbAVobySx2duK+28hwOBc7mQaYXJbDLewU+tS3OLyKeWV5IROYi84fBihgJiRl4Cjh/FoufGcH3/PB4bDuF8pGXgbXbNzGMrRc4zC6cRk1kqGm0p7+/f/2P+rdV5/VV778+/raf/yPSqd26ILr79R/9e/+ZyXd3eEYdRLyznQ7GqythaS9PZLJl6XmZttaWV5cB25oG/PHYCR1pg7oFHSNQWozAgJLapSXxuGc6BgAZ9oJMIRu4Xr0GnrDDnxR5IGhc9ddnwo6ju+Rp4GGubn58OyVldVQHwBuAGrkYHCCkD+D6ug5s4kM/PBOvRgHOO4Gs3hHR1x37bXhHofT4tDzG3U3A8hsQupuwMZso2J0CMF26QfGkHPkMRc9HwES0M/I1uFhDuNyPiqzspABDq5P4kTGXIts0aOAYYCMXIecaHs4UGXExHOuLYP/BofQ17BBLB/rVutzxgGh3awfLsvOXz2+SxV5HgAtMxp5p268jhw5qkOHD+v48YX18eh5ye9xeKHviQEhO5R25v2OfBhvrHEwtZjTyBLZmpn8wx/+8H358E7Wv+cC0DLwwPu4rnDouOek9Qz9Y2aWgdv4Xq4zu8uh9jHQhxydRw6Qi7lN2w0+YRv4MAuew/f+BzjM3zDdANmcdyy2B1g/DHzxPWOPOcu9jAXu4fnut3Mlx/F+Qg60jc0a7C7628BDyM02rIPqqqQIgFaD0+g45ZBcSyHErw43rAGtQllZKSMHFL+TiYkcUCNA5Mx1AMBZDZYU1SBkZk+bWUhWnuaFduaV7pzbrWZ/RQuDBc3tntewX+jEiZ5mpvfq8GpfB/I15V2S1dfh7bQVufsAj3XQd3QQhMfa+kbY6BTD94CquhVmao0ztuLrwomHVRHyivVC/q5K3bwfgCpS3RdJQzknR5JvD+CqTFWoXTO70qHytFTVaWuQD5XlQxqgiy6+RBdffKn+8ac/V5vwQA6aKPoapn1dkrb0kcVUg5VVHdxR6WhLGlZZYGX1F/tqZy2R6D8lb1dBCvlKSWdKvf5AD3z6bv3imae0MDihYdVXgNWqTP1hoiyt8y16gwld4HVgncE2Srgf93EMhgSZjYBpRxRY/3hs83kc5DrzMTO541xKYAJonUtpTsqaSODDIYEJoHWa/RQvYnZKuRUDDsYTxiNAgR0GElR699lhHg4LtLOCIYjxjRFOqA7ODA4IIBdOBSEFOGeU6QTesK3Im8XzALcISwTQAvzCMbv77ruD4/ju8eOBIYbj+Xu/93uBocFiDnDEbrWThVM3gCRe1J/nYzh5B38czDKzYTNQwkAUbaZ+vHCCYBYZHDAjyNfiRFk2AFjUl/rgqNlhsoHnXTbXz/XyDoydotPs3vPuMhumlg1GmR03gzlxX/A7Y4SxiQPDNbAUkBNAJ84doCthRQ5DtGMSh/XYabUTFRttpzL6vMtvoNHgTwzWMGZiAPJshO4xZGfdO68GPuxEeoy5jZYrdWFs4qCZCeh8Qy6DnHK0w6FAPl3NjpN1glkXZpl4DLq9HrMGKcdBw3/irFUDNfMV/d///n8PgNZMo9CAXHpVQ7uvuUP/5n/4X7VctpU222okpbKk0rDfC7mzyK1FJF857Gmq3QrzmHHh+RNYA8PhOrCHXAD3nB/J+XRspHusIWcAcXQKMkV33XPPPcFZ4IAJj70aOGnqwgsu0K233rIOSnEv4V8wUsihRRkAGuilwKqIToPFUccdpS4As7BMCB2NwTbaUIevTQXxOc8gYxv9t7y0tJ67kDnAP+eesz4GsCTvIc4495uJEsCtUSLmsxmjp7rXwKvnNDoYAIq5yysep9bFnlPUH/2NLuV6h3T7b4NaHAYCgONQQztnnvd29CiXF3LnubSf8QDg6/lP2egQnsnvDkuOWWPvOX95OBTgsssuDTrH84V3A5nk/HnrrTqPonNFGTijHDucMcOJ7w2W87eZpNQbEIX2cB9yZJyyNltPAA4Ras+6wlq53euDmRvuS887vqe+zAMDg9ZR1ie0wyeimm3lfGf8BhDJWHabHUZtfWOdyL0wtpED4YNmKzDf+YesKAuZsOHk+7AZ6BOHr8LcZv5yD5tj9BnjgY01yoB9zb1eM8i9hYz92g5QC3kgA9pslvK6ni3zkMctELQInQu5oGrmUWAgjVhIoW8cikc+t5AovT79j3xQZjGdqQ4g/1ShLOR+Soq+kioPgAwpuaoqUafM1O3lapS5+uWqZnbUJwwvL6+qOzWnpWGpAWB9q7nOViQn3euvvR7GBeM+jJWx/E2hf2GVpUl92m1IgzVq93u9EXhn9emH7w9DDPOL2yupURJ6mKqfNkOoIUGR9XmNMLTey6PVKAEM4XABJYH+9ENuMk7ZzatSF11+sW66/gYNjq/q4IHX9O7Kmnq9VTWrvva0pWzhLV26OtS9nQvUTJt6vL+g16YSLcxNa6lM1S6nlSYtLfdXNTXd1jAnRDEL+SSXFlf1iY/CQDykd1aOqSgGapObj3DPjLWv3oQya5vxyzg269P6anx8xgCxx5QjA+J5zW/+PAG0znSWbO/14/5JbM+M9+H21mRS+kQCEwn8piQwAbROU9LjgJadVxZLQv4wGjH8MBCDETpi09h5wAAESAKg4cXiihHJDieJkHEQyadFnhkMVOjlGGwswOzKsaACDJlt4xAgFmzKxogE0CIhME7HSy+/HL4HwMKxwTjFgMYIxUE0i8Q7fTh37N6aQWamj51wMxdsNNuJP5n4vLvPbi/AAc4szqvBAsvPxjty5Bnsojmfk8uwoW12Cd8bXIh37mOnfbP6nWa3f2CXGciyY0ubzSLh3aFxOKv8zXjgGt6RJf8ARXHs7DRzH2OB3Xe+YwyYhUO/eqfeJ27GwG1ssNlJi38fd14cluJr7EzFjI6zEe76TvRoB9vOvp1yMxJ4rkMC47p4TPEbLCWzHvjex8HjBOK82QBy7hk71eNMLbMSLEeuN7vGRrIZFv7eRnHsxCf5QNNJoQc/eZv+u3/9Ff3jT76vvbt36LqPfkz/x//zn/TIY09rLZlSqzujvL+kfEC+nbb6w0I9TupqdaRhrkZSgxNmPZkFE4ddGFwzqBGzY5ybze0ygEpdAZpwytEngCv+rQ6Xa+iG66/XRRddGLqYZwCGIEf0Ubc7HeSyvLyyHn6MjnBC+uDMtziprGYVMb6tR/mOZwG4oD///M//fB3U4tm0FV3TyLKg/zg4A+YpetdjhPqgZwB8+Q15EJZlByeANaNQu7MZo6e614wcxgXtQSdTdwPKZhxShh1Y3mGcARZwj4FrZEN5zhdGGYB0JARnbWGNsUFPWz1uPScNbCFb9AZ9wUZL3UfLQW6sC8iQe7kugI6jw0JiPVCDV0WQP+OAPqJ+DuXk73a7E+TLwQWUC8PPCeGpp3WZ1xzX08+J1yLq4XB9jxHLi7ZYH1p/AmrR52Y/bVf/xuVaVxkYZ+5gL8AqQvYO2zRgi6x8iId1jdvuNZGyPLdpi9dlr9vMG48BWHxml3AfICPlMXepG6A+6wLrM9dxUiL2BLKFvc1GF/ODzSZ+A8D+zGc+E+Y9Ng12BWOSZ2LDMNe3G9CK1xvsJNYsjxvBEEpHpxwWbalqBKAmz0rlGXmzCEFM1CgaauYtpWVDRUq+q0L9Jqf2FWrlgDpbGx0F4bpppiSTGvmasnygECxdpupXTSUpDKWGWo2GcphYJWGSNZOrPTWlYU7OqoaKsp77U51OAGOf+tnPw/wLa/709Ho49/vW3tGBC3kIu3wPoAvrzCgrWM3A2hjU4h6YbM2SJGJZCDGs5bZaJ8qvSJpPaOYIJEzyAHwVatUp45M1AXK1i6Z2X3CBpi7ZpRee26/GO0PNTe/UcfhvLamTn9Bl1aquXX5XV7wr3UW7B9JjwzW9vnNaL+5s6FAudardqqq2VnlOq9JauSI1UqlsqRqm2jO3R/lgoLXBckji3wgoXqW8IqqgZqaiF5gfAN2ObvBG20Ybs3xnu5d54lBDrw8nGxWbbfJubTRN7ppIYCKBiQQmEjgdCXxoAa3NGufQOpx3DF7vwsTG8WZl2Nm0M+DP8a4MRh8MLQxQDD/v9HtRxCDBeOV3g03U56677grAghlSAGHkdmHBxQHhH4sx32E4cg/PMqCFse4cMrCyyKXFNSSNx4DFAGWHHYOUsjCeAbxiQMnAEHVggWenNgZNHEplg8C7VN5xH1/gY9CDazHCCHtz8m07NbEx4d1m2opDRhkGqWzEj8ufa81YivvCfWyH53T693y9JmbSuP1mJNjJsQNrJ5/201erq2sirIuQLvxyDFjyUqytrYakrK+8+mpgR0zPzKooSg0Gw9FudqLWKHcQJxLVJnCd3Jb8GLXBVlv5GHyB0ZISSlGfBxXkHw4Xgu7PtbVB6XHjvrUDfS5kHzvqBjE9Dp3TxSFmBhEMctm592fv5sKUBFDGgecf9cfxpvw4vIbyDTh4TFo23ANoQllcBzCG4+fQMofTxUDXOtslH6hZlWpWAz1036f05d//vIp8qL/8xl/p7372q3DKYdXoqEdetCZ9UPcLIRhTs3MiWq4cDlXmdb4Qg5Y27m2gjwMGZtmZHWP94Nw7/G7GC4wp/gEeAbg7R4/1HuwsHGeHfqLXAAqtA2BpodeQCWW671xHM3Pi/kW2gFsALn/4h38Y2FWwPtG56BGfEOewZcr94he/GAAMQrseeOCBwHrFIWQMskb8+Mc/DjqWF22gPZTnXGHnYoxuVMa4rgIIsB6mf2gn9aRO1J1xCCOHlxkHsdNldpnHNG0HbECeyJhyDCw5NDbeKLCc/R0npCIHQA6vG9b37iP6kn+UaxaZxz+gFt8DqiFLs+QcXkn/e/7wDMaHQXDK8HyK1wC+47M3Q6gzsnLoHTIwuOW68ps3OviODRbAls1C0t0/Z9P/LsNzgvr5lErWfupA/X2SoOefNzOsJ63XaYeBcP52SCDvZrfFzD7GEHOUMW8GpZmBXOd8jFyHvrOevPWWm/Xy/he0BiCvRK+98UZgPHZaLd33mXv0s5/+NOQq+/6jj+ruu+7RgYOv6JXXXlOn1dY9d31aL+7fr1defzWcvGeb6WzkuNG9BuVhNlJ/5ImcA1tt2AvsKNaiOgl8ug7uhDBDTiCsCD8EmGkENhaAF+ysPKtPNwTMooitvAi9I+IxbaRKy6HSslCLhbjkTECYW03lwzKcyseXGQnjU/rWuQM5eZL0AmloE/105x136O9/8vfrCeHNULctFcb7aN4E+8wMrRB2GbeiblQcevi+NgZ2GjnA6lMhS2XhFENCCWFqIUugLORXh3TC2oK7xYFGldKQYL9UJ2lpZW1N1VRTWZKp00/UVEPLRa6qUSprDjS3dFxf3Huhrl/o6eaVLDDLntuR6qlGocdWl3RETbXTWeUkoO+0tDpcU5mVYbOj38811Z7W2uJqAM4xQ8jdVwyLINeyqnWFdV68seMNQOuI8bmOzK3XbJfGNoRtzo3ui/XVVsbO5J5zIwH3kUuLdfG5ecKklIkEJhI43ySQXHbJZVVsSJ1vFdxqfTC4cGw4iQmDOg5XGQe3bHDyrNggPNWzfR0OLrR+djlhU2Gw+5Q+J+llZxMnDHbCt771rfUdbhg0GNwGKgjhIXGyDX2MXerOTittARzC8SGkBoMOZhjGOXkk2FHFmCfJPAYseSWcI8PlE0rALlXssBoMoa04PgBfdn5O2f7RLhYGg09koiw7JTffcksw3nHCCANyGAztwUA7Fw7DVsfGb8N9sfwM4LwHKKYaDuqdyarMVZQDTXUa4djsqZmubrr5Zv3s50+HHeCV1Z5mZ+e1tLAUDM/52TkN+mshwWpZ5sHIDElfBwN1p6dHYEBWJ4seGfy134IlXCeL5X8cWgxLgyZ2tA1qGZSLdzV9beyAjvdVDJra+fZ3GKG87LDz97gh42s9Tg0oGehGZugKGAu+14wW6udcdcxpEs1zDfPehxRQd4Bk5hlzm/Lcdn4DMGF+8lzKcz4krjFwbIc9gIdBuCMnZAQsIuO43mZHBYd/BECmSfo+ED+WBX+bkWWj3vWJ1wKDTA5zsp7keTA1kIFzOHENLzPd0DUwSs0Mcbl2RHk+gJT7jHtjBz0GtAxicC06FB0HWPjoo48GvYvOAhChvgZPKA+ggJyCMO1gKsLIos5PPvlkeAfcgFVLqHMMoFBns0ysqwJIO2JJeqzwDIMsBoQ8nn2Nx7IBeLOHKAumDrrdL3Q7IBZ6nHHGmDLrBHl4s4S1wP1lveqNE4N1/E759AP613U1Sy8Gdb2J8d64q4JMkC1yYEPCLD3nqYod6Y30qQEXQDUYkO5n2oXsrQf4nvLpwxhUc329Jm/0eXzd9nrLukd9zUw1sB3rFeufOJeg13SDBWezTtgh9jylLGSHXcK4t7PtnFlm3rDG+yAZdIPbz/hhLCI7M+Wou8vhOYwPxjz30QbsAp5JOgODvTjzZjfzG30MsGv2Ke/79uzS6sJx9YYDDTgVs9PV/uee19uHD+nuuz+pw4fe0L49e/TYTx7Xnbd9TMcXlnToyBGVw0L3fPyTev65Z3Xg169qSMLwqt4Q2UgXb2Zfca+Zij6shnuY+z4Ah/YCiJqlRr+H/h5tvIwfVRiDOwA34y//vtFvZzIe1ssJDT+DO2ucaN0OZUxiO9JmbDpvSMabgi7dYIp1+vpTN8ptv0mdTnkLS/0oADE8c/Qgz19OmM3DSaWNkM9xipxZw1Jlf6AuTOJqqKWsr+7qqm5dlj7b3ac7VjLlGujpvQM9cvyQXmnvUG96R1j+Ypaz5Wr9lQ/qPLHIB93POOAd+aBb+c2bHQZ9eWeMmIluXWB5xQC07WPWqzj/oNfGM+jZyaUTCUwkMJHARALbKIHk0osvrWx0OBzIht02Pnfbi8ZwxLAF/PHR1l64MJK8+2lHywa3wZ7NABczVLgf5gFOLAaiDUbuN1jFQsguu3NlsZiSdwJDn2uc44b6Oh+Ed98x9h33D8MA5hW7kdQTBw0WBA6bTzwiFIAQDhxnXpTj/BsYuIBMNvC9E2VDCCALx9CG9Ck7aZQzg4XeLAyHQyCPa669NpTjI8N5hkOCKDd2ZLd9MPwWPmAc2ImN2pqTldbAJTuVZa4GR4cPB0qyVBddfLEuu+xyPfEPT2p2dk5vHT6s2W5XrYwdzr7y/qqmW4myRqo8aWhQJuHUoIJdbZ/+VuZKyNmxnsejPhXKJwvxXPyYGEAyiBSDJrHDN+74nKzb4utiwMpMMIcYxk7URjt0cTl2dqkb/wCbHX5lYNhMEIM0ZitxPcC2c905dAy9A7OLce9cQi6D0DGYkw5BNphlh8zg3sl2FmO5WZ7j4Mr7x0T9yeWNG+Trzsgo1M76zcCMd6hdv/vuuy+0FyDdzCL0m50P6vTpT3866DfkB0iDTJGJwSH0mHWzn0Mfuu2MX8ozywaQEBCKzziyADW8kxeOMCh0ox0Q9wkgEQ49DjBgmNl2MOcAbQC3HIaFU2R9hu6C2cX11CEGsWKnMg7DtB7lnTKdCJ0y4hA9/ubZ/A6AQYg4ej4+sdG6m2cbBDPYym/uP4NsPM8HQxiY4p0+II+WAVOcPa7js8Ewh8g6yT+yAjRjw4Q+BvSLgZOYSXWyOcqzAdccmspnxjsnitKP9JlZXaxv5PmL52Nsg9h5d5tjMM3jmfcYdDN7jGfEjDTPAds6bos3Zfid+WqAdqtLh8eI0www/gm/pJ8BKmmLD43xBpKZisiB+QVQ46TxjA3GC+OG9jB3DHL5N9sPhAIz5nk3e5L2Ou+Z5YwcHZ5O3k4+U6dWs6EEJg02zPSMfvnss2q22oGN+5l77tEjf/NtPfjA/aF+11x/nTjAYTgkb1pH090ZPfbY3+vgqwfF4RBbBbToP+Y245U+4m/6hTYxjvjb7DM+W0cYAPuw2xfxZopBLdrMvKRtZpBab2+k67c6drnvtDCwOk1Zva5EDwunKIZDNZKQ72rYG6hVJuE0x6VqoGyqERLxTy/3dM1qpdt27NVucvdpoKOtoX5+5LAOt+Y1mJoN88S6y/rCADxzCv3J2MDuZt0F/GMssK4CkqODkKU3S/jN4bjcY72GTsI+Zr4xZ7gGfeL8rbYLvCbF9tfZyHly70QCEwlMJDCRwLmRQAC0vBuOsnb4wGaAzrl5/PaVgvHI4uXE6gazvCB594+Fygsl350uoEV5BqNohZP5Om8H5dio5Xc+O/kxCzILpnPU8DuLMYsn3wWjchQqxMJpgAmgiB3zmIHik7AwinEYbbja4LFzyDMcYmDD344RzzA127u+lsPJeigYLaMTYvxOuzDgcVbIkQKw5mO/43J8/fb1/m9/yXG/xk5dMC4jICk4f+TVGDHqBsM6Pwv9BLj5ox/+QNPdjtaWFggu0Nx0W0m+pq4GAZA6MSBdxazUmdfC2kCNdld5MVQz4VSoIpyGFA7HJqwjHPPt48457azenTf4ErNuDH56LBhQOl1QKzbg/YwYaLLTOy4blz9ukMb6zsCEgSKexd/MH4Ap5iHzxaAUhjEGsYEv5ifzFMPYp/wZ2OFe5ill4WACHgD6OizQDKa4/hsZz+OAVuiCsSTBp5oFG83BWDYGO2Lgy7qF+sPqQC/BNqHuXI9zQR3shMD+IJzPDolBHoND6AdAKIMyZknxHuc+Qi/ibMBg5d7HH388HHRBiDfAPY4tjDHyD9InyJaQbsrh+Tgp1NE79ZYVABfPp3ycczYl7LigT2H3uq58bxAIvW7QKN71R36+PwbovBaYecPcQzYGbSgD0Ihy4w0Nbzh4bDC+LKs4bNff2dEzM8mgEtcC7DHOAFSY94BXjEnecQipS2B0VlWQE4AImy6AfOTh8ulgjGfka9biycaYmVzUyYwyrqVsJ5x3vekDsxZjAHcczI0/e/x7nsSMLPeNgUAznmNdwH0GX72OIyfr1bNlYBhghOkJk5CynR8t1it2qK3/DLBRJ+aYk9gzLvguttVoJ2PbLBT6ldBB+ph/jGcY3J7rnr9mqzv0incqyUQAACAASURBVPc/+qM/CvOKMRbGWwgrq/Sx2+/QI995RK++eSicUvfQZx7So9/5nm6//Ta9eeSQ9l52gd48/IZee/mg5uZ36PpbbtXht9/SgRdfUJWfHaCFbKgbsqH9MGL57BQMBh1swxm0OFsw8nywHmib+xxdwbqBPABo+OccZRutZ2eyDpzKvot/24jQtb5Wj9AvQkyD3lOldtasgeFOW8P+QPtmd+jI8gm9O52oSivNrOXalye6uEg13W3pzWRZg6Kvi9vTWlkd6u2qqbWkDkX3HDer2Ic9+OAE6uEQfrfdueRs13pe29alDMAvr+mAorB4WY/NYvUputb71quOeDgfxsmkDhMJTCQwkcBEArUEkisuu6JyXhOUvQ2vD/sOBDv57A5jFNjJsBHLQotxz4LoRSp2CONdxZMNlNhJM/jjnEZ89kJspgPydHiB834gd4Novt7vNn4d0uekyfzuXDvcy+LqfCtxXgU7S3b24zZ5QaZurp/zVtl538xhyUanYRkgdJ4wwi9xYPa/+GJw6uPd9ZDfYhQmsRlgNpmgW5cAOUJAmULYS4aTSl4MnG3GJVGEMF8Guvaaq3T5pRfqsZ/8MIBYaTXQzrkpffK2m3TFzq7efust/fzF13V4KddqOq2VsiE165PDqsEaaWsDqEX2DHZjyypRmWSByVUfwlSbwTYmGVMxy8Lz0nMvBsA2M8p9bXyP9ZjBMktwXJfFYE58f1wPj894p59rcfABV/id8Y1DSTuYPzic6Bz+sUMM29HJp2OAG8cT8IdyuA8GDSwLO9R2XOMREAN94/rpTEHA0FsbHFcey8tMJzvYfgafAZAAJWDW+KAH6y0AC+pHG5ALeph2GnBA9xmQh5UD4M31dtTtjHrDgHccdgAqroOJRRmc8MohFgBYlAeIDnhALkEcPuTrgzZw1B2OBvBInwFmAU7C8qJtgCoACJTtcQoLxoBV3H47SzGAZXnGoIvHjnUx9YSVC9AQhxIiA+oRh6faSbO+N0hDH/G3Q+XiE95YB7gP58xOPmUCZsFW4B8yMssjZpBRb0ArXjjQyME55ZCnwT1vtmymndwHboeBWmTC/ACcsFx8MIrXingtPqnDPQLoPV6cE8vgFc91GJrXS5eFTA0oWx+5L+00j9+zWXs3+p0x6FAx2mb2H9d6Hvh59AnjknscNkqfMK4JG4UtCLjljS/K4G/K5XoAD/4BdJgpaR3m8exQTLfZtgVzgZx0X/3qV8McI0wXEK7KCz1w33168mf/qF8fOaw9c/N6+BP3qJlXmt85r69952902Z036+jSCb3y/MshR9S9DzwYwNA3yKF1FoCWQT/XlXmL3oFR6f6D/Ypu8JyN52A8lrbSdx/0Pda7Bh+9Ceo1MwZc47VyHATeajtihtamEZNjTK0AaKU1u3ZQlrrqmquDTn3lzV9L052QxH2uytTqD9Ua5EpbqY6rF/Jx7WqSHL7QakWi/sZ6aDV9a5kwx526whsvtDsO62ZuMD582BDyowzWJUBfyuAfazT6lzlkHevwW+4xw8t+kUHhD7t/tNVxMblvIoGJBCYSOF8lkFxz1TWBoWWHIgZ/ztdKn069SBaK4WxH0ouhF0AcTpwY7zzb6WZhPB1Ay+CRd9FseNgRtMFhJzUG1ry77Dwb3kk3O8uOhgE4t8GOImU5jMXML7PBTL3nXjtUfp4BS7cRQzDsqI3CrGwEnk77zdByGygb5xUDnp2u5194YT1PAXWz0+o2ftgNztMZg9t5zUaG63s7phxbXak/GKjZaKrMK5VFolajExK9Os+Vqlw3XHu5uq1K+3/1MzWSge6562P67//rf62l11/UwQMH9NivDup7Tz6npXROa9m0iqxds67yvpoq1CyHykZ5P+BqAW9xRhMMvdhZtEHKdx5/drrjcXe6MvO4jUEzhxm53JMBWgZ0XBc7s7FDhL6wQ2jnyvMFI9ltMPBLWegWfiOcDXYLrBsb1DiZjH2HJeK42lmFaQQQZIaZw9NOBWi5DacCpk4FBlhusTM0bqTzm4Eq9x+ygP1KW9gUANSyrHwtbWOzgGvJo8Vn58CxriGZOywSZBqHe/O3HRN+A1yBfYWexpnlBbgPQwvH2SezUR/AdJx/AELK4V4O4vjmN78ZnJsYtAeQ4zCPH/3oRyEEjDJxmHGcaQ9rA8wkXq6fWVHIgrHhNTPMhyRZz6flsQFggC538m+eybrkcpAXbaQNOE686HuDSQ4Rwzkzm4myndibNlMHxg5y5aREZErdDSQBVvA3dUA/cx1rl099BExybi47dQAjjE2viYxLcqWZBbHZZgft8LpH2a4z39NmAF36yi/AXAAbO5SW5Wa6gLIsS5xQt83rlwGtuN8pk99hpTE+eCZAn/NKOaQ2ZjFvVo+NfqcuyAmZmonN2hiDVXFfu+6Wrdd+M7kdqsuzrC9jsNXzE1DTjO44RM06jrY7LI8yqRNjH9ATsJhQx1dffy3IhTFyw7XX6cmf/VTvrC3oit179JU7P6UnHvluCCVbbEhXPnC3fnnwoBrDNCT9JiTy2V89o9deA9Daeg4t2zOMdcY/4a/Wk2ZmmcVEmxzWbEbX6YzRrfTrb+oe2u8cTwa6bUO5Lz2Wt6NOBrROBmbF6876GpLWepDEA8qHwfao0lR3fPLjeuqFZ8Opto28UqOQmoVUVKVyEuI3M+VlvbnbBPjtDUJ4a6dVH3bgcHczSPmONQVQy5vH1tPMKca35x/18ZjwJoLtbcph7LO2OCLCm2HOl+UNX+rgUGTrxe2Q+6TMiQQmEphIYCKBrUkgAFo2NGMg48O+A8EC5NAIO9YsdhhH5ItgZ498HjgAXgDPxEAwcOWwhdjJYcFj8fXJQnZ+eHZs4Hvn1A64Ze58Ht4pwrjBEPbi6pwnPu7bz+N759OwQecF2s5yvNPldjvnkB330zEGfaKOHQrnt6FOMBvWer1gJMQGuh1eGxtbG7KTuzaTQM3QwnEZqtVoBVZWwTHkjbYq2FNK6vw5WaV2o9LFe+e1+M4hDVaP6w+/+Fn984d/T723X9XRI8e0/8139f99/bsqpvdpuWxJra6WV9fUbTUCO6tR1acahbkThRyGfFoRQ8s6xnMxHp+M0TMFZjYCtCgzzjc0LqcYvLEhfLId7XEHMAa6zZ40eOydXwMRfM8Jn4TGoAPMVmE+U0frJZx6nHuceYxqh5ZZl2wENsVA1FaAwM3Gjn83IB47T2bZcKoq8gMMQef4NEg+0zbAEMACgCLYWfzuvGLIAiAKuaCrzNYy2G6Wq0ENnoPTgcxxYAzy/PEf/3HI30WomsEAAz849NwHmMXf9APv3GvGE2sAffS1r30t/EY/wBriOYBfAHLU0+Ca+wSdSRne0PA49Pjm3QCXmbDWezCzADrNrkIuhKUiB74DZHGSeO7xMw0Oxeu0+4c20y4+kzcSNlo8VikDkA+wDieQtsEGM5Bone9wRbPPqAv3AHggS5gMAJh25uKxudGYch3MLDE7F5nQn4CUlhWyBqxw2e57r4fjczS2UyiDcWkg1IwtrvFYidlW1jNcD9iH/ABXvRZSPzPYTneubHSdmRz8xvNpG33sPFluO3VExswbHwJgNgj3eMx6jfZpx9afXmO51ptrdrwN8jj3mseJr+W5/MZcAIRnA5DE47967leamenq4x//hDqdab3y/As69spLurAY6o9uuUUHnnwynID44sIJ3fDP/pmGey/UWydWNSgKXXrBHj399FN64eAB5UW9eXGyfjyVfGkfckCOALUwzwzA0We8rH+ZK4C4ZoHyTG9GnE0ffpD3IjMDOTHAa71zsrqNy3q72uB59L41ilNgArgvlUWdY/Paa65Vs9PWL1/er7ws1M4TtapE1aA+Jblqt0KKhGIwrE9SbtSnHaZJpWo0fmiD9S7h7qwtjFVC1h0+jU7xuGcesNHik2HR89SXfLpsKjB+fC9r2d/+7d+GUEOzXRl3rGHoPG/YIHdvxpjttV2ynZQ7kcBEAhMJTCRw5hJIrr7y6ioGrzYzVM/8ER/cHfEuOkaPASESi5qeT9hQzDCwobmZHMzG8MLuxdQMMDPC7HSaycT3TibtHSc/yyEJBrr43rlIWFDj8ArvZmN846RwnVlidqjsFNkR4h4/k/q6TnZi7JzZOThVz5GTycY/TirOICE8yBMnk6OVMRBwjLiOsmkD19oQ/eBGxof/yacyXAOglYySqTZa9UF5ZEVJGsoLGHmZ5mZndMtHbtDrB1/SsbdeV6NaUzsZ6sH77tIVF+7U5Tu7OrGwqKdeel1/88MnNWjtUC/pKOvOhTIy8gVxWPcI0KpJWomq0Ul84Ww+qjFir3gMen55jIeaZdk/yV23GcAVA1p2YOzYeqyN93IMBtnhsePtevHOd3Zwze6wY2ZA2ECAHU7GNL/Z2CWsAaAEtqKf4UMRuJd5gB5izgCsE/bA9Z4bcV3djlhPW2fZ2Ynrt5nuiuVyMt1vwMQ6x6AMnwEjaAtAHNcBDABcAco5hA89Q9twlrkHFgx1xnHAKbdM4r6PGX1mnvqQDTNSuQan5uGHHw5hcDjg1IV/djooG+Dos5/9rL73ve+FsEQDWQDvtBm9CXuMU2fpQ8AeHGfnIgSc47AN6mxZO5yNuhl4om3WqQYZDILxzsYJzhfPcximQVf0JPJw+XbcDGQYCLFcvJbY2acdDgGkTrSNsRSzAm+++eYAaOHE0TZYZ3bcDMzx7pPxrKMpD8fRQAfXwDg04Oi6nEyTGvyMwTXXm2cwhjyHaQNAHGV6zdoIKIyZSdYbMYjtueo56jkcr7Muw7IzIOj8ZNQl7o+trhQGKAFheb4BdLOKqCuy5Pn8g7kHaEOdudchic4Lxf0Gr5AN9/NOXdElzBPaQP0tQ57Lbx5Hsc4wgIk8CLVlbDAvQ765vC8lhaZnZtVuz+nanXuUP/+8rlhe0AM7p9Q8fjTkSnxpZaDFq2/W/rSt/Ws9abqrS3fPauHEu3oTgL58P9t9HJg8lWy9yQEAgQwBJ6izT2qmLdQXUI42e9yP23Jb7b8P+j5k5Y0PgE7aiT4FuEFvmDU6LtPfFKB1SvlAAs9gWvV02w036dcchFD0NciHmlYjMLTaaUP9/kB9rIYq0VTWVtZoqpdUGqpQkpTKhzXrEjmYfU3+QdZNxgW6n7Bz9J43k+JQQgPI2KbcT4i7Ny3Y5OD1hS98Qd/4xjeC/nM4L/eh+9DTjD3u9TrgzdgPO2D6QY/vyfMnEphIYCKBcy2B5KorrgrubuzYnOuHfJDl2dn1jimfnTCeBY6kwrQ9pnWfiSwMCjn8IY6/N6AW7+7bYTYgZUfUDoATBztcgAU1PiGLsryT7TbFTDS3146Er7VDyvMdTsF3BsKcy8OG8qZOcZSAmnrgwOPY4uRS994oV5YdSYdr4diZQfFBjovf9mcnac1cSEnSzi55lgUGVX8wVLNZ7zbOz83owr27dcUlF2rhyCG98KuntXO2ozs/+hHtmmkHZ+iJn/9SRxZW1a9ayrO2hmqoPTUdWF/B6SRxCmwSDNNRnEIAWULo7nuAVuzY2nH1rivjJ2ZWnA7A7nHO+LLzy9+UaYfP5YzP59NxrAw6WzeakUlZniu0w/X2nLIjhgMCmMDuL4aywXSzRrgP0AXDnN/M1jH4G+uHGKzyuN0M0Dodx2YjOcfznmc4hMP6iXsI/6FNOOAAcQDqOFrslgNo21lnriMDQBGuwREzw8RhTzFrBd3nMDoDWHyHk4I8GI8OwfrSl74UdA0MW3bSkbfDUwCR2JWnDHblcQgNpiBvwhVpF+AOzCAn7ifpvNkr6FScHt4B5flnQMvACW0BCKB8hwwiB+pCHbjXGyleCwwiMQ5wxriXuhjwoM7Ux98ZOI3HLN/RDjZlCAU0AELZ9ItDBy176k5fGdiLNxRiEI6x5c/Ux+Asz+KFrD0WN1sf4nXHoLY3eygbZoTnFPWHbWe9EL/z3HFAz589Rz2GPBcNLBu02QjQso4AcAXEgeHDdwam/YytrhOMFcY95TiXZAx0WhbU1adrEhLKwQbMAWQAaGq2mAF+z1mDVu5zM7+trwC4mJt29v08g6XUj3UYcJgyHHYaNuIy0mFxumeuPbsvUu/YO7qkUequmSl9YuG4LgQ0SzO9OtXVE7t36+8WlrWotvJKmk6HZFPUMG1oWGwd0DIjE5nwN2zJuE+s8w3sAOYZlDWzaat9dz7c5/XS9hh1oq2cbM14Rnf5GtuUH4QdP77OhDolUtrIlBSVppKaZThsSGmrqd6wr4wTmPNSzaShVqutoqw0LErOrlEBFtbIVBYDNbIa4I4BWsY1OpYXehwwis0NnoEe8IbHt7/97bDmML+xSxnfbC4Z3GcjAdv/y1/+cijDJ2Xyjr50uKfHl3VYvGl8PoyTSR0mEphIYCKBiQRqCQSG1odNGOMGshc8jDXHyWOYmoXknXsWPYyB+++/Pxg/OAMYP85lEYeXfNhkcrL6mmnhHSUcRBsh/Mb3sdMUAw+nkkFj5GDiQHEP7AYMDRxEQLg0q5OC8hsy9665HYmzdRh+W/pnu9pR5EVwbvv9Xn2odlqDTI1WK4SCDPM87OhzElVSFrpk316tLi6o6K9p0F8LDK9mqxkcnsWlFQ3ySmuDXEucdNiakkg2ryww8ejTMh+o22lrbXVJTdgDI4ZWzCoxGBs7qXb4uS4eJzbOY8fYToydu1PJzs64n+l6xE7A+P2xkz4O9vg3yrHDbUfC9YpBCa4hpBAQgDnHXHC4lfNxOME8DB4ngscJhc1k45xnWC58x8sAd8yk9LyOwyBjZ2Bc9gYTKM9sUoNozpXkOWsWlUMiGROAWhj9ABF8jxMAOONrA6g5OsCChO6MNRwMh9jZMTDQ7n62nA1oeXfcQA3lmO1Em+PcY7TFjCmu517v3JsZy/0+7RV5AkrRDq4nxA7nx+Bj3OceK5ajw7fGv/eYMDBkAGhcx6IjYbN5jaJNyI/rfYqX8zm5HnwGxIKlAJAGWAFLzWCaGYBcz6YNrDO+A8zCmaMOBig9h+L54HXVfXeyjR236Wx0F7ma4vkG+8tjwcyqU5XvOhrQdr+4DWZO+qQyyvIGEPPJsmUOAiwje+Yq48EbRHH7Y8fd9oaftZEMvVnEuvjjH/94/eAIxqeZmB5DnvtcSyiUQXnq7L+tW7x+xrqHttS6vtYPm4WlxXKNdel6v6aVqrQQa0g+SLRjZkpF75iuOXFc/3kypZuVaa2Snpud0v+1dlyv79mnpOiqUaVq5ivqtprqD3lKOP92Sy/rDuSFfJxewfKwDrbNZoDfoCSycP/E603cZ+NyiGV6srG/pcZs4aZ4jXGdnYqCdYVxSqis9bjHtufBZoDzFqr0vlt4jvVNDIpTH5hYSZIqLaV2EXjbylNpkFXqtaQyqdQKebQSNcqa1d0DvCI3YZkoA9jKB+qMbAtvIJmlyHiApcU8hkXL5gabAwZt2cz4+te/HvQ4DCzAq7CBNz8f1lZ0LYzi7373u/rKV76iP/3TP10HQ1mj4nFztnKa3H/2EvBY9py0zorXsPG5/kHP37Nv9aSEiQQmEjhTCXwoAS030k5K7LjxtxPxxqwPlCILIjvnJANmkWOXywwr5zuxc3emgjxfr7fhb4d+PDn9Rov36TgskHEsM8pmxx15EzqCczDV7a4nSY6dgfHF6XyV24e7XiSAr3fgMSYbrUydTksnlhaVNhvqTHXVbLd19Ng7ajfbIX/FrTfdpN07dqjo97S0vKxDR9/W8YXjuvmmGzTsranIh1pdXVNRpTr09jENylSd6dlwsiH9S3hAllSaamVgZ2HXNXYQ+HsjZ4LxwJyLQSEDKQYBXM6Z9IkZU8GtStP1Z3ssxk6p6xY7AeNOq58dA74x2OYyXFd0jQ1ngy44ZewAUwczFbne4STsHvtACFgjGN+wNMweZX5hiPMP1gcgBfW0njNI5HlJ2QayYwaZ5/f4XIzBpfHQHdrqHDUOGcOxAFBBl8YOt/vP4R/UHyfMO+uEB/EdwBgvdsphqFnmZljE+t1jh1MCAZ0MSuCAcD8Aj507jymDa1zLP+rLPzN2fDKrAUOzVbnfgKgBf39n5825v7z2eJzxznf8btDe4wTdi260M8rf1CF2WB1W5nyPDqeE7QPgxvPNSmMdw6mlHNpAucjmhhtuCGAWrCOuNVBmwDJe42L9Pw72biegBchpuSMzn0Rp+Xm9OtmctzMTA1puC+9mBBv8df8YBI7fYX3AZmNuOmeO54vnyrgsxtfI8bnEZ+Y47DbnHjMrMd5442/rP0L/6C/+8fL8cbiV2WM+STTOfck4oSy+GwdbT6U3NwK00N9lf007Ol2l/VLpsK9OMtD80oI+t3ufdhSVlspSx3bt0LeW3tXR7ozyYaoMWnDZUxYKSKXq7AAtgzOMW7fP/RBv1Hm+IUdk5U3KM1kvxm2UD9ohtv6l7bTHYLR1MHOHttLfzHvq61BjPptNeiYyWL82OrUwkK432PJ2+QDzrFuA7NSZqAeAUIjbZD7IApO/UpFWGqbSsFkDWilpC/gdprcSFYwZ1mpOY+Z7GKIDgLH6ZELefbAI6wZAlU8H5iACxjygLvJxqD8y+8xnPhPWSX4nhyH1M8uXdYt6P/bYYyF80Xo6nhNbkt/kpnMqgZP5I/EaENt52w3mntPGTQqbSGAigXMmgQ8toGUHyw6bJRKzFhwaYnYERgBOAfHxOIs4hXbi/B7v9J0zKX9ABRkkcNv4bAabnTo74K7i6Rpy1chpsxHArhgOOyd2BWbEyAibLDofROcn6q/Vu/btVqZeb1W9wao63Y6SLNXM/LwuvvQyPf2LZ1RVqdrNDgiUppptNZRqx+7dqjptvXTgJT30wL2q+qsarCxqujulXm+g1X6ul159U0fePUG2C6VZQ912Sxl5L3qrajWzwAbzLrPnlD97XNrwMEvL7AODFbGDaimeibFisCG+x+MxLvtkz4mdVDvYLtNMLTvgG7E2+M2GPs4t+gYHAMcjZvDYGON7wvYArMxQMHjB9+gtg1fMYxxlAB3PYTvGPMuOT3w97TTQ4nnrexz2GXbYB4PgQHCv22tdauMScAoWEM4DYZXOrQQ4YCaXnWvaDCCDcw8bxsCJGbOAOgB4L730UgAVeJaTZDv/D6AfYBZsNp7F9XyHzPjMM+JxRj3sEMcgptvjvCzxPeMgSAxWWcYblen+8xihTO6lD9CJgG1ONB+He3u8cz3/kBdMN+rhehkE4RlO8u0QSRIXcy3OGNczbsgRgwOIswbYRTgmfWsWkNlPrmus73+TgJZPyrRcOUgEWXkebaY1PY/H57bvs5wNPLqPzL4z2Mj3DhN2vibkxviJgfbYyR1naFLGuBw9v/iNsclYdXkx8BqD4ugKxiUsRt65zwwlxrgBXm/Oca9ZO56z8XM3k6HrbRl6bjcrqdkbaLqoNF+luuO66/Sxm2/Uy88+oyNvvam3j7+rXrutdO9eHVxaUq8BI6tQ0sxUJIx9zrrNQm6krb6QZwyqe2yiD9x3lrlDTrne7DqPK7fNmxoxABrX7XwDtBiTTj9B3fibF+PBedjMjOV72h5HJ8QbOmfaB+PdBjA1/vI8oj7OUYVNfWJhQfOz88rXCD2twSv/A9SqUhhZlcpwkAxQVg18AWKF42rCO+1sqbdWhxDGc5g5wvPIOYdug9EIEOw1h+uZu0RfoOvYSGFNQX7oR+TCnOE7NrfRoZyCC5DtsWLg/0zlNrn+NycB69B4np+u7/Kbq+XkSRMJTCTwm5TAhxbQsuFrw9zGmI0d76jzu506jCFyMrDgYUBjMFohxgavHbnfZEdsx7NOBmg5LCd2YE62C3KyepUF2Q5qZwAn7FOf+lRwbu20Hx8xJmKWwrjRvx1tnpQZ3JRgEIad+qRUVebKskRpIw2hhtOcYHbdDXru+f3q94cqikrD/kDTnSk1s4ZWez2VzaZuuPEGtZJKrx14UWtLJ9RpNdXuTGnHzt06fPTdAGZVSRZ2iNlgbTeBwwpVZSEldQihwSoDIgZyYqfQzosdmNhpicdl7MRuZryYMRSDErHj5nFyMmBrHIj1db7PBv24Y+3rDGiYgQMQExIuj8AigzkxUOZQP9g1hJPhYJvNATiJUQ4wwncwcQhPJJwsZvo45wftd14cOwRmG1GOHQXrOgx9G4mWHW2x/Nwuy5B2wRCir3yaI/U3YDIOhiEvvqNd/HO4IN8hG5wLXg7Bs+4yEEA9uBZHBAAHRlfMbDNQNw4SGSzi3Rsb1BFdxcu5V0Kel+EwsMZwmqgj1yBbWHKsFWba8QzAJfqEOqD/zATiGv7hbCF//jY4aTaOw90MGnrticOGPO5jYIv7DbrxPWGfvHAkCUUELKQMZAM4aGAtHqPjTlu8BnhOud9PNsfOdK3YSCdTd+dvQj6EXwL8xf13Jro8BiTcr2boxXM9Bql9HX1J/9LvALUAxzDG4nA/rjUYYod3XHaxnDcCwH2f5xLjwAApv2GXANrCHDdLkd9jhpbHAN8b+I8BLoMg1rObyTAG6tyvDdb1tb4uaE/pdy6/Sv/Tv/lvtas7FXKw/Ye/+FP97KUXdSzP1d61WycGQxWwN8tcabuhQVqoJFtjCdNm64BWYOjk+fopo2ZkxZsd/I3egCEEGOoxHx9E4zZtBlht9vtmctyO3z0XkIN1COOCz2xa+HAHryUnA3fPtG7uNnAs9+A4U8usOdYBAKaQA/LAgfWcrFXhu0dM7cD6qlRmcMYBsMi/Gazv8DmwtgBSR8wuIlaTrLHOmrIeZG46LxbAL3of3Ys9D2uLQ0BgYmGTwNxlTgFqMXb5zhsqrJvoH0Kf/+zP/mxdt59OuPOZynNy/bmXgOfG+MacdbL177l/8qTEiQQmEjhfJfChBrQMVHnBR4l5Rz9mHrComb7vXe0nnnhifacvNnrseMU7uOdr521Wr3FAy+wLy2iz+0/1e6vZXGdlvX0LbQAAIABJREFUYECSFB7DwiEzMLRw4HFAMSRsiFmu48y6s6nL5N73S4B9z2aT8KqWmo1EvbUVNRuj/HKNpvKy1AUXXqyDr7ymufmdwfFmjnByZYHBzK7oKCdLM021fGJBM1Nt9UYgAHm49l5wkRZOLGpxsWYc8azhoB/AsxD2kefhNMXYYQrm6+gwAfo/BrcMQNs5MyCykZF+ug71+L2x02LndCOnlOvi8Tl+jYGJ2FH237HD7HARysPpwtDGkAaUou12VrnXgEzMSuA7dqI53Yq5BFsLcIX+AhDAuMeJw5kA4KIfAGAAlQ1KuR0+vc0J1qlnzGKxw0hdnJfG+iM2Gt1OgCecAcpzHRhD1NPOthO6885vvNtRdTu5ljJgoAHKmF1m8I3nMZ5wWAHwCB8xI8OhVegfM7LMTDOjxetA3D8Gxww6xgwm2oyTZpbURmMtBi0NmLnfDeBajmbCeo0yE859z7N8rYE2+hu96XFHe91vBr34zHhiXFEHgBj0LGMEOfkwEZ4T9zPPMpASz0f+/k0CWjjB1J02IjMODKDeHnPx3N1Mv8fAm2U2DhjHc9VrEO+sWR6nsAgZ6zjC8Rw3g8s6I95Ei+f7OKDlnD688wz6yACxGZ4eL4wD53EjBMpj0tfH/c5coZ/5LeQ4XFwMzXMu0HHw/VTyOxmglQ4H6q719e++8i/1x1/8kjQ1rXdff11/+oNH9f/+9V9prTOlpD2lcgDolCqvBsqzUr2sZuEQSnY2gFYMYBnYcig17wATHj/MFfrMfe/xHcvBv40D8+M6PL5us3G3nb/HesfOu79jnNL/tAWdHwNasR7aav1iQCvohVFBMVPLbDjWFQAjmFlmyXIgEKcc8gKkCuyrqs6VBaAFggVwBajlcETya3Hd9JBTD6VeI1WVZesgshl2DsV+8MEH9aMf/ShsPJAoHx3JRhDMVOYEADnrEuvCQw89pO9///shBNt6h9yPyO7ee+8NBzF4XY3n+lblN7lveyQQ63nbB3wXr8GxPt6eWkxKnUhgIoHzVQIfKkArNnLN8ECZ4dCwmGEQYhhyHYuawRVfa2cF44cFLzbiz9cOOpt6xc6BFT/GD0ZBbMiNOwSn80yMHBtSZqsgfxxrWAs7RvlxMLoxeth9x9nF6MHgPBOH5XTqM7nmPQlgkO7es1d33fUpLS8uaMfcnA68/LJ27dgZkrWGpPBFqUazpSNHj+rAKwc1Ozuj++69W0/+w+PBWMb5+lf/6j/TI9/+TgCmwklxeRH6D4OagxUeffTROsRgbk6XX1GzWv7hSaj+RQg5HIxyYNg5jMfjOGhC7W2YMGY8j8fHSTxWT9Xn44bN+Bi3TrDDaCfX19nhHA9Vsc6IndcY4PBzATKQIcY+eaZ48R3hEYRJ4ISZOWV2lMsxs8SJ3g2M8U4ZzDsMdcJ8efHZjg2faQsMIZ6BgW/nI06g7PpQXydQ9ql83vmPGSQGH72JgM4liTXPwjmATcY/5jknC1pOXA8YZaasHQb3N+9cYznzt5lcPBM2FvUIBxiM6orcYmbZOCvMOXQMlozreYN5lBmXY+AHGVtWtM99bcaTy3Wd3W/xddTRjDCuc+4ut5vfDVQ5nAjZsG4RFs8Jjj4NlufxG3PPjAQYsdSNccDv9DcOG7o2Zuy5rgZp+ex5xnce5x73duhPtTbGzvZW9S55vlgr/ByAXsJ+eDmv5emWfTJAy6y5uG0GVGmDc3ghR/clc+D/Z+/NniW7rjO/L885Odz5VqEGDFVAEQAxkCAATphIcKZESpTJloNt0Wq37eiO8BDRD3aEI/zqv8FP7QeHHbKjpdbQLZEiBblFigQJAgQHUMSMwlgAap7umJlncvz2ya9qI3WnulWgQOAmopA3M8+wz9prr73Wt7+1NjJ0gXW3z7+Pt2mtAIrvvOue78f5TnN1PSgDYzGw740kvMsacyoAFseagURBbPoYO8I4tD6jswa+trpgtBaglbRq9dpSttrXAzfdpv/+D/5Q02mmM4vn9W//9I/11BuvazFpa6Vio5FE7bQt1YWqOlfRKsKGMDW1FS+DoWVAy2C6+9ALIbbXZvPaViGLeOMDnx/b9/iZYz+Iv98pgJZtfmwfAawZ7yxmYAdYyAAEZuyPL+TyebuvcUArjIHRxczUwmZ5Q6D77r032HzsVfAF22molwUXi8Lvabhg2AdZdUJtNSmpmnTDwNpKapUBLauVsSMzf1I7rGhSsWPw12nZX/rSl0KqIKA+8w67YH7iE58I4BRZGCzqYE+ojcf86KLx/MaYATRGll//+tf1Z3/2Z0GOZkXu+Kbb1Zy39zzPV/Zd7Ot4ESv+facP396+2Ln6jgTeiRL4jQG0xg0Uk5xXQJnUYCvY6WESdMFMgik+MwHjSLr+igur2gjG6QRmT7wTO+xS2sQzOc3Bxp/J3WDBRkHLZvdhJzs7Gw6ScKJcxyFrt8MKKmwDAnvaYQaBt3/f7B47v29PAtSo2LXnKt1337164uc/0+c//Vk99sijmp+d06A/UJp1Qt2rO+68Uz/40cNaXl5Uu5PqgQfu1WOPPhIKvB+4+mrddefdeuPYSSlpa3J6Xt//wQ81GAy1f99e3ffxj+pXv/xF2BFxdXlF87vndeddd+tHP/6xBsNcyysrOn36THgAB+/+2wCEx3QcIDvYjlfgHGhYX9cKSMYl5UAm/t7BCu8Ef/7ssR8faxswHvDHAVAczMaBkNPoACYAs2BkEWQ5KGaceGc62x+/G7Th/rCVHIhxPjaL8QtgTMBL6gVpUlyXexDk4qTj4HMs7QAEIfAB2DK4BfhPn1BThKCE3wmK6BfbC4OQtqlOeeF3xjiFeLkO7aVuHumHBgm84QZtNfjkfjX4ZhDBrFHuw7G+r4Fx0krigtD+nefHjhkUjEEBrhXXkIkBJ/cfsolZWDwX1+JYp3j5fdxOjgMoMRvYgJ11zABgzBSLg2zXtjKIS8oZukEdJ6e8cT9fx9f/3Oc+F+YyQA763nI062g8gOcZ3Af8jXxoh8FTy+jXBWjBlCDV1C8ALeYF2uO6UJdi/WKAmWeI9SwGtJCjAU+nnTLOGCeMG+Ys2NtOFfbcxjUMGthejOtBrCdmEdqOEUQDOBqUNmDqcW/wE0YmY5JFA16MafrXtdg4njbCUILVxljzuDGD6VKCubUALbanGxZL6qrSrjrTZz52j/bPzenlV17So//wM6Vz81psZVooW6qSCWVpW21AQVLba9IopUIJiYeX0oVvOTbuT4OC42A4/QHY5x08DYLZjl3KzccB3bhvL+U6V+pYg9jrgZX0uRmtbLIR0v5H49k2bLttWQvQCro9uiCAk+t4pUkSFjawQ4yhsECUSsOsAawm8mbnwqrV6AMLauFKVS3u4/pawF34LdTZAvBKy1oZOyWOngnbZd8Sf5L0wr/5m78JcxhjBkCKF3MjbQPQYuzQNphcLpRPhgZtJE2exYPf/d3f1V/+5V+GxVaD/+P2frty3Dlv+xIY9/E8P9kfs42L2VnxosOl2MDtt3LnzB0J7EjgnSSB31hAyzV5CKpId+MztUSYuHh55xdvw20mhoEuDKSDVju5Dsjs7L+TOmo7bRkHtHhens1pLlxz3PBv1ZGLr20HH0ccJ4IAwWwGswhwOghgYMcRAG91BXk7z/1eP6dhaF2lT3/m03r8scf0gdtu108f/2nYNWh6emaUjtTTb3/5y/rmt76pdjvT/Q/cpwMHrtXx48f0xutHdNv7b9Hi+QU98thPdPeHP6rllb4ef/ynoWYJq57XXn21Tp08rldefikAK2EsJYkGIzbNE7/8hxCgmh1kFpDTYgxoWAfRO4MpjFHO47PH+XigvZnDspZDZL2Iz11P3wmIY1AgDvy5zjhgEDMGcKgBfFi1dvDsQt52zAyo2AmzLYqDN6/SO1CNWUP8jZwIapAtbCyD/LBDCM7pK6eq8RtOe9iBdGLiAphghgOAFmwo7GW4dl4EOzE3MxsC7E6vE8Ayivmy+yX37bQ7evONN0NfXXfNdQ1wmQ/D+QuLCyFoQNYALyw60EbaGgdf48CjgwoCdnSFQMksKrNLuZ9BUgNt9ImZn/HueTGI6f53H3Cu2WGuTcUxcZFp62nsLPt8B9gcEwNW1q8Y+IiDTe7hXcr429chGAMEJT3GbDmugfzRH158jx0lzYbxxa5dtIc2O+Wb9BnOWQ9Ei4EtP5fbMK6Pa9nSGIDerq2FZcLc7TYCzsCoMHCLjm7n5f4eB06tV9abGKhGdgaPP/rRj2pxaUFPP/NMAGaqstJwMAxBeG8ESjfgaYsczXBMYJmMUqn5TNBeV83ubMurKyFwxp4+8cQvlIfxkaqo2Nm1ErWGYMDyL00zTU/NKG2nOrcESFmqypsdYGGspEqU5lX4vPfgNdqzf5+efepp9ZdXNNFtNpqgZYEhRR3D8GqqbDeVii6+QiUjfqKtNWBCq7lPC9ChVl0PNdHOVC6tKilKddkpNpEmZ2f0xqlTmpjfpZWiUtqmn9jWtlRSV2rVo+dqpREEcuk9aR3jnT4zY83ANfpqBizsG14GsuKFNo9Fs+GsH+N2/62AViVYaqF4eStRhWxGT5NUzc59Bnf4LZQ3RxdGO/SZeXTpTx31zwiUj0F2njleeLWMkA3jnd/MbvR8tJ02GGgCuIIxFWRLQfdQtD1TUqeq82ZH48HqGe1JUt3em9XqykCvZy2dTSoNkjyAVa26AbIqwCxqe9ZJSEdlh8MikZbbzQ6HGTXXqJ9lLldgTbZU1GwyALjVDkyvLgsP3VTZRKqirpSkHVVlSysrA6VpoqWV87p6/14Vea6lhUXt3b9fx0+cAD8bjbFU01PTOnXyVGCWh8L1VakzZ8+qQIdJiRz5xWsVw9+6PLdfP+7CuN36zd51R8aANg9ne+15yuz1C30VbHEjc3R/q3HMu05wOw+0I4H3sATesYAWhgujZWaDHRMHd0ziODSswDCZ4xDj4DuAvJwJ/d2oD+MsFDt4axn+rQQsm00YnpAcPBEoELBBDSewtmP6bpT1r+OZxlfWfU9P/MiatEBSwGB7ACZ87WtfC7UiACa++c1v6gtf+ELYoc4shG984xuhqCrgxvTUVFj9ZEWTldcf/vCHod8IznCaOfcnP/lJuB5Uf+8qBGMIlskjP/5xWDU1oGXwwClztNfAgJ0Sf8czwEhg7MdOfLw6FwNidmCupEPj+8YrgGZTxODb+FiJgTeziczCMWNpI4crDqwuR4+4DrKmr2F7kA5qkIN2EMADhmBjAb8AF7wTH+2dnphSRlHesEreUlkVKqtSnYme+oPVAASdOH4yBNRTk1P68N0faTYjaGdNAJ0o6BwFrrkXjBzeT508GYAzmCWAM+5r2uaC9jz3DYcOBd2hmK/73frhoI1nNJjEbwY/x23LeJ9Y73wcz+uFDxfMt4zsILvGWZwOF4Nl4/bVgCXnG7y3rrjdDladcmoWlq9rUDfWddqFLYX5Ctjn3bnidBkDgL5OPG5Cfbs8v5Bu57aMHxsDANbDOMjYzP574cjtisc232EzDNpxb4qw85wu0o8+XOorBqoN8MUgsMG6GNQwW5Tnca23Qzce0u7d83ru+ed08sQptak7OMzV7fZUFc3mBmVVq9vr6vzCeXV63fDd8sqyZuZmtbq8qqqQJientTLohwWAot/XkVdfUVHmARgC7wn9m6QhZW91hQ0Vas3OzGtluKI8G4jsrG4LJnStflmprVRzJbUHC7V2T+m6Q9er6g919LXXtbK4rE63p1a7AZUBZALrZcR8CTZ2BGpdAA0CVjFKBQugF0waYAcpwFEXMDCnh13skYBzNOWQwuvygv9L7emL6duwk2CYGti2DtCf4wsBrsXl+Ybxx/zInEbfWy963bbKfCUAJnWnoyKhRpjUqkihqzSRZmoVRZBXjm0EFAQIrAFmmtpQgDlvx8vjjmfBbuEHW8c9ZmNW/nbaENqeJSqHQ03WAJzSsoZS1lHWmlLZrzXZmlCxck57d0k3t2p9uX2Vzp5Z1F+cPq6l/bs1bPWVp7X6Saphi61i0KlE3aJWt2qpXdQaZC2dmkg0TFP18lSdcgRsBeUqVCVVANIEkFt2QvpiJ2w4k6voDrRaDtVusytsok57Wssri+pO1SqKVbVrvusGfR4WhVppO5RC6K/0w0IMKGRdAsA2uy2GZw7ZkE2/kYHQX2lki554kc0LMF4ER9a202aXBsZkK1E+LC7Uk/Q80oDGbCrdgC6xH3fRpjbpl+/lF7IwMB2n08Y+wntZPjvPviOBHQn8Ywm8YwEtG3uvPntVnpVbgjQCZwIkqPwws2D9eDXP7KCdDr9Y6Ncr1A68HDzFgclWgKytytQTv8EStmmnr2CtwBKJg4+tXnPnuLdK4K2ryo0D5HGDk/7JT34yAIiMFWrGUXfn4Ycf1le+8pUAaLkOFufADKGPACE45vqDBwOYRVoO/UbqF8AYwQPjj3MBs0gVIt3MKUPUxmGM/vRnP7uwY50DCLfPgeU4eBMHIwYbYjBjXGdiACvWXbMHL0dfxmXr8RMH/k4nMvuT+5nJZcYVvxHQAuIgSwf6GwG6sZO73Wcw08uBHraSBQD6Bgfx6aefDmOQe9G/gJek+RlwdBrWuYXzITBcOH9OK8srmp2Z0a233BL69oXDh0MNtvff8n4def0N3XfffSGVBDDSqVUARdhmaodxr8mJiVD7hzSh2Gm13rqu1L5R3SBsu8E52mtwCDn6nNjWxKCRZTdu42yTkIWZH9zXfcLv/GZQ1YXquQ5202xD67Vtagyc8XcMoPgYM7W4PrIxmxUgxy+Ca3432DI+fpAzYxBmihnJvp9lFDMIfV3rqcdHrOOeM2OZbjT2tqKXDrC5dsyy49nuvffeC7ug0mbqsPHOM5tdtZV7xMeMA1pxrbW4P2L7YCDD6fL8Nj0zpanpKfV6XZ08cTKwmACeYC26gHyWtUc1dxKlWaYzZ0/r4/fco9dfPxLSspNWqtWVVfU6PX30ox/TE088EcY/115cWlSlUhMBHB6KGHeqN0XYrmJYapD3lUxQn6oIjJZWkgXgJIMlNqxVFrlW2rWmZmd044GDev7pZ8P9YLIMANza7ZDw14TnDdOowa5Gc0SIqUe1ikacmGoEaME0CocScG8QU28GaF5q313q8YA52BRSum0z0Jt40YBFHUB6615cs5DvGPswTRnnZuWHBYyi0Mfv/oiOHTuqE2dPa2U4UJKx96NUUwRfLaWjClBlSJtrGFq8QiF8yG9vE6DlOZR2ml1LXzDWeHbPHR57lypXji8BE9JE1TDXjNglvKXFpB/AoV7dk3LkUOrQ7KSuHp7TJ2ZndPOx88pXcv2sKvVMJ9VLk22d6bTDTsgAfjkMbLU0UVTqwMSqKuWptNTh95Ym8iSwtAIMG0RZBpCJFMQK9LduKysTTRYNoLWcrajVzbS6mGuyO6tBv9Ls5IRaxYJ6iZQUMPZKDVpSnrZUpKmUZhrmRRjHnaQNqhTaAVOSOl5sZmAgshwWmpqYvJCWbn1Hbzx/ONsBWRs8peVhA5CyCrbdaevoqFl0wRaFOnPN/BvbyYs+0HZ67t11jhdynFJtWV7JOOXdJbGdp9mRwHtbAu9YQMuraRg1DBq1Eki1YJLgMy8cRIJqmFmwR4zkx4HAe7t7m6d3kGJKup0hfx8HTD7+cuUWO1bclwCGQAYmj9NnLvce7/Xz1wrULRMAio997GOB+QD4RLFU6u489NBD4R3Q6otf/KK+853vBKeNv3G4AF74DHABi4aAAIcLUIZxBluLwsUAYI8//nhg0JBOFgCOF17Qgw8+GK7xqyefDCvI9L3rGTloNjNlXO/82cFnnEJGGwwK+LnHgR/r85UAS8eBkXFA2M6W22XWldMkvWoLSITtgkHqOn4uVv126u964J9l7HYaQIAtA0srrDIPVgWQJVI+qmY3RhJGSPko+0MdOnhDsLUvv/aK7vrYR0JB33a3qT+VJamOvXlULx1+UZ9+8NNBLwCluA/3GIx2OuQ+2G7kR+AJ04h3jgF4O/ziixdqH5q9xbHcF7tvtlkIIpMmbcogl9P5YoA01g2+5xj6wwwxp2GbpeP+5bwYjPJnsyAMYo2/28Y6+InHqlNJAaVc+N3tAIh2Wqh3cbSO8azozgMPPBDeGcMeWzG46zbGgJqZhpZDXI/IbYxZZgazfJyfb6tjzGAlcnaw5/mHeRwQ3O2k3wC0fM54WvyljBP3ObIj+HQ/OXD0OPbvlh/6xDGhGHyrFoXXn3rqyRE7owz9NNGbvLgb6ajeXJP6NhMWDZ5++qnQN2yWkWSJ8v5ArWGtQ4du1BvHT6ikSHa3ExhWpDl1JrpazQdNem+7q6xO1SoIdluqs7phcwWCSqqCXd/KSh1SDlWpn9TqTnQ1kaQarKwGhlCAsEBX1Ao71r4F0BqlHYZfw65zF2siNfBWA8q4fpKPuRTZ/zqPRYf4B1iOjWXMGIA2aylmzNge27/x+Cb1lX5n/HN+2LSmn2v5zLLed/0hTc30dOzEUb15/GgASJBVf3UY2KsNi6ZU3aqC3EZY1oj19vZKg2dzmrRtN21Hvz1vbrcFJeBY2g6g1VxVK80qnU9XVNalpqpO2KGw1ap0+9SEfmd+WntffkW3LQ/VrRK93u7qZ92u/rSudWRqWkmJXBINkob1N5mXod4aMgOsypNmd8Ne0Qpg4BDwacSUalI+paKVqkgaQGtmyM1zLXZWlXQztcuO6gE1vSZVLi2ps3JOU3Wtmc6UlvtDVZMdaWZS56tCy4w7xklZq8VlCuq+NSm8oZZXyr0a6iHpj1mrkTH+illaHMsc4RRlL1zZvhp8qUa7GNuXMYjuRQXKM3COf/e8jN11OYHt9t+75TzLJo7r4rqS75bn3HmOHQnsSODKSOAdC2g5UGFCIb2COllM3EwmrErDFCHYxtH0yrnTKcycuDIi+s29ShyUO/g3dZrPlpN/i4/fDBTYbIXWwZF324EdxP0Iwhwc/eZK9p3TcvfDeH/h7MPQQt6f+cxnQsogOwPRLwRtpBqyZTXvBAQEZAAa3/72t0OQ//nPfS44xmawADYAfhFIU5QYEItaP/Qp9dFg+cAY+epXvxrSFo+OCiBbUnHQHKdAOcCIU5ysh2Glc7QDWRyAjwNZvsc4wHeleikGRnxN2hWzWsbZOOg9AK53NSS1xTYtDq6uVBvHr2OAbVyusaxiFo+Biibwb2k46Ks32dOQXUqHA/W6PbXTTP2F5RAMhDpVWaKDNx3StQeuU5ImKgZD/fwnPwkpV60k1e7dVwXd4j6AqiHQHK1MIwOCAuw3qY8wCQFNaS8sQWoYAXi535266r6wbsSrtfEzjwNO8fPxt1MKCYQNgBFIeNc4A1K8uzaPgxGv0se6baAktm0GaDjOdjBOo6BOGPcHzON32mywzvplIIZrmPUGGMRYhXXJPBiDTJZBLBcHWw4QLNNxkC8GrWLdsG7HurOV+SGueca5yI3UV0A7AHfLjGcmfZn7eBU+rvN4KWPE7TLjxvq/FrhnYNnj0cAhcrnppsam/fwXPw/B7PLKqjqdbgOc5oXaWRpqal1//UF12x29+srLOnXqpN5/882anp3Wo4//WHPTM2r3Cf4ztefmtJznIVUxA5hNWxoUQ+VpFcbZYGlZgl01Sl0Lqb6thsWRU+QeBgnAcSinlWiYNBu+DM4vNbs5J4BRSUiPhHkCkHAB0gr1oBp4axzQao6JAK2RsAHENiIZbdb/l9Jn2znWC528k4IL6xN7QZ/hH5ppir5hdwzc2y5wHraZYxl/6ABAOv+GeanT5xZULC1rbzvRDVfvU1HlOnzkiM7A7pmZV458Q5YaHKQGoOE1knBTY+ttzBqjvYwhfGOnTLO4FG92tB25ck6oG5ZkSspavVAvrtRyNggpeb0ya/Si3dINnUTXvXFEH+l2dShL1W5lOlGl+v7JM3pq736d6k0qYeOAVkur7SYBtgeIJJhXjcxI+QPQIlWTZNdiBKqOKpOFtgRAq9UODK6pvOIorXaGSrqpBou5ukmXDEVNq9Y1aa17b7tdN113o55+7gX99PCzOl0OtDrR1pIqDUKdsUq9tBN2WkzKpt+80yJgWqiXl3aU9xswixc6hO4ga+wD+sSCBDrnucngOGOjM9r4BX0ELDerFxuIzYdFGVSE+nXRP/tD2+27d8t5ti9eePNcugNovVt6eOc5diRw5SXwjga0TBUn9YkgmoLi1PfxbioYuziIsRPumgJXXly/WVf0RBkHJA7KHKTF4N+lOKmbAVoOVugLnEsYWkz4rMRfDh3+N6sHfv2tdb8AQMEWQNaAwMid2lY4vS7M/gd/8Af6oz/6o7DSjT4AcMEuQEd+93d+J6QlmkVCmuJf//Vfh9/QGepxAYbhnBE0UBgeJg79/Od//ueamJwMgLNThb0aaTAhZk7E4Grs5NmJ8SqoC3jHUrXOjoOkm+nnVnsmHhMxKBIDGDHoYPAAnad2FYAOaTE8rx1inONfxxgYB1diO+Ag3iwZAyDhnKpURtDBjlVZGgLqUCi4qDTVmQi1UBjL17/vBt14680a5AMdefU1nTlxQv2FxRDo57V0fmExAC/IITjxpGtUVViYQGdITzWzj/sCqpohBcMPW0+bY8YFwKBTAGOQIk7biGtExfrE3wZTeX6uS+F8g6ZOQTSYZcYH7XVKoGtj+X7xYoBtK8/iucl/W860wTaRwu4wTGgH93S7Q4A1qrFiEIrzXcfLO3sh01/84hcXdkD0sxqwikFXX2ccTB4fB9Zxs6k83mOm1lbGjsEp673TCAERGBv8s00AlEMODhSvBEPL8rMdiJ8r9hPcL16A4XMAQwaDYD/PnjunF16k8H4SdobFds7NzoTi7n1SCCnGXTR7+vE3AW5/uKqVckWTWVvTQxhqtfoTPU3s2q25uV1aOr+gmW5X/aKvl06+plKF6nyoDmmFLDTsf2PaAAAgAElEQVRVqYqVWt32BFCJ+lWuqpOohrlVFYHBRQWnlaVlHdx3tU6dOSNN9pRTX6ioNNnuKhlSpN1A1caAFgG8C5vHffs2Zs1tRYU2PMZ6zNiBTQebmPHgDRE4GcCYscv36JQXFdBFxhDphpRAMAhE39L3Z5eX1E8SzaaJru2v6KrAGCp1psh1fnpWS2lXudqhZlab/ggVoppaTKA+fG/g8LIfdJ0LwPrFJ+bZ2D2T+Rs7ix4b5N7+vamZ2FKnlYaaVYB5eadJk8sKWLuVllu5rutlOnDiuD66b7dmeolWVvpaLrt6+uyyXpuY0WLWDSAU6bLLHcAqqU11dpFuCEWwVLeslPKd67GRYqtaaY1Mm3RDZqOyRTF6UhYpMV9omAwDM1hVopR6WVVLc1WlL95xm/7H/+IPdc3+Q3ruqWf0f33zL/Sj55/U4kSm5aylJWoIkgJdMc4UQK1gNxNSLWsVZDdSC7JMwoYMnhM4JjCMB4PgE8FSZ34ADGXO4uV6gcGOj9ihzP/swE6tN3SOfuLvxRHo6vnDPoTtLnbzvfyyP8I4tyw8n8WLNe9lGe08+44EdiTwVgm8YwEtO6Q4/9DCCWJYkSZIxiGxU+wigQ5+DdDgLL/XX/GK+/hqvFewPZHGAfalAFvrydir3bzjABDI4Gz+7Gc/C6f8OgL6d3P/j0/q/ux+BjAwA8spTIwl+oBVaJyzz3/+82HLapw0Phu0Ygzdf999wZFwIA8wAfOK8cZYpI4PgBYgGeAZ9ycg4NoAz9RWIkXRYITTwbimHUD3T6yDbr8BF+yAdxw0oDWunzGwwTWvFJg1fp0YIIoBAgMJMauF9hNwUBg/dk7522Pv7dTPtWRAm80qcwH1twSwrp9DalRLQe5ZrxdW2IuyatJsioahgr7c8aE71J3q6fCLh3Xi+DEV6NGoxoiytubmd11gP9FH6Ed/dTUAWQCgpB9jzw0EcU1WtNGpk6dOBSCQF7+jMwZVaBer3gaNPAfY5sSAVqwbcf/xvcEmGE8EgQQnnIsOM04Au7gHCyhOPTHo4j61nGPZxmCU5ez0IG9y4vOcVsg4YVwxFr2QEzOGDLTQPuwp6cQAXIzBGCyLbet4AGAQIG7zOGDr8cOxtMWp/36OeE7ZSH+Rj4HowCQa2RhskmXo8UL9PcBLXpdTQ8vt8dhcq31uvwGsOGCKg6i6qgPQ8ckHHwy27OVXX9HExGQAQe655+PKh4MAZLVZVMvzsMvf7vl5/e1DD+nEay/pjgN79YEDBzWfzKjsTurRo0fU3n+1du3dr2E/V1bUuubgtfqbR76rl19/RW12CGRXwyJXN+2qGkjddk95WSivS6U96hFhCwdKkyTU5mJ3w9nepPq0pdMORczBCahj16QcNhBLkw7X1NH6RwytUY5hSDccHduc2OyCuN7rStnYy7GBjBnmJQAtp3SbgY7usfEA7E/GM33r1GfOwR9hF1bGPJ+9kyLtAcyfrGvNLi/rwNKCbpqZVpbUepXyFhPTOt6Z0FJvSoOEqlBlALTYx69J08yCwJsaWm8fRYvn8U6gACXMwfQJ4BbgXlyT71JlHHb+Kyp1Ox3VNTsOF1IKqtdSTVEq4Nt2ormspQduOqjVU0f16pGXlGZd7b/2Jr187JQWWqQTNsBekbS0SpF5atFVfAdrC2ZWpXYo8t4cC1SVlSyXIEhqCqKDqaoWNeRSJVVTgwt552mhYZFrz+weLZ1b0PRET1o8r3/xxc/pf/rX/52UZzp78rT+z//wp/rmj/5eJ+uBlhKpD5hW1uokmVolwFnjLwBokd5Y8g4LMnxoalyhU+gQtpd5iIUI/J9HH300zO8AiWb6IetQrH9l+cKOtLCTH3nkkXAe+oauTs/MaDBsdvz1jn3enTfYpoY49p59xf6sYwXb7B1A6z2rFjsPviOBDSXwjgW07KTjSMP64J20BBxjByJx/RcX641ZWzt9v74ExicHBzuNL3v5jli88gQDiHQiJn9W4h3o7PTP9iUQT/hr9RlO+j333BOcLoJ177RnJgy/ATzhXBG8AybASGDFms+/9cUvhsLhOMaADOyEx7U4jkCB68HYAnwAXAgFj0c1gTjmzaNHQ+oY37t9BhdMGx9vt8Esgw3WoZj54nOsoxwbA10xE2P70r145jgQHIMiBuLG22QnGLkge4INs1Fsn8bT1q5EW8ev4bZaV8yWQWZOpbMt5VwDQ512FoI6tj5P251QuLrbndCtt96ml158Odhgzv/0pz8d2CIPP/yDZtV9OFCWtNTudLS42tf8rt36rd/6rcAAdOoqAQ7Pzuq2C9Q7fZAAk9QhAtSZ2dkAeLERAbrGC10keHBxfddIioNr9xfHW2/8necUnpndcbk+fcRngBZSZtF9ng9AGIYHrA4CYS+gGJgxQDsOaLmfuSb3dyFqzgOw8oq/mWdcxzXCCJg4BtnEOzsZ2HIRaMYjGzjQn9TIQy6xTTVo6TFiPY1l4zG2nq03mM21kDP/LNOtghkGlgzwcT7pYbTfYBbv1OLj2d1uF1DeaExsFNRYp+Nni2XBdQ248bftjMdLAO0np5STWtjp6K6779bPn/hFCKBhEX7h85/X4ReeD0ySdpKqA4ugqnXN/n360cMPa/X1V/ShTq0P7btay6dWNH39IT3XS7Q8P683zy3qtdeOaqrV1v2f/IS+8+O/15snj2qm11VCcI/OpOyyx0ZzmfIyD+BI2mFxYRDauntulzoi/XdFC6fPaHZuTquwhJKWukmm/rAvZWlIo2qYVxfrO70V0HJa4cXaWRd2LRwBYuv1wZXwES7H5tFHjCXacdddd11INaR+IyABaa2wY2AwMo55scDCix1XmZsAF5ir0L1QO22kF3N1revyXDesrujGpSXdNjejtCz0/LkFvTgxo1enZvRKp6vzFD1PmpTDDNCxovYSqWSJioTaWtv3o6yT68mIcYOdxF4ABntHYeQBAL/dlN0wHlQ3KYCpNGiVqqg5WKcqyTqsu5qZmtPs1Iw+9KEP6JdPPq7Ti6e0qkIlKbJ5R51WS91qRanyUJsKQCunBibl9Gv+JWEnyDQAsEWopbXSBsZit8MsjKUypZYdNa4yVUo1SNOQmkhReICwPINJXCkbwmpMtLy6oP2zk7r/pkP611//A+2Z2adXXn9T/+7bf6VHn/kHrXRT9duJ+qq13B8ElnFIGa0a0Mr146hzB6DVSdIw/uyr2KZQOxQwFF0iTR474n7AX0L/2OyBGqRZ1rCy8Zcoz8Bx+AMsMN7+wQ+EazC3eJOki3a1AaMvFLS7nIHyG37uZuPgN/zxdpq/I4EdCVxBCbxjAS2eEacbp4Xgm4CIOkBeqXYqRFzfBIfY6VTvdQbQZoAHcnR6lGV9KWklmwU1MVsFyjUUbXY2Y7c8sxWuoB6/5y4VswmC7zNWhwFHlwAY53Y8TYqxQVDJ2CGA51w+G+ig7zx+cPbpa34nuCdAN8vIQQ3BAwAaVHqnErpNZnm4ELxrCMVAQAxYGVg1S8VBBveiLXFw7IA5pqSP6/2VVgy3O5YV33nseEzxvOg5ciHgMOhGoBGzR9+uwNCyiQE+g9jumzg1zTYg2IWaQvANwEWx6mJYaLI3pXvvuVff+/vvB71CvwAn+qsrevSxR0M9lE6vo6XV5VHdEQrEZ2FlG4CG5w6MoaIIYBJ9CTPHzCf3E849dWGuO3AgrFx///vfD7oHIA7YxXcuNA4QBIuKe/AsDj74m2CBa3sBxOAX96Ed1GTkOFi/fAbA4j6chwx4NvSdzwTI3uAgyKTXC80dB8rMiOKd+7kYusEtGHvMZ7AozDpDjozBOI0y1llfy0wpnp1nhuXGnOiUxbi/DTh6LBlIXs9mx2PRdoRzXBPGsotZTVvRW46x7XG6DgEhLCe/GAv0cagDNWJV08f07UavjQCt8fPcVsvIAGEMuFnOtm1lUWoSUKsoVJRwo+oAaMEWp07Wyy+9GOrMwdFpExAPc91/7z16+PvfV/vIK/pMNdCdc3M6fXpF5XXX6dndkzq1a17Jrr1aXC2UDRPddvsH9e8f+paOnTweUrGqHCBtQoNBPxSNJyCuYP7AdIFdMhhoZmZWN914k86dPKvXXz2i6ckprfb7ynptDYb9wIihvlfox1APqYmLQ634UZDclI33pocNqOVi8NuHYK60pd34emb9AVoxllnspA/xM1ioYaEFwOrIkSNhXHseYxzffvvtYddJf8fYQv+8UcRkq9Jc2deDc7t035kVXTfMVaeVXu+19dPpKf3g7Hmd6Uypn7aVkBoXCpw3BePTshMYSNSduhyGVjwm15KEAWaPVzNJnTbpxYnt9EoAtKhUVRdaTQq1slSduq1iWGtyYk4H91+ng7v36VdPPaGz+XlV7FTIGBnWmurMqGYH2oo6ioBcVWD4Ut9NgFkVMmsALdhtrVYe0jmpAdekFwIIUiC+GNUhy5qaXqOiZACH1N1qwQDNS3WonwV7OKmVlQNNq9Cdt9yiG649pDeOHtfPn3lSK3WpqtfR2dVlVWmmvAKtC3mkF+rENaDWRT8q2IOkKWliVi2lTwBPsd+AWSzgYUuYO9ApwCoWGKhB+aXf/m1NT08F/wu9+ta3vhU2wmCuwtafPnsmzH/4w9hrjvE8QXqzx+p2+u/dcs74QkM8325l/nm3yGHnOXYksCOBrUngLYBW7PCOr2j6cr8uQ8JEQUCCAww7BDCE+j92Pi5nwt6KaDZyKC7Fmd7KvdY6Zq17xLLfDFDa7L5eoY9X872SH4MSm11nvd/NhuB3JnBWRQlS6EdWssxQ4V60JU5JMxi23Xu/286LmRUGfxykuv9c2DoudGw5OoAzCOyd4nys+8psDPTMgIwBJJ9r3eAz16EfAShgt+CYORA2IOZ2hlgqAt04z0E6vxmM8LiOHXUH1P6O4w1g+HizjzwuYuBr3HZtZew42OXcWI7+bKaV7ZSfx44p7wAigH0GVTiX4AuHGJDEjBzXT4qD+nEdjoPy8d/i57GuxKDZWrZsI3CD4GFAGk2LFBBpIutqqjepq/ddrZdefiWASgSM2OaTJ47r+cPPByBL7UTqZsqLXJ06Ua/dCc/onZ8AqkhlRWYwA3HocfgJOGmvwVf+vv+BB4K9YJMCbAfPD2DqlFkzpTiXwOKtAUErBLK2Keh5zBSkT/iNlXZqy7mek9tKfzPnEGzwsq3id67ld36Lne5xYNbgCN97IwVW8DmflEtYFTDQ4kWZGCiN2V0G0Xin3bD+YFPCNInHt9luTl9xP7udW7WNBrMMivn82BbZXsTX9LPEYJbbh+4DZqE/Lq7Mb9gOxkMAU8tmR0FkZ2aeAfZ4TtnKGN7qs651XEiLqkZpeoB7ZaEkS8NmGB+++25VZaEsJTCXZiYm1F9c0szUpL71V3+lD+YDfeXcSR1YWJKmdulZVXrqut3q33KTznen9PqJBSX9RPc/8Cn96be/peOnTqunLKQ/BTtSUR9ooLKVh88AXIBbyKM3OaWbb7pFT/z8CZVlU+Y9zQiAS1VVEd7DjqQjPKUihYoHTFpNEB/gglYYT2/d6bCRwlYBLfcv/R37EvSbwdz1+ohzzQA0UMyx9u0Y2x5nse2yvtn2miWKPwHwzBgD6MVPhJUF49P6aHB5nFm5Zt+3cqX1sm48s6B/Vc7pjlZbZ+oVvTjX1Q/2z+mR5RUt5gBXHXXZqS6ptNIuVQWmXmfE1CoCaDPuL/t5aPv4RhGeWzzWkKttiH0zy8CMzBiA9viwbH2+bYoBvM3YwQHQYmfCaqgh2D3gUb9Urzutuz/8MdWruV56/OeqW6XOdwsVLGaULXXKTJ0KiFfKW7nKFJlQ7Q1mVxLYa0nZCX+Xw4GmprtaHpxT2io10+lqJS91jtpR7a664IQUlE8agEsAWWkdrhdS4as01JgrypbqotRUm+vnUtVvAN28kX0AdEkvx8dkh8Ki1BDgHLDKtQpHik+arncHLcoG5PQiGjXLYMUyL2C/+J5/LgqPLQdMBeh69dVXQh1JgC1kDZOZcg1mp5JKf+zE8dA+7LfBe56r6edR/SyjzJdjyHbO3ZHAjgR2JPAekUDrpvfdVK8VLK0H6LzdjmQsdxxZVuZxVAiAmDTs3L6XQY9LDU7Wdtoap5Z/TpOx03Ql2G12Opn8CcJIO2IVC7ZGXAg5+NpJ42hbD2OG0HtkHG74mPGYc585hRD54jQxRlgh9Gc7y77wxdW/hk00HkSbXRKv/NohtqPtwJSAA6YJ7wSpfP/CCy+EIIT+BWCI62SNt398jJthZfYWvxvgMqAQ64iDagMItgWx/saA/DgQHAfG6wl+I0DLsnRgxjUMitAW2o5z6h22/Dwcg2PMrpAAGQRhBO+MDwOSrv9kQM7POm6Px+1wbMN9znqLD37+9Wx5KB8SxmUaGCh5v0kxxPEe5rl6vQkdvP6grrn6ak2O0n5InXju8Auh1gqOfKuqwnmwM0nTMkOLVAwzpwx2Ii+AbgBAAgR+/9KXvxz0C5vPuU8++eQFxpNTamLQ37rAM6FPAEYEtXxG1gS5rI7THvrFzC/kbyA27GY3YpM54IzHBdcKwVSWvaVOWwy0xv3ltErawy6vAGT0MzVvALZgkvh6MUDN3xxHuwz4M55oH+MclgCsP65H+2MQzGPBu3Nt1346+B23AQEQCUFXswjhe9uOm+lkuXlcoPPoPrYB2TpQR5YEgQR29CvXpu08F/ZkfHFlrYWe7T7jhueRjsQzlmXYHCHrtANjC8bl3Nysjr75hmanp7UIo3DfPp07fVpD+qjd1t5TJ/XPO5n2Li5pmPbUP3Ctnt0zpWNz03p9ua/X3jylKU3oE594UH/34x/p7MJ51XkZdgBdzQcaFkPi7ZDGOzHZU1HkIb2Kul533vVhnTx5WkePHg87iZIilRS5eoOBZnsdVa1cy9Rh60ypTlLVCTwYODBNbSDSx5oqRsBeDVOreTXgnWPozXbpi1m6TjmPbZgZuWvJmD5Ed8x8gWno+cxzjOcCvjdIy30AsF30HLvCmEZ/PFb43RtLsHBg4NR1V70ws5H/GFIIk0q7zy/qn+29VnsB2KZ7eqUc6MW5Wb3aynT46OmQChcYQ4Fh1BQ9cg0t8MON4EHPL7RjfK7x+BpfTLL98VwYg2LjvpPBmHih0H7jWos9b+2nOtSHAygtAsuqpVba1YGDh9TuTOjVFw6rg04q10q72XCgW6RqlzCrWmEDhXxUJ6tOSJlFNolaFemEnVA0v5NJ5WBRHa1od1Vp71IhJW0dn+3pRNiEpKsq6ajOuoGtWOUryigi3wlFr7Ra0Kaeigo9TtQJm5YMlA9XlWWJWtT8Cv0xAqlqwHLm5gbQgnXmMv5U2OAqoctCkfha7W5b/f5quIYXZLBd2DGnhPPOYq1lj81kTucd9ibfE7+wAEENLXwldNdF4au6upCCHtcFDraXLSV3XjsS2JHAjgR2JLBlCaybcrgRaHIlAJXNWmjHmFURHBnq9zhIXi9Q2+yal/J7HBDH560H9F3Ktbdy7HoyvtL3j4Nz2uUV+a20caNj4pVDjsOxgnINS4NC0KQDMInTpw5+XPzbbIvLbcO76fy43x3UEfzDeCAFCWcL0Jf+M8NhPV2JgRicJweNZkz5PK8CI0cHGF7dpd+4N4wF18DxcVzf7JLxPvC1Pb4diMQBrq9jZ98gQXBQca5HAXXsoJupFevvWkDaeiDOZrrsscG7AxCDwQaIDMw5KDfrCDAXsIbvaSdBF6wj+o9xQJqdgwwHgu7j9Rhu8XOs9ZxmTbi9lp3fYxDQ310AxQLrI9MwB7DAzaeGD/V8ChVVE+DzDKReEQDsnt9F1o2ee+55LSwsanlpURO9ntKkAYC+8Y1vBACGAOBDd9wRmEWcDzgDu4KVbQIBbDxtQCce/NSngt3HVlAHh+/5mwDWQW/cZ7G9oR+4PvdGttwHIIvgg4LJBBQc73RHsw0ZC762g0bYXFzLjK9xJlisg9aRGDB00GlADzDNu7FxPAG3t3Sn3V4AcFFnX5/78jsbOdA2Ntc4c+bMhfFgRpXbMJ6StNYctpHOG9AyoOZnivXS9sLfWb9joNLgOUWUYZXFRe9du4i0T6eS0ibv+ui6ZeP3/nX4HxReDyxHbE3GAkAZACRYiXffdWdgYRTMXysr+uDtt+uxHz+iD33wg6FvXv7u9/SFJNUNWVunV4c6Nzul49depergtZrYsz/sIJesltq/d7/+nz/7E504czrUW5qYntRCf7kBlSCRqKVul1SkKhRpn56c1h133KnHHntcWWdCK4O+cpXay2Yc55Y0m1QqkoH6SUvny0xF0g6AFilf/tf0eZOH2PwXLETz30V0qzlqA7qW+xwZ2dbztwGoeO4Y1zPONfgV2yn0yXrO90715XzmOFK+uC4MF97xJwCtAIZpg5mwbo83j4gZsDGDcD39RyrDlVzX79mtve1SZ157SVTx23/ger2+0NfxfqFBb0p5SrpmEUCtNmn6ofYo6XEtFU1G27ovxoXZ1bHdiO10zMKyPcJWYUv4zPzhEgBm98Tzazxvxtfd3H8mB7VWp82GB4PAblqqat32obt18uQpLZw7IxWrgaHFc1ITq1ekYedAqraF1MG61+hTMgjHIRMKvDcpmZAFC/XqVU0NzuqGfq77ipkAPj3WWtaRia6WO3NaLFNVYXdgdiRcVUcDdethSBlc7U5qoI5yQLIkUydNwu68jBXmqj4Fv2CaBWaYlJZNSi/F7ksAM4DeAJw1/kRT0J9/ZnYBNDYsdPs+APJf/epXg8557meOAojHrrOow1xFv8zPzYU5nfmKc/7kT/4klE7hWGz35BQ1+vIwJ9pnifVhO37KRvZ857cdCexIYEcC73YJBIbWWg7HP/WDM2HgHLGyzd+sqHuC3nyF6fJbvx6gdflX3toV1nPa3452md1gx+pKMLTMVCGIIVjB2SQ4ZMWKwNKr+3a0CGJgUuAsBBf7ChSm35qkfzOOGtcHpw0SbMNGIeDGOXLw55Vons7jxcFDzD7BETYQ44DCDpbTNLza66A5Tu9zUVrT5uMUlPE+HAde7NRb7+LVagMU/i7WCa5jlozlYmfQNoJrj98vbs+lOIzxmPN5ZlLRLtriXfgM1FkOBMDUeYFFYN12oX0cZPoMYMKyd8F0A1sG7zay0ePPErfXcvQ4s7w2ev7A34CmRR2tBOefJexaObWNsnZIyyDl8HlYeTPTmpmf1y0336pu1tXjP3pUVVlpNe+H1EPApM997nOhVhU6+l//y38ZnHvYUzCVqDlCKgZyoEYWDj+A7Jd/53fCIz/88MMhsHUqk5l744DfODBvuSFP2op+EHBYh13TyWAu4wkbhB5zDACYGV6Ajj7XtdAcGMfswgCAjEBX7B1AJuCV+9sAEM/n4vC0g7b7Oz7zt3XcwCNtorgw7QOUQ5+cImlwzkCSdf8CQBnZ0q3qfczQ8nXdFj67EL2fP2aYGQQDgCCgQy4wm7g34yQuZE2/A1SaSePFDQfz4/W7ttr+y7XqITAm/Qm2YmBpsavcZAC0bnn/LSHVdjgYaGVlWfffe19gZLz22qt67tlnNbna152TU3rgg3fo5dff1BlJp6e7uurmm/TzJ5/UsTeOat/MvB64/z797ff+P51bWgjF30nZPbeyqCRtq93qqZ22VdVFUyi+3datN75fxcpAr778WmCZ9Hpdtepcu1YHOnRySbftnoMzoxeWzuv1+at0KuuEnQ9DyhXPwntQUIL/pnDWRUBrhHONYJiLNbbWliS65U0vGDtOXx9nlq51tseq/QzrOjoVA06MEewBdcsM9qI7pBJyDcYozD4XdOc71170PBin7Jn1GC8SrNU+UuKmu9NaPn9O09MUIy901wdu11NPPqNzC311Zua12qLQOTKjphMF4QG0gFDgdwUjsKYfEwNOniu8SOQ5zGmFXMBM95h5CbiHvGF5mkEZM0eRg+dun+/x5PlxY/+qKZROGfdysKruxKSKtKOPfuxe/fKnT2g4WFWdDMNOhQEQqmBnURsL4BTwin0IOwGkbbUAtBqWl9QAWilZAfmyrulI1w2X9P6VXJ/QnJRXemx4Tq/vntPhiSkd43plrW5SqweTqxzo6tWhSGJ8pdfRQndSZd1VrkTDrGEfZjC2wrzV8K/oE1J5SUsE0KpHOxeWjIsRhw5GWdB3UnJHDK2iKkKaL32DPWY+Zh7/0pe+FNLgkbdZhfQNBd+RGYBWSEnvdMKiFf+YV1isIV3RGQrzu3aFc2BuMUfEgP7l2q6d83cksCOBHQm8FyXQuvnGm0PK4VrOr53zWDBvB6CyplMxKlxNfR6cGiYEO8r/VGDHdgPi7ShWTImPV9rcV5cLOjkgjAEQvrtSDK2m9kezBb1TTLg+u5QR5Hj1nd/5zDspNLAnvOq7Hbm9V86JWRBekXb6kVkk8aqunWP6wIE1OoZjFh/HuTHwFQNG9JHTRAhmGI84ebBrYOAAXjJW7eitZT/cPw5qXDeK+3A964z10/oe2yiDWx4XsZOO7jiwicGgcZuxHRsyDhQhJ6/eurArbfOqLo6sbVYcTCFHnFjXcvI5HvNmGsTP53EZ2wLLIZap5TRuM+K+sGzHz/cxBAHUREnbmRaqvtRuqa5yZVWlSQIMtcKOmN975Ec6Pexr1/792rf/Wr3vwCFVC30989TTWshXlXbaYWwDaLGjIM/8ta9+VX/8x38cQCbSN9j9iV1s0UNAL4IBAL4vfPGLQY7YfeSCLGk310D3nFJnPbIMYrvIeYwJQF+uBTBGkOzAkXEAgESQ4fQ2szoAswCO0GuOhwHpfjKr1MAu3zstyjL0OOP6DirNvvKxBKY8Ky+eyav1PBvBDs9MgMQ1GFsAfzwTrDZAIO7BcyGzmF0ZA8XbBYDMeBwHVP3Z4IPnD49fywj58c9jxswbdNsAodmZfg6PXbPkzJiLGbvcx2PubbP17CoYGDTFaIzvjikAACAASURBVDGAILmlTrsbglJShx798Y/DXIYcPvjBD4wY5KtBlw8/+6zIjPrCZz6vp595VkNJx5YW9PH779c3/+qv1E1S5UsL+v2v/Z6++/d/pzdOvKG8LpR22xrUJAimaidTSpSpLIYi+5CaRrfd+H4df/HVEPjDzproZuqp1Pv6pe49M9Adk5Mq6kX9qljRT66+Ri9kmVZzAICmDlIVwJam7lZTSQvWzEiK4U8YKxdra23E0HKKFOMCXaGv0FEAJm/Ms57u2f44VZFxwbi0/fdYRA8c6PMbJQvQHeYbj3/bYANhnMu4MbBle+gU/HjuW09/Qr2nfpN2nU9IeVLqC5/9rB57+EdKc6kYlqrbmcoWNZ3YMICd9xqGT2AlwQhKml301r3HaNMF2yvrepwi6Tk7XnDkubEbzLsAe16cMrht2+baZLY18fjcdEGY56IYejtTNVhVwnaH2YTu+/j9+vmPHtcw76vuwcSqml0LqY1VdYJOVUmuEhC4Re2rSkmrHwCthrHWAFrsoDiVVdrTX9LH24k+Wqa65dRQE8r02kSmn3Vb+raGerPbVrtO1CkH6gzO6FA+1D1FW+2JSX17cFanZufUSqa1kmQ6k1Wq00y9YaIqL9XqAqpRTy7k2QZAiw1JghxCQfgm5rngV4T6cg1bCzCbNF/6xot56A/j/Wtf+1pYZLEdZH7hN+YzfB/qATLn/bOvfS18NgP5u9/9rj75yU8GEJJ/1153XZj/+J5r2KbRj+7Tt82+7Vx4RwI7EtiRwLtQAq0bDt5QjweGdlLXCki3EwhuR244MKzgY/RxYA4fPhwus7UVpu3cceNzxp97u4HCVlvmgILj42B2rSB0q9eMjzN4xXdeFfe9zFrYznXjc3Aq7Vx6JdEFX31f2uE6OwSP1Lpxmsrl3v/dcL4BpfhZ+M4AitkSBAeuReIg3+eOg6AxMBOnKvF9XHvHaUsELwTV1CzBqXMQ4ZpdMG8oxkuRbwc2XjXfaJyg49zPbD4HITGjbPz5/dlMHTv940wZ3zcGdmI7txU7Fssp1leuY6DWqWEca+DCf/vZeB4CNl6AFmazcR0CNo9Fn+c+9f3jdsTyjL9fi3VgYDJm1sS23ToVyyI46gBaVM/KEp1nt6pWpWkWGIpKk2eXNZu0Qx2nX718WEeTQscGq8rbbX3kIx/Xwfn9OnvqjE4vntOxkyf09a9/PdwGJ50+2zU/H3TXDALkB7CHUw9DE4CL37/ye78XUjc4zruV8bflaBaT7eG4jUSuAFm8nMrM+d5NkHsQjPOb9T4GQzmP9ro4Nb/F9c9g27kvYhah28GxjAuCHacDGYgDlONFCgrX4bm5BueSwgsQxFjiudEpnoOFHcYg33PduO/HU608PmN9X6uvN7KPZpuNz7m2407/t72wjjkYg4kLQ819b3lyPCmn1EyjLy0fj2PeHZwb4IsLh3P/mN37tth4AK2M9E+C+STUjMvZ6a6qA5gFaLW8vBL69cUXD+sTIVB9RVk70959e/XQt7+tajjU3j179PKrR9TuTeiag9fr1g98IASwMzPTuuHAdbrxfTfoO9/+6wDS0rc818L5pZDeODs7H1J7KaWTZI29n5ucVmt1qLqslE71tLx0VlNJqXt60/rKaqZrzy+o0KKOXTWr/6Cuns06oZ5WqJ+Vwre5CGg1O6mZodXgWqGK1giFMUCznnzpR+YbGJgAWTAYYRD+4Ac/uLBRwkaAFvYTgJkxAQAAEIYOWZ8YG/Q7PgGp9OjCpz71qaA3fOdxjQ7F7JYY4Pb9zVhEr/jdaZHrPRuYVKeVhrppZ5bOqzs1qY9+/OP68Y8eUbuVhLqCrcDkAbgZFR4fMbJCDammzNO6LHPaZf/OABbPgG7HqZgbpRxif53q7wUUL5oYbBmfR20rtzJmYOG2WrWG9VDtdkfdzoxuPHijXnzyGWVZS8taDHXDagCtuq0WtbGCfz5sdKnuBF1KtCqNGFrsnai6G4rmZ8Wq5pbP64PFQB+bndXBVrP74bFKeuz8Of1yqqvTkywGZNpd5Hrf6qLuKGvdXSRKs7YeKQc63OvojW5PJ0mJpKJZuyf+qwCv6jzs1gtAS2cA5CJz+qVNgbqyCuOI2nQwu8yqa3hbDTPOgCR9g0wpsQCgRYqrbawXD7B1+K6kE6LDu+Z3hQUR/v793/99fec73wnzHCVUsBsTk5OBkUz6LPOc5+UAnHc6AVDbee1IYEcCOxLYkcDWJdC69uprA6Dl1WZP/nZoL6xgRGDSVi6/WcC4GSDEhHHHHXeE1SgcYJy+mDa92fW30satHrPWvTZr/1avvd5xDpJ8bzM9LjUwWe/6awFaDqivBKDl4NMrj1w7BrjiVUdAS1I5COBY0TJgcLkyfDecH4NSPI+DVMYH8qQ2EwGFiygb6IrHbSwHn+cgACcvTtczCBP3gQNmgg+n13EeABfXw8EjmGErdNpBoBMDY7QlHi9+BgNZrn9CO3H6cPAc4MfPH4M21h8fF6dZ+bdxGdjOxSyejXTEYy9mrDlIcEqWGW0GuDgnXhU3ey6seHe7F8ANB+Vms8UsRo9DB2fxexyU+PncV5aBj4nBP75zmuZaNv0t4BlMTdgGaUt5TxosLWh/1tH8wkAHlkrdvu+6EIgeWTmvxxdPaHHXpJa6bVVpW3fd+AFdu+/qkOr05FNPXVgBJ/DkmZcWFwOQwf0Al9BDb2TA9wSr6DRF4Wk/K95OyUDPCRLMlrI+xM8T0sNGdX286s3vBgy4ptPlAIrMKKSf+NsBMuc4/RDZebWee8OqMoAzHkAb0ILBRjqJ+4LvqR/IMxDIxPbd7BGALAACmBccC3hM0I99REbIBjALdpZ3PeT+cVF769GmLIxNjOM4yBnrFM9Cu3hHRg7GvDDC82APHGhzDG3kHzJmPjcAb5Yc13fg6PQ17oHOWnccaL7dgBZBcFEM1e11A+WmoJacWgHYmp+dC324vLKqs+fOisLOM3OzTV8tL4U6cyeOH1Vd5I3NSzMyBnXg2oMh1e/oieOanJ3R/muvUT4c6rmnnw2Mq17SkfJaVb/S9NSkCuXK66Fa7STsIjeshoFpMpW0Qx27flYpzSpNqK+bzy3pv63ndAv1KJMlPd9t6081pee70xrAWIWdBZt0VPSdWmBNFmpcEr4pmmX+1maAFvqBraaOldOsrBO2lxsBWp5nAAkAA1iwjHc5/djHPhYAG66B3qDvgIn4B1w/rvHmBRf0z2CodWR8rlkL+P9HQ6FVqShXlSXspAcHrqX7HvyU/vbv/pO6vbaq/kCTYodLgBLqZVE8vQEI2RUWVlAF0LVO2QQDTga6rdcs4CIPZIPt8Bjm3bbdjGrYPj/5yU+CLTOoYrA3bN4xHF7wl70wFZcM2Mh/RivaSaal/or67ULT8/M6sOegunWmN198WYMhu3eWGgZ2WkoJ9QBokdqX1oMA+NUB4LoIaJGaWNVttjkIcuvUhfYMV3Tw/GndtndO07MT6ueFVvNMTx4/rTfnZnW2m6nKUh3MK31qZaj7q0Q3Dwrlg1zH5ncFUOsHvUpH2qnynAmLelq9kFYIoxjmXEWdM9h0iUQaYfBDSb0d5AGU5F8AtMg2DJuhMDBcU6sZH/QXNok6WTDjWIDAztrHxW5ht/ns+lpZmmk4yIOPxMugFXMeNoPNVRgvvABr6WP7EgDppDvuvHYksCOBHQnsSGDrEmhdve/qCwwtr77GK8/x6rMnYjvtWwkG1ztmK4AQQQETyQ9/+MMLLI6tnLf1x1//yPEJ/9d1X7cIGTvgd0AVO2OXC+htBGiZKXM5cvQKlp0sFz+2s+s0Ep6RQI46UDgKMBAIYGLm0OW04zf93PUArTiId30dVrIJClyPyUG32UvIwmmDBOUECXbMDBY7BdAgk1eNOdfX42/q43AtMywAHQj22e3Q93cbDWg5uPAzOfUO0NppXFyXne14DgNPBqhsd3w9B9BrjQ+312Cd9d3A/VbGzzigFaeVmY1Fm7wDHfLEsYVxgB5zb6e0GbQwAOdaWQYm+J7vvHI/Drq9BXAaASx+Njvd8Tm2V+5fjnHaF38b7FkLJAxFqGHKFLkmp2eVFrnuOnCN5o8d0/Uvv6E7ZuZC0PX4iWN6eu+cjkxN6XhRq2p31Otkumr3VSHIYmWf5yMQQEasRvt+cdFz6wWBq3WM4uf8DePDIBXnGhS0DhhQMlhJu0PQMqpr5sDZjBJ+b9rWDkEGoFZci8rgkGXJvbkn7Yc9ha4SwMcMptjGWO6kphGgUvvR9uwLX/hCAOjisRcDUB43tp2AQpxL29nlEUDLz+3n5LPZbgaQ4gWJ2E5YT7ZiEz1G3TfWGV+DdDzrlMchMucfQdtHPvLR0NeMY9pD+zmO4M3syrjeUTw+qcGWVIlWl5bU7aSamuwFXSyqWkm7q7wMWxCOwJcLe5WFej7VaHcwfqXA83ZeIW2sKSEXNjtIRv95bLZ7XQ2KXIN8EHY8LPKBysFAM9RfW11tioNToDprmCNqdzXIC01PzSpf6auTZmqnBOG50lHKKAyw6d60hkurAUDrTrLLG8paa2WwqnYPlkxHKwtLarcz1RmpU5XSoq/584v60lUHtHeYS62BTmSpvrc01Il2N9TPSkifhHEIuDVavKxGDCPL56Kkmr82q6FFX1LoH3sPyExfhudJ06CvMVgz3gfWSdJqGVcsZBkM47qMG/4B7HpsGrjx2LC+xHbAYyLWf89r8RzhelPr6gbAHimg9NEgDzWkbrntNr3w4uHQXvo3AWQKVaZaIc0w7AQIe2tUmCkwg9aoBRr71vxu+4TdMWORMeL2hjaw691oIxSeB1kDaAH4mWFq2SMPAEKuBeuNedkLHpa7fbCNxgbF07NOpiKrtdof6Kr5qwLwWueFBoMVkVNLyiFgX03dqjoNtRUbTQMkaupSpTXpmKNi+UqUJ1kATtO6UG+4qv1JrQO75nXy2HHluXTg0C06fOyEzqVSP2V3zlJ7Vpd0z8qyPpG2dXeVKctrvZlk+tHKgh7tpTq5Z4+Ws0n16QjSC6tSg0E/sLLYzbDd6YQi8EVIIS4D65J6WmEfQSt+0vRjALfCTqB1eB7GflgEGQzDdTrdXlisGeRD5flQk5MT4Vo9gPdOR0tnz6udpaHGHZtJKEuVtNvq59iLJuURsCsfDDUzOaXVpeXRDsCwygAuk4aZGYHN27FhO+fsSGBHAjsSeK9JoHXN/mu25fXZ4XeA4nc7wE4x8epSzA7YimPNKigFFXHSyVlnwsdRdt0NBz7jQJM/bxawup0OiJxuEn8ftzMOxmNn386Bg+7x8+N2jK96x0FqDBzyvQNmr9I5ELecN3u+rSiy224qvllgcdC0lets5xgHYoAgAACw8XDOCHwIgnhZJjh9Bg3GA7Tt3PvXcQ767tVUO6W0HX1GRxwQx6lRLgztAuPW5XGdHnfm+Z2iy6wG0pcGlRwE2DkGbKHWAywPryRab63rcQBrVhH9Qz9BqW/o8E3tIXanoy3UPiLFCpYCoBpjlOsAZOBUu86PQYc4pYjVZIMuAAeAm7xT9DoG82gL93SqUwzSxWmt4ykb3IvzHDA55Wzcbjn4iPXL49BBlAOLOBWT+9E2F38HJIFtYMBmPV2L7dZGNmItW+njY72w/YqP97OsZSvMlkQefnbrZFjJblWanZ7XZDKjcmFBdx7co9uWzuqzJ0/quvPnwjO/MTevh+bm9FiZ6I2VWv00VW++rfOLZ0VizkR3IhxH4OqdHmHxISMCrljX3AZkzL+vfOUrgenneiUO5Aj26E/OtW30XBQHbFzDAF4sa4Njnpe4bwyY2QZyPnpvZpEBeNhSjDXAuThgHe9D7gkgxdjgeQnQGQ/YNwNX7rMYqPV1GAMPPvhgCF5hYmATPR7iFKomjaZ14Vk5Pw7it2vrYtvj+16UHWEsOzQ2wAVtZEECxg73n5mZbQLDqknv8s5eZtps1j5Sj7Rah0LbqQbqdVO1kpYGZa086ahKKXYOqkvgWagFr4JgNHwaMWWAti4D0OLK/Ed6FP/YgY2HhnlTAHh0Eq0OYKJmSqtSXVJGB0PNtnuqhwPwNi2VuZYnOuq3M+UtdltL1B3Umkk7qvuDELwOU2lI+5MmeE7yKgTPpLnBGAn3HEXdMDsCsNGiplZLk52O7rnrbj3zy3/QVZPTOvrqa5rqdTW3f5+eO3lSwwx2GGlhTa2g2DeJfRh+83xl22Y9RO9tc9ElMx3pQwOoZkQa1LKdtF56IcD+BvobF9U28O/zAIN5UWrC9bXiRQ2DN9vVbZ+3lh3lt5jt65qO6LFTQ2PZrWef7VfG85FBdssNO8LY8JiNZY+sDAoyrmwrsNfM3dghjmee9JzMOdgs/ABSM2G6uu/j2mJbkZsXWMK4Gwy056o94Xru67CYUl9kHaOiF9KryeijWD6MNXYhrFKlVRJqaw2ySkVKbSsAcepwKfzeKWB5tZudOfmlWFG3Qz2roa4aLOhDg/P69MSEbj3X11ze0kLW1c9XlvWr2Wk9PzGlE5O7dKaslLVIDc41zJuNHOz72J8M42e0WLyeHAAj67rZ4APQkn/B1gdLI5WAY1QEy1JVxVBJVcI7U0JKe5Jp0F9VOtEN9fD4p25XJYBvqFGbSWWttOS5+QeLLST7NumRo90xK6PqW+msnWN2JLAjgR0J7EhA2wa0YmcgBns8wZuZY2cpTplzMBIHBHFfcA4r4QRCpFcQFHgicgpbHMSsdx1fMw5o1gIH4iBnPMiKrxH/Fv9th2QcZBsPJC8FhLLz53P4bBmOsze2o8cO1g0s+fOVSDfcSnsM2PGO0wo4gpOGs8bKLLI0EOI2GchxILuV+/xTHWOHFj0xmGunyo67U69c48cBuFkiW2m7HV/uB6hE0EwAgaML+8TBI4AUoAtgC45pPA5iEMfjjDYTiDMO+fvDH/5wWEkHZOAf45IX3z/zzDNhtd51fwxcffazn9X3vve9kIZInTQYJmZ+0Yc46lyL9rqgMAETNWrQAfTCYKsBBY7luZxS4XbGzCsHUAYPzQThGIOGDhY8rsbH/ThYZLAnBn15flg7LoYP4OfrxzXw1urH9QAt27K1bFZ8nZghZF0bD1w3ui/tA0x0mpefH92bnZtRUQx0950f1huvn9KZY8d1zx03qfPic7rv7FndNtpB8pmi0F+srurYrr1aZpt2mCPqixrCdZ2ElAt0HBlTO4T2Mb75ZzaWA23enf7K3+gOIBhBLbqG7qAr7jcHlbYJsQw85hyYxkG9bX0c6Nj2mSHnxRPrGHKibdyfIJSAG91C7/mO5zPzkQCVoJNzAbEIMNELat5QDBg2i+8dgsKqASk8J1oeALuwFQGEmf+cHsl9eC6nAXu+jefXS5lnNrIx4yCImVVk0lWBuUYhaIWx7QC7eZ6GZQCwBdsSgJ0+9DjczH6D42TU2Vld1sxgUXsmOyHQO90faKE7raI3o2GNrhFwUmsGAJaC5rAs2hLsEMCfywC0qlFNJILOpi5Sk35EAF4ltQoBsHe1fP6s5no9tftDTROaLvcVymO3YJhI/dkJLSYtrQrQsatOLiUUrS5KtdJWALRyaGBpopSBM8hVwArqTTTJT2HjNZ6N94uAVlnk2jUzo/mpGR06cEBvvPKqTrz5ZpNCRUrhzLSWowLTBuWRvQN6+xH0K30zrjeuyeiFRLM6kUPMajSb2nrsxQL0wosajPl44YxreF7n/vxtm0laF+MHnYmBM9vqeKFmK3PkWsfE/qt9rXhRk3Owjdgg5MDfzKHIbzPbbhtuHycGgWxb+I4USsY3/zzvusaoATzmQxahPJfTFuZwPpOWzNjygpBl6mtxLH0Xp0l7AWYzGwEAxvzP/SnGz/HYO+w5DFNvrmHAzjY3+OfpqDI+mHPFLpGAueyAKA0p3t4qldUAXs0WBQxuGF7U2KqoswWQHHYorFUOB5pOCu3v5Lqnk+kzy7muWylUtdo6nHX0d1MTejwvdLJsxlK73bCzWq0MkuRbWOXxAshGz98AWgDAkMkAkD3+A3QebA32DWbmbK+nSVJOzy3oqolJpX0GeEuny4HyblutXld91VqFGdamrlgSxnenlY12YBwxSUdgebh3M0OMdhjYrobvnLcjgR0J7EjgvSWBbQNam4nJAYed93EG11qgTBzE4SATLHq793GWxzijycFcHJy7jb5ufH3/5kBoLYbD+DPGQa+DpeDkUlhy9G8zuYxPpJsFrnaO7KQ4cF/rWTa7d/x7HAjGKSBboaNfyn3WO9YOtgEtwA0cJ8ABAkD+4WS7uLhX/+I0lSvRjrfrGsjXIIwd+bgP+RuH3Ts+4jw6KDYIZV2JnW/ay7nWVxxPXi6S7aLZnIPjD4AEqwU5E4wDZsVFlq1f42CIAwyDtATYBOgUgncdIJ7LjBWuw2cCehhg/E1hX5gsjGOu5x3b6HuCFp7X6SY43gY0CIQADWDzEEi41pLlZ/YTbcbhNkvE4BgOPHKAleWgiXORBTLnd7MO1rMNBgh4/hhU8/hAlgAdvAO2ELi7BsZ4DbG1dCwGzC5FB8fbGwM7sZ7EgNdatsJBLc/mIJdnpq/eeP01XbVrVtcdOKhHHntCwyLXLTcf1E1ZSzccOaLrRvVDzs3O6ptnz+rMzLyKqq2b3nej2kmuyYmehkWtwbBhD6F/9Cl9RVBEcOvxz++WG22xLQJ85Rx0JP4d/ULWZh94frEee3xwLzOfxsedbZ/nJD4bKOL+6AZttD55pyuzWNAfage5oDvXoe22Ta7pY1YZbaFIOilCPAt66dpqbm88V9EPgFn8o2YQqdiee3xNF5H2M8bnx3PvpejW+LExoOWguRlHgEawDZq+Q2cA0w3UgyN1wm5z/bBzLfbAteLM7twYFACMKrS7ombbOV3by1SnlY4Ocr3Zm9Xp1oSKdCpU6MmoM9XKQ/pTU+S8Q/G3dQtyb0UeDWjVZCNRS6qpJ9XQpfiNoHOYD3XVrnktnzmtbJDr6t6UpquW7jx0s+645VY989wzevKVF/Vmsar+RE9LCcFwKzAzKDgeUhIThSC8SOrA0OIerWGhYnWo6YmGOWmG1jigReuG/VV107b27r5Kh64/qMPPPa/F8wvqTU3p3GpfrXY72D9eni9s1+K08Jjld7EP62BDzSDiPDOMsMf0uRc20OfY/+JYNjGA0QT4wZzBdV0AHZ1lDGEXPL+7blrMxDbQRfvdXvsLZjNtpT/XOia2lbaP8YKk/SzmZdd7cy04rrfR/bk2C0Fczym28aKcZQwoZWCf/rFPSXuQrdPUzYoz29j1L5kjAcndf7Zz3NOLZbCmGZswQw06+fiNZIcN4/73339/mDNhXnvO4Nm9MGDQznY42Kc0aepTBaM82k+zblL68qTZmqBTlUpDanvD0hqGTQtCjm0At1L+sb9nXqtMay21V/W+4bL+myrVB5YGmqzaej7r6v9OpGfZuRbQNymVdJu0wrpIVZcNi3c8JtjMxx1h1xfEE5InR3ksococdfOmJrR45qzmu13Vi8u6Kuvo3ts/qA+//1Y9/eJhPfLKCzraX1YyMRHArCUYwxOTAcCrylrtFkAftoXaXw0HM9RduwCmIYeLNe62q+c75+1IYEcCOxJ4r0hg24DWeJA0DtSstwJix9yTtT/H7wgf2jSrYxTQZYI2nd2rdHaEYkcqDmo2A47srPuc8YB+o/bHQdR6AeVGTtRWlCsOJgy6mQkQM362cq21jomdOAcXdnavVEC0Udu4h1cjHSiymsuqJQ4chYPNAvIq7ZVKNdiuzC7lPFP27VA5gLUzyzvAEDLwzndmEDnI30gHzczi3SkHMRDmYMQrqcjYRa8tz3FHL+53jiFwIVjhnfvAMqEGkNN+aS+/U8+DwvD8g10FCA3Axt84wrDvALPuvvvu0AbSIViVdjDOdZCBV8A5BsYXO2e5Heio63YR4PMbx3MstoT0ZIIPGD28KCoMIMYzGigzwLgRGO4+NugRA0gOOPiNZ2F1nKAtLqTv8xwcraczm42x9X5fK/iK77EWeBU/k+0dASR9RDsJrACIAGn4/smnf6VD7zuol156ORT7HfSHmpzuaLoY6MPzs1p47dUQHM1ef4N+ubCkU0Wtukz1qU8/qIlpUm0HJJuEZA30nECQexEkAXB63JuhFDNFOIb+om85D1tAUMbf6LKLkMesEJ4pltdaMrA99ZgyiOdjYwaeg2aAGALGGNB0zRrah6wI2DneQJOfhTaj44wPCj1zDOAOADbHxMw49w9tMXDA3AfAjywYc9yXc3h+z4eeC+M5bKP+vxT75Wt6jCIDj3uYSewORpQHSwQGiQu3N23KtLyyoueee/4C8Mj36ABjJQ6C12oT7I35LNW+hXP68MKiPrRrVlVa6R/OndVTU7M6Nk16UVsFQWFFenOhMoE7QdoehdwJjLdVSSE0B8AqpPuFOlzNToC8B1ApxLZNSYDB8pLmul1NVlK21Nd9t9+h//V/+DfaN79LTz79lP7oP/6FfvDsr7RK2mGnrT7staJWr83OruQctZQTs1O8msC/qpXmteq8VK/bawABgLULDK2ADjQLGgX1qhJNT01p4dx5FXmumakplQXJUC2lna4KdnEbpRquxUKKQRZuZR/LfR/7Geg3wAhp6+ggID72ljnaemHd4zzmDPTU44rPgDzoP/Meuux5wCxHp+KF56MG0Yj5aFaUQaYrwdAyOBPPsR5/3IfxR/t4ef5Dd3lus5zG7Wqsy2anseDBvWBmGvhjnuT5nJrvRRnOty0xiB+ne5rpxXH8bbvNOa596TnK9giZY4vwo2Nbt9aCctx++ysu92DA3kB6POeN+8AwDy8AsKPxA8uxeTX1qWBP8h5GU6hBxrgL/wujuByijx2xgQFUqbwaatfqkr581az2LS+rU9Y6nXb10LklnWSBKqnCMZ2QeEwBeIrQk7L4VjtgGaznW12QQSjy32z66WOb1jaAivYuMAAAIABJREFUHAyyYnlZeyanNFO19MAH7tD/9j//L4Gl+cKR1/S//4d/rx88+Sst50NVnUx9xjCF4gOw2wtphwx60g0tAwNaTVH6i6zQS7XbO8fvSGBHAjsSeC9KYNuA1riwxicIr37bORpPxwuTxYjWvxaoxfFM9ASsTJ5xIMe9YgaC7xG3aTPHftyRiQGu+Nz1Jr54he9KKc5aMozlZwfPYODl3Dd2cL1i5wBps2D7cu7rc+1QGvjxiiDBESuPOI6sKsbOo9u12QrblWjf5V7DoJGZe35erotem8WDg0hgbDDLfztgj8fJuM7a6UcuHl8EE9zLTCTrjOtgEUzgoFOXx4AC9/B4HQeIvRLLdQGZCVIIZBiTcVFtH8cxONCAWjC6vOMSrBraSVDE/QEvAaYADGg753uV3qlfyIT2Ul+NdvFMAJ3IxgET1/Qz4bwTiMBqAQwA0DLLxgy/uN7IRnbDIIblFzvtfAfwCphF0OO0i/GV68vRoXgMjtsaB3wb2bv1QB0/M8/gtEPGHsAEfce24+yoVmeNwz08Nww7fV33vuv15puvaTKtNVxpGBm96VmtlLB0JjQ/OaO7P3KXzvTP6PBLL2q6O00mWNBrswZh43kns9jeWg+te+iDx73BLYM5BIj8o8/9inXWf7v/4mvG+j6u+9yHf+gHuoUO8w7QRwAKywSAymwJM604xnMRMgXgQl8BsR599NELzCqDAwZg4zFnG0Gf2QbTDlgwMBlpA4Aw9/SOWJZpLIPL0bf1zrVdQJ6uCUiqIYAW0zdMHGTlRZGGjVPozNmzeuONNy/snmzmHfbAc/p69+yVhfZWlT7R6em3l/raT+2erNTR+Wl9d2JCP1zNdSqb1iClPs9QauWhLk8Ikat2YHi0QlHu7YFaoZZNYHw12wJeDMVHgBZxd1VqqtNVvrCoXVlHM7n0h7/7Vf2rf/4NqdPTysmT+j/+3f+rbz32Q50ohxpMdENKbllUIV0zuD5ZSzm7r9WN/aNWV6emsHhrlLZ1EagNDA6eMORBjeo8UWpslAoHWGJAqJ21w9iloDkvdIlXSAdLkqDD8YKggS30kL/N7KVN/I1dZcGAMYjNRgc9PxnANxDDZ7PxfAztAghj3GIz0RGuZSaj7x/btXiuj+c326/N/LvNxsJGgBZj1YXt0VvvWEoJDEBu7ED8Gp+X+c3AEvMP8vb8yzvXZI7yGHbNTPu18fzndFBv4GI75bkmXhQy+OXfePciAG22LdxMNv4dGRus9MYWrvlpMI5r8qy87IOUCawq2IwBDRoxHCkQ3+wCaaZjw3YMPXphrAaQKwDSpB+mGoY9FFNN111NlEMd3NPRyumjaleFdu3epyNn+jpb1zpeLYd0wHl1VA5zDbh20hR0j59nrTl/LXmQNk07g8yaJgcgm9qSSV2pGg60Z2paWl7RVF7q3/yX/5X+4MtfUXt6VqdeeVX/9qG/1kOPP6rTS4tSp60B4w8mfb8fdktl44uGvTaCyUbMT2TCvQPDbYehtVVV3TluRwI7EtiRwPZraG1FdgaqPJHGk8s4g2HcQXEqDM6QV59iEGT8/uPnj3/edEUmAtjWc1biiXG9OiBXCuiyo+gJ2J9xUi6Xbs81LUsHdg6mYmBjK3283WN8P6eLGdTAeYYpwmeYCQ5M7WybWbGV/txu267EedZ9s4HGnT4cVJ4TRhFOsgNlH+/zgy81csourBSOivyOr7LGwTspgugJgTVOMHIm2AYUwsl2EB0H4wYK7aRynpkXOLD0hQtl29HmnHhHRF/PqUU4wDybgxu3metyTQN/TiME6KLtnEP7aTPtJRACxAAY41izfOzEG7ACMENenAvg5h2jvJOig+n1GFSWtQEfByfIxOw6+hLwB5YOK98cG4OLvw5AeJxdYZ2NdWTckY9tYpwCRF+RWkI6YNixrJNpsb+oXqcbivquLvd17fUHg74+/P3vqdtpN4WMq1r9YVN/55q9+3TzLTfp6Omjevb559RWW2XeFNa1jrj2ilP4HIw5kItBJqfSWgcN/HpeiNkj44Ga+9agmW3aeEpRXLuOdhrY595c/9Zbb71Q6JyAEIDU9phrcT56bJvEfWBNEPiiF+iq62m5mD3tR29cJ8/B+nhbbedhKvIb9elIcfT4MoMinm/G7cTl2DG3x7pslmMD8KZKA4OhDixMp2LxG4H6qVOnA6uiLBuAJH7x2cDKeu1rAxYNBzq0tKL/LO3ptnYnAFZPD1f17f6qXpmY0WDqKg0BtGrqZxUqKHYFs6HIQuIhdXqAgLb3GrFIRgyt5hpNuqH/kW5ZwbaQNJO2VZ9b0oN3f0T/4mv/eaht9cprR/SX/+khPXb4OS1T/L3bVr8sVAwLtalxNWJoVaQiknIEMFAn6rUyZWFXwiYN6S3AdoiAm3prpDy+/5b3a8/evQGEpjZPXhaNbNXSZLc3YoJVATzi+ga8sKfWW76PU2UBJ13nDR2lb+kzl3zgWJh2Bmw8vm0v3bdmw/p7LwxwTXSJecSMa3Q6Ti80gy+eOw12eW66EvP/uI7HY9BsNfQbNjALbNSLhGWJLYj1eq0xyHhnvkLW/I68+ZvvSD+mxiVzsefD8esZ1Oe5PfY8x3jhB/l5HrU/ymfubdsa+xGxb7HZuODa2DK3334I/ebndz/FPmOYC6si7KxJah56zJhhNFJcvVMkoSZdSWH2ME5hIjX1sgCRAwjWKpVUDfg6rNtUYVevSNSupYluS+fPn1KaVZqcmdLKoFCZZloKtc1K9VoUamdvRIZEw7KKX54rxn2n8eMAlUzuagq2N8xN/oOhlSUKtfJm0kzdvNRHbrrl/2fvTZ9tv6p677Ha3Z7knPQhHQSSiFcICDyAXBEhBOkRBcErdS1LLcvy1q2n7ounrPsn+MKySq3SwhdaaBV4EbwghDZ0IgS9V5DQBkIa0p8mp9t7r/apz/ytzzrj/Fi7OXufE3LIWqmTtfZa8zebMcccc4zvHGPM+P13/dfY312Ixx4/Gn/+v94Xd957T6wN+jFsNWOD/jUasd4jRLqqm9xc5UPJ/2cblayZA1rbcej89zkF5hSYU+B0CpwVD61Zp2VuvhoAKj68bwcGUUYQS0XG950ALtsZlCoumRRnYgzk8dbr2qmitd0JY1aS/KxSWDcSdsPUKjdZqdtuk99NO5s9I0Cnh5aAAWPj1B/F6Xvf+14Be1SmsjKyUzqfzT6fSV0q8noeGW4BMAOIBX9jLKA46t2kV6JrZKv2BDRyOFQGOjGqOU3n5N5cUoZ/eeq6Vf3wp+CBp8PWT3/xQkG5p+4M3jmfGkB5vfMbyrj1Uo+33Ql4eesevxlaRf0m6OV5PuupIiBgnhPDMnw3sTGGBGAZhgTjqIMgdSAo01KwlToFYuk3YYf/8i//UshoiAj1eDPWmfDLTstmuZBla5Zfrq1Z8s1yej5hqMEr9B/aMK7eoBejMblIRtFudYsVf+LEWlx9zbVx403Pji/f8ZVS9XXXXhMXXrBarilfXV2OxeWF+PqdXyted60mnjLVCXcOo+E52sCTDsMI0NG9AYBIPtBTkd/oq3zlmDKAmA1R+U1wNssOZR6/2acMRvks9cGH0IS+kicO/iJcMoPPJsumz+b4AfQDNEV26VEFgKXxSd2CYXkvk04ZUKV+wnWRhXhUstagkbmIZs3/Tvlou3LSlHdoLU9VfcZDieTijSKroQ0vZBqgKJ5ZFfBSAb2uJdeRHjyb9YHcOu3BRlyz3ovXr1wUl65vRL8xjEeWuvGxQwfjge5y9BYujGGzHa3GKMZNbk4j71YzWoMqN82o2Z+AWtuN9Ed/x2uiNc1vUzhokssKQ7zKdQMIRchfB/P25MlYbbSjOxjGi5/7vLjpWTfEnd/6Znzj+3fFw2snI1aXY6PVjOMcJPSGsW95JYY9PMsMbayAq2Lw839yspFXaxJeWOIRMaon4YPlmkPWxXAYV197TTxKOBt92HdB8dgCLBtv9OKG659Z1hnACZ6khotlGZJ1MXgYfgM8Zd6YV8oCYPFiHgWyXF+uV73ABFxdt37vGuY51gO8LG/IW3qHKQ9cj8rcDHCdjf0/6z55P6CP7BXQjhfgNGuZvH7ILID5We27D7onUY/05XnpyGEIHrEc2PHKeyLlzJ+VdctMA55xL4Jmetshq/BwZ1/22Tq4X98/Nlsd9J3+ss8DzKO30JYpCKjHg4l8OFT2fUKjAXnHo+gRCtiM2GhWgNZivxXtMbd+tkrOrBImDNhKrqvGqCSNbzTWoz04Et1OOwaxEjHqRnNjGO1mN8bccEqY7sIwjq8/Xm417LY70Rh248Tx9QI6FUwMAK14WU1Cdl07E/tjO113Emg89R2rwo2rWwgB8lutRrnd8OLVfbhJxnI04rnPuiF+6unXxze+9a345r33xQmANYD9ZiPWR8PgoglyfQG8KefpZ+X5JWBmzjHz9p25/Jo/MafAnAJzCjwVKXBWAK1ZhMubcTY4VJC321BQgNjodbHWYGVTrT9bVy5y27lvdSAqb+47BbQslzfxOji1Wfv1vsxSirZSOBi7IWV7ZVYVURUljSsVgL3Wv93zKrMCJ7yjIKFEEXJISJfXvVOXytN2QOB27T5Rv3vCSnsonIBCjAtgBaUQgxcDIxsJlHVeBF3yfEyVoMmpraGn8oxGA3yCpxKeTijNGu/5NNgwB7/TaJUf9LDidxRsXoJUfIdyjwLNjUuMh5e3/WVF3uvCmT+eRzHWUOIZwSpDATNYK+AlKEV7hK5g4HvTIcAWnjP0l+/gHwEL6AIAwPe084IXvCC+/OUvT8M9t1qPht3wnDLI/jK39POWW26Jz3/+81OjRSDLk+uzxWsZoM/yoS6/6qDWrLVc5yFD2whrIxSohBn1e7E0uQERo2TMNePRjNXlfXHJpZfH5ZdfUcDSm266MZYWyVrCifgojp88Hv/+718ttO4DTvUqbySBKkMzmb/Xvva15SZL8pBRnksh6IugPTSGr6ApcsC9IMtfZZayWCNbIzJ/n2lRvAgmQAs0NFzONcffrB+Me0Fn6qIfhNLSLz04sucKz7AuADnlEY3A7HEmoDNr7dlPnqMu1jCgH+uYdQA9BQDq+9nZ4jf5nPqhU/a6qWg8KrmaCD3E4GV98aLP1SHE/cU7AucDPTn1qNzJ/l9y1JBHazSK5+67KI7ef38M2o3Yd81V8fWDh+IYoUhYyeTX4UbNViOG7SrnTGeAdwNJrUr65V2TBEOzSgZfGcfT4KCpl1aVHJrxLGF4nzgZ+xYWoz2KWD95MjoLneg3xjHotOPkxDuDnEAx4B63yogf4bFFHxuTG4wblfcKtxoStoVnS5WQukqwPSYMSQ+tXhV2ffzEiVheXSkG8ZHHj0a704mV5aVYAzDqVV428BAHKshKgC0vVDCsV1CXur3Ig3nX+9VLNPL68MBA8CYDQnqCyROGqrqH643lWtdTUjmX9wL6Zv+oL3/e9eQmz7e6DmafzNeIx6Heoc94xjPK/oKcVGbU9xBlEnIDTzf2ffoM/+fDG+jM3kl9+eAmA/HSSdp6iEWb/GYeK/dM6A6gjqzQ2xSa6lVn6o6dgIGUQSbjTcb8IHvgHWSR3r2mTvCAirbow8bJtVjhRj/62RhxB2m1EvFMKjcYkvuuAmyq/HSV1xOhfLzvG5yI61trBfR9oLESxzursUb57mKs4RG8vBDr4/XY6K/F6vJCbKzjmdiK0Wgc3U4jxsN+cc5sVujTNBRSebuT8TuvJWd76XoVHFjA5AaHMosVcDwYRIdQcbzDmoB14xgCZOEdRvJ8wMcYRx8eGAyKXATQmuo5gtUlRLoCtwxynocc7mWFz5+dU2BOgacaBRpXXHbFWCXJwavIaghn12Y2LJUYFZC64aASopu1RrubLBtKPoky7Ij2TFydN53cP77Pp4o/yRNWp4FgnvRwg86eBypUnuBpIAlUaFAwpzl8UZpmo7juQZBBvM3obt9mKQ3ZAMsefJ7M6krPs4RAoYARToFiCL+YG8I2cn/ki6JzFGOqUhA0PPXsUemSdiiTKP3UZUhZ5q+9AGgZiMD4yIAdnjEYxoZd5LnUe8ZcVfzGP/OM8e44DNfIBj8nwJzKo5ASpgSIJKhDm3q/qCjPAkZoT7CDxO4mEFeJpl1AR288NJm3ssGQkzrIooKdAVWVTk/3DXGRr+XhohNPwi+liXMNzTT0eV6wUPCC5/BE4vZMgQHkE/OgXGIMAhiuNcM9oBm8Iu/BV3inCOgJYGjo0BdDeZSfghsaORn4cuzSTUBU7x+T/DOn9AMPAp7HuKI+QyuZZ2+1pA/my/GAQGPItUEZgD7GwXMYu6ur+woYQQLbMYmwRuNY7SzEqD+KbmepKOTQ8vLLL4tvffvOOHz0cBw6caxKBExOrXIL1qB48GQ5QF9YB4wNQAvgB/ozDkCuN7zhDVMjEHrgDQFgaMhUptde1qX8lNeMAKa8iKcDBixrxzlnTUEn/hY8dnz07RWveEUxJun3rJBA+VfAlTpsV6NZ+cV8s77IofXP//zP07xFGvt7DTun39Iwr1HlOvXrycna1xhn7pjbm5/73LjkkotLHcpWnqnyff17udYeD61sROY2t9q3Sw6rAvRUqXXwbBhMbrEH8GkPG9HaqPiyh8dUp13y1OCR0emNcF0iBU8xDrPsyPrN1u2XmSoxQHhqJceMaWhQFXpYhSBRoAqbmoBgxeOCpO/NEmbUH41jMOT3RskH1G1yixs5dICCAa4qz41Cr2L0R4zbjYqGk9viyv49MXUBtrolsfy4AFpLK8vFW6vVaU89tLhpbmmhCvWGz5g/gS2ACTwNmS/4DsAKmUgbeJ3ikUPeuPorrzkPLfKcZnnt3pcPF5RxysUns+7m3kj/1VUJ34eOeFibKkHPK9cl4yZMGDmBvGDMWbdiPvR4nsWbZ0ITvUIFvkhEz37MAU++yTjr6c4H3xn2TJs5r5p7D4A+vIBODo94Uy25EPkHeMb+Ay+ddojV7cZ4o1/WTZUTqlpHrOGTnWpZL/UjlvDQGiEDN2JpZTFGpCcYjOKq9ePxsvZGdFvN+MzRQTy2/7I4jIdbqxUtPLR76yU8sT/oVWHtzW4Mm0tVHrpYi05puLn7HFQTcGkqF0cTUKwJONiJFh5hAFau/0paTMFvwGqAuWptNGMAmNXvVWu8eO2RDL6CrcqehrxC4o2HZd/wsLHT7k5TbpjWIYfrbynDknx3j9oO0Kvr7Nne0KY7EzDwTHh5XnZOgTkF5hTYKwUaV1151Vhh5QaL0NJ4EMDibzZjN/I6yKQiLrCgYM6eKuYP8USO38zRUzajSRu8uwmrMGWg5KkgVOtAQDaGNLoy4FSUBjb8Sc4SjXvL+ryAg+CI5WcBWip11u2z+ZS0bhjlzVNlTt7Iz+fT4WyoCgQQ5kNScQAIQBkBENsWzJIvMr3qp7gCZoaFYaChVKMIYkhjtAqQ6AmY+Xs3i0wFT2WYmwClNcYC48rAGeNGCUWxzM9q2EtnAaWsDDteFRbGRBJfgEDagnb5tqS6kTkL0BLkwUgn3Mm8HK5R2qcv9Bf6CTYKRhkKmddvbifLGj5nxV8+tnxe73meM/9rTBXDb5IMVtBUgIv8MCjg9BsaAViQbJv6vTGRZ0w4Tzk9zAT3BciQW+b0MmREGtu+AJlGj+0IvkkbaEWbyldBLWlE/RXQVHk7md8JcBJACH6mLwBTgB953ZpMnT7paSPYTTn4ndwwJDDXa6lHUt3eoMzt+trxWFpciIVWK55907Pjq/9xZ6ysrpZnup1O3PGlL8ZwXIVW9PrkTulW7Y8GJSSL+fAEH+86jCDWtjxOGwC39Js6v/jFLxZA6OUvf3nhua985Sunhbzldb+bdZlBDeeBuVUe+DseFNAbgEreZ1wagcwDzwEgMj7eGR/GpDmynL8so+RPxp9zG5lrTj6GRvAntMGTjfb0ismyfS802O5ZQVr4Sw8zxswthy964QvL/LrOC6+sr5d8Qw888GDxMirJjRunQM1ZsmBWH8otaAXqacSw0Y5RCU/CAKw8t/jXGFdAwUYBhCpvLXLS4ClBOGSr2Z62n4GY7cZc9kty/hSPDDypSGadvLWKu0aVnevUbYhlpqdGbQXGYWjT48ltazwwiuhEM9oAV8XgHZXb3UoerZJ0uvJgKXt1SY5deZhh/DK2kmOb0KzROPZfuL/IMrwCyVm2/8CBaLaacfDQoQIQ4D2nBy91uPaRW944qjzSA9YQV7wvATK2emVAy0OFrEe6v6t35P3qTOdjJ3N2tsvkAwrGh3yA1iS257IaXoQN4snFS5oCQBN2S1gi3znWvCfUPat303eBDUOQ6S83+xLujb6kHuM+nfdQ5B5zzVgYAy9AK4ApZRL7CR6iAHPIY3UnZBtyju95HtCLQwe9bwvQDj8D2gA+FxauksQPccuKYXTGw1gZDmP12Fo8Y9iNZmMUD+0jdDji8o1WXH1sLV6+3C2elp8/eiLuPXAgvtluxaHFheL1yH/d4gXcj96AtdYuq2RMzj5CgVl3tdsNz4TGFaBe9bsKAKzWbuEDwpxb7coDtaxZE8afaqHy5WJ9E1pYVnpsbPQKQN1s4klGDq5WuRyi6G5RebZxirS2drLSP06ulTkUTPTAFfpmmWqrdZvIPSKXrQObs2iS6xHQKsOfeEqeCR3nZecUmFNgToEnkgKNq5929diTs2zoajgUF+JJIk+UIZVSNsU64l8HFRCInlzxHO2g+GKImVuBZwx3MuREF/VsmM1SjJ5IQj3RbdUNgXr7dSBJo8w5qdMrl+c3DWOey3TOCpggQzZE/H0W4FhUgEnC8jrIkoEunoWnVOw8YZQXaJf8FXjAoGChaKG8m6BUBRN+EQyTh2knb7566uipxW9ek42RpoeEIQHyZl1BONP5d4z0FQUFgxcFEW8nXpzeOkeCuXjdoCx6+xF9RplESZWu2SNLLzt/kxa0DW1ok8TWgBXOBzTUY3KzMTrH1A8AAWCVT/QF3fjdkCue0YiBlrTvuq4DT47bfjtnvGdQtq64zTKEMh86R4IGgnLKMOp2nqEB3giGvEErxmh4KL/DCxrq1JnBYgEIvzPvCTylF5z8rPFhXXpLCSDppSfwKjgon2ejRS/Cl73sZQWMA+iCX6iLkFZAYL4HhMGbyxxn2YNNjy6ME57lNj28pQTzCF1aWFiujLHxIBY6reitr8XPvezn4v6HHionzoSiPPbII/G1//N/YmN9IxaXV6LdXYxjx6uE083mOAb93jSHlvSjbRT1X/qlX4ovfOELhd4AcfQZz4bbbrutrHMAJcYNQFR5BVWn2PLsXo1igUm9ReAR1z5zSF94ffazn53mx7J9aKtXEu88i2EH+MRa9bAgy2DHn8EtgXX6YkieoBU0Yf4A1AAtBQ0ySHGmMimXn7W/ZJrm/SKDbfDogQP747nPeU7JpeX6hw+hH0A9HnxVQvNTSZnzvM0yyHLfMAHbhPM0mrHRXIwhQXrl9j8+rUeDu89aw+jHMPokmC5gUUkFXwxmPjVGeGxVN74qfzL/bEU78mRttKqE1djgAFrknD/lgTW5l21i0GbDtho4MNagyjVG2FOVgKcY+C36VuKYALyiArRazfI+JOfYJMSwDSg36aTeHHikAWixHm555avic5/9bJw4diKuuOLKsh6//Z3vxMFDB6PVblXeYxOdS55RzlCtnkKAH/AZYD97BfmzkPfqf5vRbDNDWUBWb+v6QYOyPuspe+Hjc/Us/URu63lMf5GX7OF4aMHrylT3WkBo1jRhijxvuC19lAez3ryXviO3mCfmDs8p2sSDDM8pDmsEQvIhCbKFfQ6gHJ0EeUUdrF3GmdMQUD+y2ostPKBmXOoPyGlugIQeHJypdyxdsC8ePHy4rJuVXjXKYwuV1+LKsFf+tdePx9NPDuJ1jUsIyIuPDB+L4VLEC9oXxUsWLo4rHz4Yy0uL8d2FZnxtuRu3DXvxvXYjjo/6sbqyEu2T/ehvDGK9hOhGdMaDaA5Zeu1otdvRH5NDb/e3nJYlW0Igq9BIQOhOs13+NRuszAp4rm5qrIBr5QC5wBjrOIaTgxtuHO0VzyxoVNbWaFwufxDQ4pIN5mfYr/LYPfPGG8qBJPJf3U19Ne8vdR7KOl22x/JeVLcFZtWR9yllwF514r3w+/zZOQXmFJhTYDsKlJDDurLJQyhBAksa3J4OeEW0Qm/W6YAKgRuqJ7z1EwBPePXKom0NPcvWwZudKqbbDf7J/PusjSmPu27Q6Rmj4ZM3s1xWsMcTyFmAVgZIrC970Hg6K/3qG6f9nOVB4zMa6yp+huioAKNgk58F/uDUH2AHo09e4HnAH05NDYexXfpKAmeeJfwOJRLlQOBMHhNwEIwRlMiK6G55RLrqgUJ/MRgweL3xTKPBORHMoX2BFfsozVUaKVPvJ7QRZOKzJ3zZaC9KGKf825xganDwLOAiYSq8csgE/UWJ56QWMAhlmt9pN4OK8off5XXtnClLPBXMa36WMSxfzpof+TfzqSAX3xkuBgDk7ZJ8z6mzHlkAKoAsAikZOJVXMQQYK3XQpp6nGDV8DyhCzqV8myP9FdjKHjc8Q705fwxlMTiQxf7D6IDvUXpvv/32YmQJ2tL+zTffXMZAqC70Zm3wO8aOuV+YU8owfsaAkSMQQ5uDfh+bPPrkB1lejI1BLy48cGGskHT46qvjB9+/u4QcDkbD+OIddxSFvtVoRW9tI1a6iyW/Uqvbjo0eSjyhZ6e8R6EjtHnd614XH/vYx4px9JrXvKYARy960YviIx/5SJkfbhdjPMyBYVPO+VZzv9P1qpFA++5ztANd4GeTuwP0UUZQgOcEhQ2pp036K/jm/piNCGmQDXlD+uQx+85cAVAwN3hHGjIGj52Nse+ERq5Zae+apq+EGj7v5ptjMOgXkBd5Rj89NOh2F0oInEZfHYTcDtCqQnmwTjFWO9Ect6JdACEJQUQtAAAgAElEQVS8Mfoxag6i3+bWMEAbcuaMowU+VK4Om4T59HEU+VFAaye6A4BWHw8twqUm3lnT0MNpTq0JqFUmeeKpMSHsKWANgxpAawJJTZ7l9xG3HBasi9sTvUGxWbzNiu5UcnilkMnJQZEeWs/5mZ+Jxx59LA4dPBSveuUri+F78sTJKnR+OKiSV09CYwUh5B33fuYSfkcuIKsAL/Ascm3shE9yGYFndT95SI9Q90Q9Z8+0/ieyvDqv+4ayGvAfPifxOmsDUAgaoq+giyDvPZCwv/J/Xvvb7b/bjRWZwD5C/2iXEGl4QAAuH8S4X7k/CfLmQ446UE5Z5BuyzAMT+uTYXMPoBowdrzTmF3CNMvf84J7KURHAiT2l1SjrttnciIt66/Hs9WHccGQ9XhoXRKvbiM+MHokj3WYsrTXj6Yv746al/bHR34gfxFrcceJI/N9uOx5b5MKScSx1l2K50Y7ecBDHuBmxOY72uB/NIR5hS9FotGLYIFx+dzn0KmBq8t9oXG50xTMLAKoAWoBXZW1WoFZ1C2K16n121BwVQIxny5rc6BcwWkCL54sn9sTjkpoo97Qrrix678LyUqEngDNgJevSEFMvI6nzyKxDnqzrycs7kYF577L8dkDYdjw7/31OgTkF5hQ4lxQoSeHz6ZEGiCevxYV4cjLuiVBdSGaBpyCse8RYJnt1GKpD+4YFUXcOq8rCV6N3pwL5XBLuXNddNwI2a89ydUArG/MqMIJHnhJm8MDNSkXFEAWBRkGCrKTVT74z2MRnAQznl3eBMQECjbSy6WNIT7yLvN0LJRtAS5CT9ikr4EOdKnHwnF5+fI+iRzJcvHDgXQxVThJR0FTMUPwAEwSA+N7E4nuZY/ubvYSolxNVQ/QE2Oizig5j43tDBlR8NHotJ+1di+ZYoBxhD7RBPSib0ADPCU5tUYY0MBzfLEBShdnQKoEggW5Pe/EqQ+lF8TJkkmfqr2zsOIa8njPgJA9mIEy5kscvT1rO5/yevpZTz0k4M78zvwASgoeAQ/xNnwWo4K1XvepV8bnPfe60xP0a94anQXOed44ERvgeABWwj++gPbTB6OA02xujGJNr0PBFPdvgFZNtK5OhM5/NlYIRYf43jSXGgncPf6MI8zf8DkCHwUNfAbjw5OIfIB5zzXfyHufPzf4wWt1ODJcWYj1G8TPPe058/7vfjesvvTzu+e5d8fM///Nxot+L7z3yUNz3wAPl9rYLF5ZidPR4dJqtODnsR2Nyyu+al4dZA+985zvjAx/4QBk/p/yEGlLnxz/+8UIfPNCgHcC0hpiySB7Yy/pUPkpb5RBzCwjOP2QF4X7KFNrVs1X56FolpPjTn/50kUsakM6JcrEub5Vl7ok8y/ok9JI1+9WvfrUk3xcEFAior9/d0GEz4yQb34yXPkGjnN+Q3Gl4aBHaxm/wDrx4KsSqJM45de19yufiOt7KoCchOrcWYiB2hs3oDhuxMKjC8AZNbkIbx1p7HKNy0xg5tcbRGXAz4biELZF8GsO3BOtNkqhnY287QA2vC3N2mRReYMtcOZvTvEr8VZnx5NYqHapCl4rRW+XcKiFR00TQFXhG8FEJnwQ4KPmzqoMHblQsOs8khyC1AUYvdLpxzw9+UN18SU4tLjpotkr5wXgUncklC/AoL/df50DPT/digEnDrOsyvG4sz+Kf0teUM8owNfco14Nrbjd8+0Q94z6njNZ7ib/dr7M+ZV4swULp7djrutFeAS3qh9aGD7Ln43kFqA7IJoiJ/Mdji/xpfGb/UX/O+puHPIX32u1SFzKIgyoOE91HeUc3gVc4TGF8yCx0C3gGr+dHH3wwTjxyqKyANQAdLj3AKak1jLWFtXjayZPxK6PVeOHxUTxjfRyjdsQ3lodxT2MQDx5fi/37L4sLWiuxPujF8aVBfOmBu+P+5dV4vLUQ7dFCuSWxXL7QGMbRxWEM2qNoj3vRHDajPViNxrhVbjnFW3M3L9Zikc0TQBk6QRMALfL04alZLmo4Ddyu1ni1jpFNUd2ECkBdAK3eaYBWc5IaRJ2XvJPM2Utf/JLqAof1ypOe1yc+8YmyB6hT/7gA4TmgtRtumj8zp8CcAk8UBRqXXXLZGMGpsuNGqxGIINXwVnlHya0bndm4FGRgEBhc1MUmi5Kg8mR4jQqAAtsNta60Z4BnO4X0iSLeE9HOLLBhljIE/XQFV2FVmdKQEjQSbKkDUir/1G/CZD3o+C0blAI10qA+P266zpXGrN4OGOcY8Xq3cAKlokhZDHDKAmhpdOcTJseocuZvPKtLtvzKO9/jvQK4AP86LvuPkc0/TlhR1Orj2s1cQ1/Gh+cJ/M8NYIAmRTmaJOTVkKZ/AiOuOZVnympsUKeeZIzZ/ES6o/M7QAp1ATIBbgBkaICrBNPGVi+ez15JlOVv16UhCBrvmf7Ki8ynKsTWw3vmP/92Pp1fjSSfy2BYvWyeM/uvEqbxoZJIWYFd+UPvLOYMQAMgVDA4yzvGAhiE0o+xAJ2zTKINwAjBGsJMmXeMUOrL+dP0hmCevvWtb5VyyEnXPZcjYKQQdkb/eJ65zAAmoKLha9IEUASeY+0ADtNn2pUO8DjjBHjjxe+Caf3eRrRNattdivbiUizvvyAOHzoYKyTcP3a8gMX/6Xk3x4BE4I8fjR/efU88+uADsdKteCTa3ZJTS55RdtB/8rYAGH7wgx8saw7vEDx86DOAFrwuoKWHlvtR3md2syZ9JoNieml5mIKcEPxmTsxpxu9eKMC8fOYznynV4aUAsInsYG4AEAU3+V0DnnbkE/c9PS0NbwKsxCikHW7kpD7GbpJn6Hc2jOFZtKvXqxxSNnloctVVT4unX3ddyaHlwRVlALUqfmpEZbCdfinATvdtDcrK44EgvHEBeFrcijYmILEZ/RKmV4FEGJYtctGUZMxVKnhM2VkBR3mP25x/Jk/WQpbq9VV/eyeZ+JShj+nXSVhUGZf41iRPVsnUVW574xM5tCpAa9Ar2cHKZwzr4i02CZ8kV9ZFFx2I6669Lr5yxx2xsrwcg16/4otJWFN7YWF6O61ylrG79zsXHgzl/UfPnTqIlf/ezLj14IJ397lZMn0va/eJeJb+572Kv5GZyFTpCcjl4VjeS5Tp7p9Zh1PPrtP2TMfkvuu8ISeQQ6YYoG3z/RkdoT6oLJ0eYEzAkuxZxlj5GzCLviIDs5xUHxSQ4TfaQ34dPPRojIa9Ego4jG7xsFwcAPYAaK3HRRsn4nkHT8QvXnxFXD5qRG84jPsb4/j60SNxX6MRl11/fdz9nbtidd++uODyS+PbjzwQh7rteLzXj4XxYrSjAncGzXFsdEbRaI4rwJv7IBqt4i1VravdhRy6qr3VsKy7TnW7OmHEVU4tpFC+BfXUDFZ5tVolj1gLb6/hqNz6K1+wngG9qptgqzDEsnbH4+K5XMpNbnPnMwc/6snK/yyrN/vsHKnrqYPZ5l558Ex5dl5+ToE5BeYUOJcUKDm0VJoFtrKR7absSQy5f3L4YN6sNSLdGP2bE3cUfpR8T6OpF+WATRgh7U12bJwoCiqeWQnOgvhcKfXnkthnUnddeczPzgL3VDoyeGU5N0FPT1XUsgcB3+UTVEGJ7KEFD6jo6UUnUJUNBefJZ91I4QtO91ACCavBaKQMp3uALvaP53/hF36hbOL8hlFpzgqVST2GPH0WzNPgzbnfOEHEO4Y+Y3QyBk9g4WX6Q4gPoBqhV8WgmJxqZ2X8TOaP+uFvxksbALv0DQUxAz4ZTJa20AGwD+UQwATjlhAHaaBhaXmNY40VAAPGzHh4+a6xIXCx1Xj0YKFOEwnzzlhQXE0kTP9Zuyr28IHjy/ySgQhBoln8RznH5drPc2y/5Lf6uqjLI5W6PJ+CB7TlyTufDdEUOGKMKpLytGAFdPFGRGSaicD14BEE8Z3vqQMgBGCTMB/6xrPQkNwszCu8rkcOnkvkmdKIoj/wBWOxb5QFzBKEdY5pD/6hnxg5JFeHdpTlGYEm6Cd4bbjjYNjj0rjorfeiHQvRXViJR44eieWVlZLHqNOuDIpLLr0sLr/qmrhg375YaXXi+LHDcdcPvh2PHnyUO9ajt1FdLe/cC/YQrghgSJghp9EAbgCAJIInDBF+xVuLcQLm5Tw2GmXyzpmsyVw2G2LUCQ30ToFezDtrldDNOp8y75QFZGStEYYEqAlgKGiQjWHBfde6cySoJi8zJ4SbABYCRFIf7ehRSLm9jlsauLbcIzJAYb/yuPU8YwyXXnpJ3HTjjeUWSw+v6CfeH+Rg4iYwEiBne3LWutxs7qpk0uSBGsVGpxeDJvmohtEeNmNh0I3msENa6CrnVHNy02CBucbFE6SYiy3+P/FsmnRkpwYc9RQPqQmQVHldVPlyqpw5gmUTz6tk2IqBVfQ0KX4U47Y8V/LXV14bBaibJJ1vkANszPflfrToD3ulbDF6J+GPGtjQnTKveMUvxNe/9h+lrisvv6IYxPtWVkvS6nvvuy8efviRqRGtTifwwnwiM/jbMHK98bY77HBPzHMqDyvzleHwR9Yhiq2fLgrY7fo9188JyNEO8icDOB7MKrv5DR1Xj6V8uKS+676od+9W63gn9NHzysMtZYq5sZBf0N2Du+lhRb8/Pbz2cEegSr1d/SIf9OR9g+/NIQhfuX/YXnTIQderQtGHC7HQ78Rqj0C9UZxYWI+VwYm4/uixeOGVV0RnwNpux7h7YfzrAw/HV6MfJ/ctxWC4Xm78bMVSnNjoRXO1ApQ6/VaMB6Poj1njrMdBdIaNWOl1CkscX0BejKIzahXvzd28Crw8bFQ3GbZJFNiMMTn1pmC0t5pOIOgp/l0B6tU1Dp2SJq8A7MNR9CbpMgCqyvoeDKLd7RTgChrCY8zRa269tfLEmsgs9hj2oM307fr4XJMeorjXq9MKgFpupzIxr/Xd0HT+zJwCcwrMKXCuKdD47//tv48xrsz7YZgOAozNUndiDCI3r3e9613TjTIDGSrx1PH+97+/GGIIaoz5d7zjHSV8gxASgAxBMQw8hC8hJ26UKAec0mcFPhvE55oo50P9Kqj0VeXRE9G6sqQyJfiUvSVUTnnPgBZlASHxRGH+mEfmE8UGJQmgiXf+Oe+ePvKsgJFAKMAl/zz54xmfRfniphzABTw2MO7hO+rDY4XQKT0e9FCxr5n/3MT9zZNI+BjvGIAXDTfpR9uAWfA/5TEm8ahBkcivMwVQrZ/+0XfaMRE+fM5cOW8ZhBNkwesGw5l+0X9og1LDc9DIfEjZq01jgee4fQnvFn6XztQtkJF5JAOkjllQSv5gvdI23isZZBDwBqBgzZpglvlXIc7gUzbe60Z1njfp5ykyZXMIi2Otz5H1C3wJkFEPdNG7lOdU7uRbvlPx1zBTHjoWAEbBEMAMPgPyC5gJKBuqaTsCW/A//IZHEn0T5GFtvfrVry7Kq4nSkbnQ1Ms4mAPBYQ0s6tfLgne9gPQABCzyYgUNDuvRuJVGghMrq9BpLVaXV+Lk8bWSdLuzuFgU8JPHjhXPnIp3GyWsEGP62quuiuWlhWi2GyW31ne+c1c88vCjU48+jSUAOTyy4Gv4iHUJPRgreag+9alPFbrQb9rIvJa96850PdZlOrSQx1hfN954YwEAecEn5tzDSwp6UV7DVr7hBlCTLwOEA0DZR2WP81+MsYnnncanZZSVyFk8U+kXFzlo5HjLonN7NvanfFCVAWQPDPzOfSEnrUc2v/SlL5l6fdJ/aAjduK2SuQVUyXIlr/UMns0aCwYlxihJnQetYQG2MIZLUvVhq3h8cLNZ5QECUDTmYrVKXyiODtWNabzv5lV8pUo4UeXtdQrAOvX5lO9H8tAqwrJq8dT+XCWBJiE0hixgVuX51q9uZZyYvyXhOw5Ww2n2nmi2K+AZw5pns6HbaleeuPtW98WJ48cLzQk5PHH8xETujqYh5soIeV7Z4QUZyg09PwVgpd2steb4sl6m0ev6UN9Qbp9POpxj0RM956OU371cRqCaZ9gf/+POr1f6cUSRvQuGfvaqS1Ty2jqNPws+Okk2XvivQk4Nc63u3Tz1gr7wBv+4CIC8dSc59LhgXwx6a5VnaLMVjeEo2uu9WGg1o9ntRA9e6yzEcNyIAbfmdtoxiH50Fxaiv94vvEreRA4w9PJSZ8wh1R4EMNYcvTEAyekAxnI5A+GBhA3D6aPoNfvRHfXjikYjrlhejiOPPVpQ3gOXXhn3P360eGIdG+NlXx1q9zdG0V1cKDckFt3vZC+4IzRaIMMVeN0cjaPThw6N6LVH5UIELnPA83HXr8mthqzBBv8AtIrSMV3gk0Di00MPba+BjzPekmQDHA6rkENzIFYR2aW+wbDyYuaPiw4cKPK/6DCEDg+H5aBXL2q+V7euHyQrt+trMNtQGczKPLgdqJV/P5/W8K7nfv7gnAJzCpyXFGj8xq//xphNltPoHNZAYl+MD06rSYyLYs+Lsr/9279dTmI1sgUbBLwwRgC0yP+BIiBQQPLfj370o9McLxgQ1IEyTA4A4vWpCw+G795114+EVuzk5Oq8nIVddHqWUcCmJqiVwR3K5jxTKGKCHBnY8GSW3/QS4aZBQSRBmGz0UC9ziNHFPwEv86lQD3mcCM/CYMMA5B+hhACXAC+ASHyHsgSQAz/QBif+JCP3JJRx6MW1k1PkrcgqYAsQw2faMtmmypunn3oNmvNN41w6ZNCk6DwJfIE+gIKCUwBlGhaCIOboMW9J9ojCUKE9Pa4wvPmd8J5ZniM+SwgboAnzYH4PDS2N2a3oowHvySBj51pwPNyYZ/quUgTARhJtwGo9OKFdBpf8rHJE3zWUNgMnBJXkdU/7BaAyUFavQ8ULuuspx3hNoO4JvEoeNOYZDRh5PSuInnZblrA5FE7niPo9BBAA8Bn6DI97qyDl4H/6Q5l8qu/arQOBjkkeq89fnQZ6AwhqCupBD+WEoJoeZtQJDfRwFASkf/KS69HxMjaAPvYLc7bxHfWwrtgH9B5EzrMPcJsh9bEHeEvX61//+ingCP/B4wBaFUBSAUoCQxkM3oyPKSOwmQ0y6JplGTTAI5Tv8IQ0fJMxk0eLeaMMdIT3BScFCPEsE3jLCfqZa4FQ+qKXJvQzf1EGjgH2kIVcrgBARjl5IXt50f9NjeIJMTKY5Frzmbz+9RyUHpRRHjmHAp30BznkWJxr5l25jLzOIbWMTzBfg06QmHqgEfXSBusBPsogdjbU5P9tAbGaB5DlXcubyZtdbMObPpLpn/ct6Oz4pYc86lxkr4rcQO73dkZoPhxQvsjDeqVm4KoC2SrPG3hc8NR2Mui5Ez3MOeRdTzDqVB7Kg67nesi0XkM8D//wol/whx786gCUkZaUc82czfms1yUYLU8i1ziIQ4d94KEHowdPA4SwVgfD4j1HPqXNIBaB07JHT8JPBbK8XVOQtcK9TiUhL9na9B4sxwzDGG+w7y9EH/hnvReXDCMu7HZjPQbx+EY/1loLMWp2yu193MrXa/RiOCZAkIOrTqyP+sUbcbNX5oHM6+5N8hp7DTJDj+Ist2fxcAYS4ce8H/vZOgQH/Vs5Jy+47uCf7OXqoZ68ot7MnHo4pNeiHsZ62vm9hxvSgT64x5TcWaynSY4zgOYig0TBG9VNkSdPVodVBVBuVrkk4W88OydpuuKTn/zk9FBo1v4v7RlD/ked89ecAnMKzCnwVKJA43/8v/9jzKkqRkdWfEiAiAL+y7/8y/EXf/EXhSYK39/93d8txgbCVMMNJYMXmwynDO9+97uLYszpggAK9SOwqYfTRYwl6vj6178et956awHOqKcAYSsrc0BrC06sK/Vu4myUbqw+noEBfrOMxrwbu4qgiqI3DQJSCMQwdyioKCme/mSwwg2WuvDW4W/CimgLY9Hb8srp2+QWQkPrKIOiYCJ4eMETKUEg+poVkt0uVg2l7N3CuEwIr/KggacRX05FJ6eoWZnJp18azI7R/Fy0CR1pE+UcT0XmQk9GaEsZvR3oi94hJvcm+TQ0pG7mhX/UQX3MF8lf8cxiDeJpRt2ZXhrDOzGIDJ+TVhiuAN/ynkAGp9J4WAqM64mS+SK3l/tQB6UyrxblfnK7l7wmb2ejZZaBpcGkjPIUPRvV5iUzHxh10nf+AWJkANO5UHH16nOADPsk0IHiTTsaZYzD/Fz8hgzkN+bUcQgcuhY1DPL7mfC6Hlo8o8EsDfQeQy5DA8epEcJ48sk8vC8gpeedJ/V1GQMPs28AzGDk8SzJ9Rk34DHAJ3URogcdDDfkbz3XmE++h9cwEGlLg1t6bGdUy6PKDUET5ygbAqxDgGL6BSjLvOBNilziNw5Y7EcG/hw7YBihofKaPMSY9bKiv5nOeuZBf9o1lxjP4p1FHwS8HWuWK9sBWq4d11c2hqSla02DLgNJPC9P8qwHIN52yDPwDwce8g1lAOO4xIO6CCtnXM5BzgHH/iGAQl3MMUAYdBYAq68B56y+99XXRV3GWT6DM9vJvzNZa7PK5jY1rAVY9eLLxn19LrZqf7vx82z2/tO4Zczu7cgz5Dm/OQ8C/3X6S3f7tN3aU4bpueMteXoTK5sFewUi+J2XnqOCWQDahgMLtmUa5D1ir/O20+f1qqTv8DLyCr21hJK3uJSgP8kjV5KgFUBrctfljzQhzpFzx+n3JwhSsKWJ12Ch7+SSvQJ8lIUiEFYVLF5hvY1YOLEWVw1Hcc3x4/H0C1ZjfTyI+9fX477uchzqLsXJdid63WYM2sMYj4bR6TeiFYTyTjySdkqQWjnmMIfHZ8/VDDzV9zfXgYcX8FrxcJoc+niYRLmsuylb1RPcr6hHD2fa8pBAGaiXnXqm+7SpBShHGdcu5fhnmKX6oDpS4cWJt2gGtMo4E6BV8W+VgL/UHY3A47cC6SrPUCaVnJKZ17M8V8bndenvenDtcvrmj80pMKfAnALnHQUaf/j//eH4r/7qr4rQx0hTQB85fLgo43hj/fEf//F0YGwIb3zjG0s5PVrYWEz+bm4dFHwADQQ9oWsot+RJ4XcSH3oagrDGYPjFX/zFEnbCaTfA1re+/e05oLVDdlLhVGEVtFKxdXPT8Fbhd0PUUKKevHFj0GHoYaB406CnxwI8bOwYOfAC72z+bMoYgiol1KnXgYlU4QNe8Ad1YtzqCYDSaj9UwFUkLL8Tg24r8qkoqdDQd8PpDCNCiYaHM5iWaeZn++Z4qJs1QZ3Zm8tQBcpjGOORQFnDK50nT5yZD37zdjuTkENL6Q1YSL2AwjxPCBdAFmUBBAQV5RHGksPhNqNR5gX5SvBDA5Z+PfvZzy7gD+3wj3k0tLKurOa2ssLlyWLm1zy/Kqm+72RZyD8Ckln5o/+GgfJZg8m5AowBKMweqJ7MUhbaY8gjtyincsx86z3AurAdFWD6oAEpT9E/gSboIDAq32fAb7NxzzLOBQngM2Wt/dRjy+f4nfJ66GLsMkYMEvNFwXOMTc8iDTqfdTz2n+dIbs76uv3224shwT6Axy/ANgYPRiA8A0DL8960SPvsR34nCCn4l8HMrfhXLxWep794fwL6Km/4XlmpjCIsnr5BN/Y090TGg5cyfRMUo21oxp7FGHnJVxr9emDlcEU9CzTsNNLoG79hFAsuZXmXAYk6yFCnQwYd/JxBFuYpez9IK9t13VDOtah3kWNhfpE/zgf1scfDN8gh5l4+pH/QWsPPOuEL5wBAhb1f76A8przH7XT919eOdFA27KSevZbJa8y14ny7DwuACyzWAbnd9kE57ZrUSKd95Bh/l5C4hYWyX7MfCRRkHrf9nQBZloVHqIu51VNR+Z7rcw1kGSaAyvpTnlIX43C/znuyz9ZBxN3SbSfP0abAm2NkLyhe6CeOR6vTrsIBJ642RYalCwRsI6ctPxUhZxjbJO/apHDO3VaBWBMXKhGtif/XiHQhg3FcNG7Edesb8dx+L551+KG4ed8FsRHD+PrxE/G9Sy+Pb3FLZqsVR9rNGHa4kW8ciz3yx5UA38ntnDuhxo+Wgcfwvgfk09M9H1DW5RM1KHvUDQSs8r4oD+nlSJ16vnp44EFA5QVV5YxUdipHspeoXtzZ89bygqwe8MB/tOmelHUTPSwJkSzeZRPwixx3ZboSoMVYFxa6Zb/ghYcWh/rVq1FyaB0/fqIclGQAUDk95Z/Jgd8s+b+7mZs/NafAnAJzCpyfFGi84+3vGONdwYn0W9/61rjzzjuL0v/4kSPltPotb3lLAHjxQvBz+5SbkRuPSiplDJ1BUcXzizKEXCGs8bwh6S+A1kc+8pGS+Bejm9N5DER+o2wxLh54YA5o7ZCnsrLvXOTcSs5TPhlmk9ew0nshK9J8JpE6Bp0n5yrG+dTL09HcVQ0JgS42d5Q9QTAVT9vXAyPXkY1RjZ9ZhvsOSfQjxTzBy3mHAGdog/ECzGDUezOcAJjGiDQXfNKoU8Gx//xtiIeGGm2rkAuioPR5Cm3YkoY3a4TfvAmPvzESeMb+eIJJe8wPxjvtYCTaJ0PJnO+taKfCRhnBHGhl+EBe8yp79FGlsg44Sq9MN8pk4FLFTcU2K4t149Sys8Zg3+V7+Vq+g678ZlJ3gDpDqeBJcjyRnB0QBzobKgj9eAbPI8AY5BXfZcNQoEBFWGBQ8IT+qsTSDw166uEZQQbHK53z+DcDM/L64LNeVBrSJhjnN8bpTaPUJw0YK7QAfAKsoD/wECFw5j3U+HBMzrU8Tf2UhY7wMvnx5DnpDN9CN4xoPTagizKG8pR1zpxvy24nC9yjNITxDiMkyHWpB5t00DPYQxjax4uYPuDxyL5EX3nenFYCZSRyBwiTLtAOTzToz57HeiXRvfShDugq77uG5RnDY5QTPidfbwdmFZNoYuzOKut6yGCSfcl902iXX/hNegJMQhOBTdqBd7wEg7/pv/OgB4XeQFn+us4ZNzpHBrt3I99pWyAxG4CZJ+qG4W7a2ckzuc0s6wR7BG/kJWmc56aWVMoAACAASURBVG07Xp/VD56Bf5FV8B5zg15HCC1e89CY+WeP57CR3zkImRrYkxBs+5H3Y9fkVuMX0IK3BcrlS2VZ/VCD/tgesgH5pBc/61N5nfcJ6swg6ZmskZ3M32ZlBL0zMCgfA2YVkDJBQqc8rE6v8ZR3VfV99Qz/L4GEp/K3neaBxe2eFVhWEpiPo+SXM+dWgc7aCzFePxmXdHrxc0vdePmjh+OZw2GsN4Zx7/JifLLZjG+0uvHIoBXH8cjqkN8toj0aR5MrQku9m8ccZh6oyxr3PHhcb22AJeQb4BM0y/qD5eEHAXTKIj/dY4wEkYcEE6mfujwM8XBI3jInprqPMskLVpT38Jt50mjTS27sj/uOh0FZP5IHBaY7C1XfuRij9GNyk2Ed0Op2T12AddH+AyXksBpfszx7553fKCH7ypCs19T3+sxVO1mfe+H9+bNzCswpMKfAk5ECjf/5h/9z/J73vKcopyRo/+u//uty4rz/wgtLfphf//Vfjz/5kz+Zuqr/wR/8QXz6058uJx94VRF6iKLPCR/KEyE4CNs3v/nNJVTRnEpsZIAEKFOAYiq0uqVjOLApIcD5Vx1snX7troL9yUjIH2ef6sovdDKsUOMlK34ajXzHRq1XFYoBCoI5K5hPTttJyl7mZJJHhufqRkdd6aYuPYGmbtXcGjMx6PkuewhovGlEZUCE7zzd53uBsb3Q3Pqy2zp9wuhlnPAiPImSb9/obx3QouwsPqWc/cweAQDHtK1XCs/q1WE+L8AD6AeAhfGMQY3HA4YyebGYHxU6Ty+zMayLPH0Q9OKz4N1ODWIND58TEBVwqyu1GdyZZTBmWqkoWof8ahkVzwzoFIV/IhM2A7R83tPSfAOTirNKLvOjTDFMjHaZd0AKwH2Ub+rCYwdakggekBewCw9G+IO59OQWpZg6rdt8RIZs8VtWkp3HDAQKKvAOr3jCnMe/Fe9LI5XwvM6cU0FKT82hP3KfMQLAAMQouwWebdMxKC8cq4YFv0MP6uNFonf7Di9hLFCGtqArz0MTADQON5QNGsLSIMuI7Xg4AwOsP7wv2eOQZRjv0Jt35Y3ea46Rv1lv7GvcOCiQxfxCF97LKfwktIY9kBfzza2HAAWCFa491jJrGw+svG7lZUEYc74IemSZozzfDciReWZqfE0Mwuxt4v7gWnI/keasD+gpMEz/lDWGZGqIUiZ76vIZPcBcZBqg8Bu0yQmQ5VWN2FlzXjfe7LO0pP3Mt3lMe9k/tns26yrKHQ3STDf3M+rTOPeQJPd7u/bqvys/0bvgVfZx1hfekYS9w6fMI3sOaw6gS08jZVWW12cKaAlOOL/OnfLQcGtlWwEAJh5YyAde7pvm40QeIK/cE/JekI3+M6XVbsor4+lL/SBHD9NZ/FqHiE7PnWVPyGjOFXnc08nlCKfC//gMygWAVf2rwKzWqPq7Ak3IT9mNXqzFevNg/NTGsfi90VL8p/441pvD+PZiO/5usBHfX74g+sPViPZijNrjGDSGxauI2z3b5N7aA6ClFyAgKmuaAzbmE3AVnnTPcC9xD3DNq2tluaLHNO+mBaB+9iu93OEj6jDnY7592BuLbZNn4DkPfpDhlDH1g4ce1udeaboN+uhayXwO2agTL6uix04ALTz0Ck80KrCfy1XUbX/qxptKuohKr65uWPzQhz48zbeX9RRpp1zcDf/On5lTYE6BOQV+0ijQeNd/edeYTQYlBy8pPKcwpBcXFkoY09vf/vb4sz/7s7JBIMh/67d+a3paz8bEc2wubOqE6mDcIegx9gDK2CQQ9hgPGAdsMGwaGuDUqwLNde6cmHzmM5+ZXPs9B7R2wnB1pd6NTkOjfppDeRUO88egcKh4q3DzziaOtwo84nMq3HWjSgWOdz31LKsyr2KswkFf/Wx/MwCkIZzrtq6d0GazMiox9EfvJl3jUfzhdfqFMUt75g7S+HTs9X7V+6tXC2NC0SVPEHVYb/awEmTD6GMt4tXG+qEOTtuZB7xl9ObhWQzDosJOwEIVPcN9BI71BrLsdoCASl92zbcOAQ7ap6/IAfrFy3x5GdDKNJI+GeChXsEyeVAels51A9F66uU0whi3p7x8pj/ONd9r6OpZ59+uJTxskFV4mUJjxognAyAv3jjMJXyCVx/gFpdkyBvmPauDjhr59LmulFJWI86xquzWAa1Z670+nzzrPGncKmczr2j4e7AAYKeXDfmMzFkjr/GuUWp9gmP0U7AH2qCgs44IxxOkY4yelhs+ZNhTMQImp9r0vQ6YZO+1nfCvYxOAoU7yebGmmFvq0NvUvHXOA2MD3IaOrDv6ordBBoYFJ13HlMd7CV5hL4N+5JHCSFKGUBfrRW8ZDWDGrrdqrte65XV5dqfyT36Rr2zHuXStK1cz6KN3mPPG3MMjyCM+a1zyDPPp5TJ+BryjjN4WtA3gB6glX7O3wGuAWl4ik+VDBrbq857H5vrRw1OQPNMpy5Gd0m835erySrnG98oJQU15Trm02f56Jv2A/upefIafoCnzAD/C93pBCjjyN//MOTRLpmy37uyj3qbyD2NFLnrTMbzP2pB/BCton/WAXsKhAnsgZZlL1owHBxlgc11I1zNdH2dCV8vShqGUyA4uTGEfMGesByqn8WftgHaq3U5uvCt72sRDi8TulYdWArMm9+qVPlS4yBTUwpvq1M2cjeg3GtFd5DbQ9bjg8UPxhgsuikv7g9hoj+Phdis+d/hoHOwsxyiWYkQerc4oSGbeHnA/3/R+z92QpjwDv6nXGcrHO/Pru3MoMJQB/Co5eqOArYBW/OMzPA1N4WHKIF8Aa6lXWSsI5n6rPqn3IX8Ljupph33iIQb9h+fYN/Qa5DP/8k3Zrhvacy8se9a4kuMCWibxF9AqNzOW9ALVDYd8/s8/97KpNyI3xAJove99f1/WAWtDHvewZ6sDjVn6wa4ncv7gnAJzCswpcJ5QoPGmN7xpjHBEEb3llluKxxUn0+TQwvuAm7z+5m/+ZpqcGWXUhK4ITjYTNgM3Depik0ApYbMx+S/fA5SxMfEcBo8Gsd44bFAAYh/84AdjYXFx7qG1SyZyQ2OjVKmH/llR9oSRE1rmlLLeuuYpFxs28whvZADA07NZ3VPhxbMFEEBvGPtkHzTo6Z8eCRksqp9SW6/gh0bALklUHoPfTHKOgZuVaoxxXuQOg1YqLbZnX7OCn4GbnEOJZ0y0C2gLj9Nu0UsnHl4azHzH2AhpQ2njsx4d5Gzy1BD6CAqr5PCsoYjOt54qGlKCGzuhG2Wzd459FeQSIBJ4cR3rGWQbs4zI7NXjiXumhwrcZv3MXoa2bzv0E8MJ+nEro2EC8iLtmQdIjyH6zvzjWUPuD4yn7373u4XvMVhQLAGvDC3jOwEAEvBTD+FSggO0xe96KlhW0FYDN/ORfVLR15DPBv1O5o0yzJFgJ8/rOYas1sClnDJY/hRYhBYePHhRAn9TF0CN3iSUV14IIsLjHGjQFgYpByM8x/gELPTyMxSNPYXyglAaHXpl6UG1lSJf5zeNc9Yy/WEdAU7lXC60R9vIPvnatU6OKOaZZ/QW03OTupWvfKZ/eiPBQ8hU8sfwjz7DD/AQ+x4HP/Id7cI32XONPhl+mUF+xpfX83a8IK1cl8oEvbMEJrPckk/dz6W77dImoC6gHX1kTKwVnoN+yHwAKmjNYRcGoKFi8gDGP+vTv9EzAAN4UVbDM8/nVntNXh/023+neU1MvCS2o9m5+L1O97yuM9CV+7tVP3ZisHroIcjM/DE/vARNBZuU8/wGf/I9c6cM3g2wxRwgf/FmRUcU4II/WEuG9bufISP4Te8s2kY3QeZwWCAf0ld4yvyT/O3BAW2of+5ETuxlrgVNaZMxMlbGYGJ9QIzK2+b0kEjbPP2otvo259BqjvHNqhK9n3r5mZDDyhvLmxCr96rWUXMU/XaUW/RWW924fGU5rljoxKMP/TD63Ubsv/zKePjgWvSGreiPG9FrRZxsDwpItq+/EAuNVmxEL0aNKvfTbl7MK4d36E/ITPNOQTflrHOkpyvt8By/I3t5hv2D/ee1r31tuSEdWc3fyFAOYaE5shYZjBxh70G2cBBFBIleWIDlRJywD7AfoJ8amUAb7PXwOXoXdVEvf8OPzC36IV7yHESy/1EvoJee1awpD2pGUV2WBaBV1uokBJz5KjpUVHkzB4P+lLSvefWtKRy+E0cefzy+8IV/nnr/uRbL/E5u762vy/z3ueb/3fDE/Jk5BeYUmFPgXFKg8Xu/+3tjhD3GMtema3xgdLNxvOMd74g///M/LwoFgh7j7fnPf37ZdNgE2NBVSnhHKdGL4ROf+ET5XeH6O7/zOyXvDLHihCai7LvBeVqpp4fGcx78LMP4XBLnfKpbGks3/1aRVdFTGWYuARd/+qd/umzszKU3GWoAedKpB5NgiJ4TRQlLhoJt5ndzaQi+aLDqMWP+JQEaDUWNANrIYNpOlPmdzJsnvijbghkatigxKEn0jTAYlVLpkk+HVSLqYzdZqafehiWwfqA1xrtKimM15MIEvYIPOU8N9PME3bwS0pS+AGI4JhUslUlPlHdKQ8fEGDRI9HqyTxqg1CmwNosn6nNSX991+m02h5bzBFz+8KTTelFAOeEnRJO51GiDPiizAO35pJh6MUzwrCHUMCd7F5DQqEJGMUfUqWcP3jyMH8CLPmSvJebBtSTfC34I/ilD6VMGT3eqpNYVWNqjDxiohg4KBmMsEMYq2GYIK16BXMyhTOc56tFDyBP0fLIuICcozbOErsNzGJ3wOuM3DFag2jpU0JUttOXaMIeWvAAtlAV1Zd4yWQ5SJ/sR4XG0B7jJvOq1qDGsoS94Jk8xx/QdgEb+lx56UMlD0NrwSXgIuQpIg+HuCbu3vVE/spfx8TJPH5/zYUEG8/JhxJmuX+UW9TtmxqNhaZvKIfkvr389TfVWxGgE1EIGybN8hr7s6xh9ygNz08gj6A/QlrmkXoxeQtqhIevJ0KDNdAD1gCx7M3gnkJABogzq7ZR+O9lHtisjeOV6tG9+D1/qqZbHNcsg3akscF/x0EA6G+aprKYvhrsbyofM9KIG++gazfvVZusvr0PWA7qgMg4aAEQw98gF1w7PoIMilwAPvBRG/YLnvHADEANgAxnhgYo6hBdJZO/X7eZnt7/TH8aCbGB/4TIEQa6iy3Q6PwJoTfkZr6uat1alDEw8tIrnVQVW+f/ycZpUvPpY5d8CIKlybVUeXVX+rUZzFI1hI9rDTrSGEa0R+ezGMW5HjEqOpk4MoxHD5qh8NyRx1iii0+8QbBjj5rAAL1vtw45hlg4EDdBDkL0kNnf/Zc7YV7JMF4DmOwF8vEC5PRa7BBAKPgJAQqYyvwBX5P7lb2T8q1/96nIwwGE8fyNTAae4ZMLLPbA59Pzitmh+gzfhfeQ19QlosY/TZ9oBmOMAkjkHTEV28/mzn/1sCeH1EIj1UvbxXgVubQVoVePnpsMqncZrX/NL5ZvK66tVLsW67777p+CzeoMHeZvZQnMga7crev7cnAJzCpzvFGi889feOWbDQcHVhRcFgRcnzZyMkBQeQWlOJDYIvLn4m5MQDEQ2NQyZF7/4xeU7EgF7ak1dKLEoLO9+97vj93//90v9tGkybOrXBf4v//Ivy0nXLM8NlaztFKrzfWLOdf9RIphHEjezSf7bv/3b9AYvDddz3YcnY/0qBCjW8KbJRrNyT7/5zcShKC/QUCNd41xjhTpQ7lkveCliWAvI+IxKOAo7ShnlUZL9njYMz30y0W0zxapuNM4yxrKR7lrfrFzR3SeJrjUOpS+/5eepA2MJZRqFk78FbaAhcyd4q1cUCioeASjN1G+OF0EUjX3HxTty0rAE6tXbSSNfoICyGchR8c1jOtM5pX8o1gAIetpkYFO+MvktRqJeY8hpZPTZfLk/AKDhgYPBCWgmqMrf3oQrQGouFfpB/1g3eiUyLwBi7EkYQJ6m8332SMzrUoPROYIGgEvc1Mp842lFG65pQVC+Yy0DNmOw4BGCsUpfqJ9x6BmQeU36ZXCSNgF7MIT0TtPwziCe9WS+oN8CHo6h7l2YZQt01ADUqymHb9svvmMc0JHnDYnVU1GQWsMse2NtxiMCmcgqPBeYZ4xP6OchlnwvYEMfWZfIOOhDnzTQmB+AZMF6vcg2A1Xq/VIO6e0Bv/w4X7Pk4pkAUtv1va7/1A9Z3N+9IZf63D/0OvWCBkEtaIeeBtjkweJuDWSfY+2xBmmTPY1+MTfwouAl6w2PPg4FAA5YN8rdfLgGQIL3LIcU8JmHBHqL8jd0gI/97JoSOMh/Z97K86UccV0IyLnHQC/kA3zPHu1Bh8B92VNSGoB8EFbgptFo5qUN0qzZaEYQgT7Zx0bDUXBTnnKEedwY9KLZacX6sBfNbiuanWac3FiL1kI7Rv1edIeD6EY3WsOViMZirI+G0ep0YmN9LTqddhXYSI6uJnkk+9EckzsLRG2h5OCKAndtDWhlkFjaCE4xB8gnDomQ897CnMPgBdd5xnBs+BT56UEZ7+wB8CVymN8ARPkMDxmuzvPkSAT8gq85sAIUQ+bzN33AJmEfgiepj1tr6Tff4c1l/fQBHY368cqG5wC4qJv5hn85/P/ABz5Q5J5gsPM6GFXhveYBnvrVAVKiw0xyaPER3qE/111z7XRfa7c78dHbbmP6p8BnHTTcTj7Mf59TYE6BOQWeahRoXHXlVWOVZJUINgeMMgymt73tbfFHf/RHZYNBkHurC4onJygIe5QRFFuUoA996EPFONEQxyhho/m1X/u1kkye01hvcTJ/Ce2yKaD4kIT+T//0T8tGkQ2+OYB1dllTo8VbJVEiVTaywnV2W33y16ZSKYCRFWGBK0ahwpVPwesArAofSot5dwCC8VzUy01wA/7OoRPMBUq7yU41BimzWyPjiaT+VoAW/YBurm+BhTwuaZH7rNGhZ5H05ntPMDWiKYNMQtbo+ZENjgza6rGjJ4n9yWAD/dDQsb1cn+07r86TXnQCAPKEXkG7nUtkMXJW8E5ASSMM4xHZ681m/E0fGCsesl/60pf2zA7OB31wfLSHscCeAEgurbwtkr8NQcNAAES67bbbpkATzwO4kXcL4zavRz3FoPFW+wG/Cd7hcWLoKaf52fsNAgg6wiuAzXpesd5Ye8yft/UaJukc2wcNWnkAwIbDGzxdMIT4Pq/bDLjVAS33PeuEbtnjxH4ZEspv2bDUmOcd3neNUC90N/GxxrwAl3QQEBLc2oxJNEKpxz7kNShP5D1ckAreh9YY5q4D6tCjTVknfTNYIxBYB4dc9xrUegTvmcnPYgVnE9By/3Ye9Q6Cb/S8M5+d38GPhs5aBv6GL8wpyc3T5JnLPLUbEjhnHIqa/5E1hkcTeiLzDzAFYEBbAB7IA7yd0DF5yWN6KpqLjbIeonpomoEq9Rj7rQzZTGbM+l1d2L1BvnJcrEvAew5A8r7gPgEaYVlurJNvHVcG05oTjy3rIUit1e1GfzAsQFa72YrhYBCtRpWAXv0Z3GkYo+gDanXwqsLJahTtVjO6gCeDZvTXmtFuLkSz3YrBsB+LS93Y6G0ENyHizTUG0IoBvloF0GqMuxHjVgG7TrmE/SgHZNlf19OzHQH9OFhiP0D3Z20DLnmoID0yPyOvuRXdSyLgC2UuMgIZhscW9gJhhHhnUTfhgPAbewhyl8un9BSFbtgfvNj/AEeRR+yL8Dt7zsc//vHidUpfeJ6+Yt8AjAFwmZIFAIzyH/7wh6cXjCAvoQm8t7axvi2gxTo8evTxAuDTz30rFdhbHTL04xOf/OTp3nm7WYTzZ+YUmFNgToGnEAUal11y2ViFhk1GBZrwE05REdDvfe97p3lS3vrWt5bNgFMTFBNO1zhdZYPh9ITNhxebDkYTrr+486LA4HnlRqjCTv2/+Zu/WU5DqBOF5+///u+nysAsJaRuLD+F5uusDVXlSc8V5sOwuO2MmbPWiSdhRSq30AAlH+MUhZy/UbDg9QysqLypkGmgMjQNcMOVoDEu7ZwEotAUt/SJEpOfz6fSKH+UM1eDQIyeHE82EuaTxGwoSBd/16NN7w0NgalS71XX5AqZAFa8e6qbZQC0qxs2Ahf8hgGQ+yIgogFuDiRBB2SSBlJuJ4/NU3v6zfM8gxwFIGZNcYqsoWbIn3OX19duAS3HZXJzvYwMvwHs4je8pVD6Tb5sewInu+WfDFhocFK3l0ywjxBGRvgZbZkjCmMAQ5Dn2SvYFwhDx0A1BA8DBaMV44W540X/BZc1oDYzUP0eOhNawnOEl9AGa5G6mD9e8iHrnD1PgAaAH8OK8pzkexmDwF3mV40t6+S5F73oRWUPNK9aPiRwzdcBQUEJDSMPmuAtvQAMazQ5tsCWQBZ0NrRPw971w7PMhbc7yuPysiDHTvbXPAa9rDIQLK9nuSagypxCbwxd+mr77P0YjuoGyoIMaGUgQJpKRwEz5cFueftcPXc2AS1pQ1+hl3sNNDDcmd8M+ecz8onn+F2AE9ohn9iPAJzgXYABvfR3K594jrkFdACkwlMWPZD+MP/oi7QDz7Eu8e4zz5wgLLIETyhzGTIG1iX/eGbWvsB3hprKH8p7gWFp5Rp2vjN4LoClzIFuykzld66XPqszlPonXlj5tu46cFZ4edJ4dTthdWgybEasF7AJMKoVMRpz4WEp22m2YjyqAPujx47G6upyUOTw0cNx4OIDcejwoVjodqM5akZj1Ipua6WEHrYa49hYPx6tBcINiUGs8qlFg4NjblQcFECrOeL7VoxSovqdroc6f6ujMI8A/HhImVIC/hIszLwMTQQL5ZtXvvKVZS+Fd8jxi05EGCAHDeZiA4iCr/CyhofJp6VHFXUCdHHAwt5DVALgFd8DUnGgQq5gwu3xumPvZP+BN3mOnFtcVIXdQ18ZC3sT+xtjcD15eHVi7WR1wdIkrLQ+xzjgVakKlsq4Xve618VoUHn4V/t3Kz7+iU9Utx1O9B/nYLM9b6dzNC83p8CcAnMK/KRSoHHFZVeM2ahVRssJw9pa2RQQ/ijlGPGGNiDcKc93nu6iVFex381ilLDZ8jweJvymImHCakNzEM4oPTyjNwWGA/9UcmedFO5E4f5JnbCzNS4NEl29NQL0OnmqbpwqnfAsSn5ONMt3Gm9ZcdarQxpah2FAAiUq2npDMJcqznwWYKmDL+bgERjLRvXZ4oezVU82QrPBzjilnSCg9CjK32hUKYGT92xkZLoKaGVjxLnIIAWfMeD0BkIeIcty7qw6oMC8GJ6V+zJrLQjiFJtgkgeDzxhg/M3JMMoxxlj2XJGH9uqhpcyW3oAVgKXkCdGwBzDA8ANUgtYCaxgY9cTbZzr/GYi1L9RBOxxsED7EuJHlhH0ITPEdMh+jgn5gnDAn7BWchFMX78yVHmicvnNwAk1ZAzzvGnAvyGtGmjCXAHr0CRCZ5+EL6uU3gRLGQl8A16ARoW/ML+Akc4hxRE5J23K8rl3BU98xfDjBpx28UORVjZMcNphBUnlb45jy9bLMMyEqyATo5gGShqJgAG16iyL9gi8Jq8F4Y+41NrPBxLj0/tgOMBdkox3XDMYY4zHRvzJN4IxnaM/w19e85jWFP5SxzA+AFv3IXjbObdYF+M6/Bcp4TtqdKT8/UeXzfO+lTb2XqENvF8OeBXKcS/gR2koz1w805jNzAP8ABsAryCxBm90CWuqQ6IusLcBK3pHHrHkArnwQYShX9hCEt7ltFk8YDw303qvzb94X5IGsJ7r/uFdk2Z/nxPVjeQFZyuv96pqhL3pqC5IJkJ82twkcmqS6OvUzoMdoHHhp8cILq+TBalX5sKp1thFLy3jwjOPk2nosL69ML9jYWFuP4YCbKRfj6ONHYv/+C+Pk+np0uFW1vRD9E4MYjyLay81YWz8Ww956dDvdGA4aBbQi8TveWZ3RsNyYOI5OjAIPLTJzbf+aCdJN0pPwm57p7AemUXDdus6VD8p0ZDQ8C+hJGXiAfQ1eogz7A2lS4DFyrwGOw8f8zjx4cQdgKnPEQTmykkMNDjiwa+BHAFXKAHRxiAJAhsynfYAzgH9CJtlDjFphjVEnY2GuAb7YH2hTgO7o8Sq/W0p5VggpaOmHhYVu4Wv6tNhdmN6aee+998XX/uM/ogHylVItZJ1n+5mZl5hTYE6BOQWeWhRoXP/068ee/taTaXpawqaEEPeqW4Q5SqmnfCrdAFZsFIZJqWS7gXny6iZofhB/Z6PBNZkNjrqysZ8VqzmgtXcm1SDJdFUhVtnbeyvnXw3SQwAAXoOfvRmu3F4zOX3N4Fb2IpA/XTPwvXmDXBMZRK6DODyfQatsvOiBY3tPNgo7lvp6dS1rPGh05HFm5VhQpij5kxvkNMgEEPnNuRBw5zt+x4An9AA+97Y/TlWRT7ajZw3Pagx76q6BIjgyS+YIeql0qugyxxg6eLh+4xvfmLbvODaTa2cyl4yBNpCTJv3nlBrDkH4A4HGKjYcQoBZ08EBBb78zaa9eNgNJGdwzHw9rhhN2jFgMBwAhvYmQMxghGA8YOhgrGibmA1MG0W8MBowL2qF+vb3sk4BhBrn4jTnEYMEo4TQdYE2PQOoQMKKveGHy77777ivhJrQLD0FDvgPk4lVfl3oi8S4fYbATRkJfSTQsrVzXGr3yswYyPCgtNfZ5Z+xeTQ993vWud8WnPvWpslcCYrJvUo6xAmJ5mQRzDzDI+AgDxUMGsELauBbtD0YfwGEOB9qMR+z7LIBGwNo1JZ3l/5JfZjwuRqRtQz/ARIxL9YnNwErplQEunpF29ZCzvfD5uXj2bOkvGZSRJgI76k/MOeuN8F09SpwXPBLhWX7nN/7Bu5R1f9ktoGVoIx4u/IMH9QKnTgEAvK1YJ+bb08uFMvA1IZAf+chHph46zLkHO5n3lMV5/1GWzzpwch3X9yXp6O/8Tf+gE0AK/RWkqXtN2/c6GHzqcwmRrAAAIABJREFU9sKKm8rthBMAq4H3Vfqu5N4aD2OwcSyWlrqx/6KLYt/+A9FdXomNwSgOXHJpDMG72u1YXlyOb379G/HIgw/Fpdyeesmlce/dP4jeeBij5W485+bnxz3f+n5ccukl0VscxN33fDdGXPSxMYjxAC+sZvRbo+BGxeXBMFqjZgwanRg2mjGaoi+zV8CstWlJaSag5Q22r3jFKwqo5Do1B6B7bJaHyLtf+ZVfKXIOb1doy3d6y1In31MfwNZb3vKWItv4zH4PuMX+QpghZQkdBLCCv5GJhLoi39kTOEwB7Kcu9gp4E0ALIAwdAvlPbmC+Y+1g/6BLvPzlLy/v7A2nef81Kg+srQAtxsotlLSHx1enVQFxrNv//b8/FI0mYNYmlwecC6E0r3NOgTkF5hQ4zynQuPbqa0sOLXPa6DngJu67p1MIXE+4MfJRfjCeMJqoBwPGuHUNRpQGNhWe86Y1BDpKgwmUVWhRhFSGoK1KS6bz2VIIz/O521P3UdA8weWzJ6DOz5MVMNnToHfwsIpmPj3kO5QfTwBRalGKeDd8R+8M88mwjjDaAVA0hFWeM0CVAZ4M2KhYy+t6IfD3k8lgq69FjYf693kdOzZo5pihkR5W0KcOaGXAkLL+br0Z9PI76+dv5IzKqOEOxbiYyCHlXAa7/DwLpPPE1jnVo9REy9CB/FCERCAjs/GlwW77O2DLHymivMZgRa7i8WD4MIVR9vFsAqTw1kzlMLT0+d20nfmZz4I6ynNoAT3JVcK+QT8IKTIpNOWgEwYrXlEYHZQDdMFowEhADgEmAdoBzLCO8jwIJss3zLX8Y58E/egHso6wEZ6jLY1O5gWjAjqyhwFAmp8Hg4bTedomfJ729eBwPuuAFnRlbABalMGTwOcsK6Dg/lYHtFzfzCd0lEcpj/GDBxzAD15uhJPiYYOxB0D0vve9rxhihowxVugIqEBf6D80hWcEbamf35FpgIuMfzv575jqwAffa7DK53q5SDPeTbiMYZm9a7g5TGBwlmyctWYyQKyn+Sy9Ybe8/mR8zrXG3JkAX69L9CfAFwx6L1WApsgCwGFoBBDKC37neXQ4wFDWCc/PAirPhA56IcN79AW+MiQMkMDQUviOFyAyPAvg4E29yAf445Of/GSRV3rAqKtkQFNwLwNUyoOs2wpy1csrW/J+IqilLkA+PsAN1pv7vfxIvYyvXBIyOJUQ3N9zgvCyr5SM3wT3NYp3FvgRYYp4ay0MenFVpxkrzUZ0V1fihuf8TDSWV+Pg2sm45sYb43Nf/nJsDEegWnHk0JE4fvR4LHa6cesrXxUP/fCB2Oivx3U3PT0uvuTSePD+x6LT7sTyykIcefxQfOKTH4uNjV6MyJM1SQxP5q1m4KFFEq5uSQo/LqGIO/HRqrhCUCrLaOQI8wkd+Yw+ZCJ3D7ezDLIe+I+9ADkHwI6nMXKB/VQPToBO9hX2PfgcMB/6o6PxjiyjPUIL4Te8WvFOpS/sh/AlfM+BA3wHHwJssQ8wP8h7PAQ5lCJUknzBtE3d7CfwJN+xnvRoZCzwBjm0StqCyYKphxwy2ZX+sF76gjdvcxJeCH3+5V++FL2SY7QCtOprUd49k/U4LzunwJwCcwr8pFOgcdMNN40R0pwOoPyqEGSjWePU01QVJxMPmz8mG5kqsW78CGFPoE1s6Q1hEJnNBcXDja4uxH/SFdQnmtGy0a8B6uknc2XIwRPdrx93exnE4HMOY4M+8CkGIUo6/CqwZcJow2oIVUKZQ+ExrEYDD9pq+PGuwTo9tZ0kiXUNZSWd+gW3fpy0UqnaDNByXPU+CghoePK74EI2ILKxr1dN/g5ZwksFOnu08D1/K4/KrVAlN0WVawt5B0CJhwvf1UGDXJeAW32ctKsnlvNqnywL+ICRaMi2IMAsJfVM5xI+BEzFKwt+Ajir8nIsl/Hk8Cv6Z6iEMnY7wGK7/siD+V3ZzTt9wgDhd8LuBCmhp6fZGKuUwdjFgwvFHnphIFCevCZ8L8jkAYkASJ57PfRcQ84B77TB+PECYZ2aHJu+YTRh7LCuOK2nPdcn3wFM0Q5GDTSVr21HXsteB+xrGD3UQ8Jh900N8gxo2k/3R2UwZWjfsCb6DWj1q7/6q4We9Jv5pg1CchgTvxumCY0J1SJsB3DTGwiVKQIhyCaexXCjL8wFRlUe3yxe8BDEsbk29cJxTQk61Ne2NMYwVc4yXuhlvjfn1/YzrfJacp1nmbId/57vv+e9wvUAj3vTG4AwMoJDF+gCsMVn5hfjn72JzwL5AsKmjshg0W5oxXyj5wEWA0yRn4j5wyMTgAF+hOcAHVjfgBMA/7RLeYAFeJyx4VmDrOOlZ7n7cpbLeU/Kfa4DoxkQUBbX33k+666MBzlCX71ZVp7nnf4ItA3H1Z4+Kxl8KTu5nAMQo4m3VvHKAkaqoI8Le7245ujReM4118T+q66M1SsujyPjUTw26MWNL3xh/Pv37orx4mIBtdY3+nHvPffGscNHo7e2HpddfEkcP3Yk2t1hvPglL4n/+7XvxBWXPC26g1H84O7vR681iocOHYxhgxyCjWjhzdUYFk8tetAZLERr1CjJ4kturW1eWS/ns56SPKbHmvq+wKAy03fnUNnqTbnIJvZoAC1kEryNFyHpSZARAPS0QY4t+ElgnzLwFvUBQgFyoY8BXjGn/IaMRtZQP3KTvwWCmWvmGbCJW94p4y23zjGHLOy9HMAAFOttRj/xyCvrRy+8CQ2nedJI5N/vx759qwXoQwbuv+DCwtscVPzwhw9MPbRmkX8OaG3HlfPf5xSYU+CpSIHGjc+6sYQcsqkgyA1XgBgIZWPQUZQ93dI7gXfBED1+9Irge0NDqEOjVEWUcibn9QSHjYVnNFw0flUcskI7B7j2xq4qxIbA6WGip8tTHdDKIJ80yQY0dCOkCkMBIxylRsMMHgYwwVDkGevy5i2NBhVhQQEBERXp7HGST45dT3vjgM2fLvkzyi1HnBxPXN+D7ybhEkURrxKnjwPlnbPe6ian4XAUg+FQXa58p7GQgTtpxW8Z1BMokj8FlzKwJFjldz7vPCm7NLqVWzwnMMBpu6e9gJJ6D2UgPcusuuyhbeaZ5wzRogzPoBjzAigBzII3zCukTNurweiY4TPkJhcWKKMFD1zDAgT0yaTo2wFa01wvgKvlrL4ExhQeqP6q5q3dblWHIBhmzWZJhNtutaIxHsYrXv4LZe4feujhWNvYKJ5Ohw8eKiDLJZdcHNc/4xlx5ZVXFPrc8ZV/jWuuuzauuurqkiS+2+3EW9/yy8VoYWyANxjp+WBEQ15eYryOi3b5m7UCcIYxxPqiLIAZdQoGYeBjmOjlJsBKefKbMHd4CJjfZxbwnAEtQEXAOZ4T0LLfHhTVAWF/p9/mpPKiFD2i6ScgH4YbgAS3pcJj0I+QGkAD8lJ98IMfjDe/+c3lxmH6zJy/6U1vKnIK/sRghC+VXQB5GGe0jUFFu9vxh/v4ZiACXKKnlV5x1Jk9A5lTkjLrFUydeOexruAVD8Ay2KAM0QNIeUF7HiZkkO1cycgfd73yoMA14A85sDDCnROMZeY663emj9DbxNtApaO55Zyn7YDN2XSoZANJr/cfOFD4+eFHHp3og8vVbXCtKtceL0DkY8eOFjAe3gM8APRiLPzGPspL4DIDTXXjvg70KZOrvakCaDKoWx9fXf6bKoC2WdN4RNIf+iovZpDbAwP3JtsT5EBy0n6z2ag8soajaA7H0SFHV4Mk7q24av1k/Ozjj8azV5ditNCNu3v9GP70z0Tj2utj8fJr4v7DR+JY/2R85+67yo2FfS6vufDi+KkbboovfP7zccstr4r2QjMuvvTSuPf+h2J1eTVWu4vx2GOPxvfu+X7c+e1vRx+BXYC0UcmXNSxoSyNaI2Q3Gz202tpDK9PK8QpoSWv1fMDVsk9MQrPV850L+iLtkNWAPHjUQnNoj8wTJEf2cTgB0IRnFeAnHn7UzdywJ6ObAZCyJgCz+B3ZArjF84QJesEPzxFujjcuvxHWCMCKfHSO1UOQMXo+8hxlWWf0ET6vQg3H0a/d0u5+OrVbGlX+YOytorc0q32UV3UAV3nm+i+vs7nt8+OWvvP25xSYU+DJSIHGM5/xzLJrISRV2FXOszHK5yxgFb5PxkHN+7R3CghWathkA1yDWf6Y1Vo+OfXZbGz6zO4U5r2Pb6810G/WCSfMhG/giYURZs4mlBIUFW//xIAQPHyiFJLczizFPSv/zmVROrnCe3IJUmu8UK74HjZGBbyqblxqRieWUM1j3BjGeDyIGJFbbBjDEcmax9Fso8JV7vJZbgjoCKDTbpYlGq91gzr/rTGdPWayd0Y2YgSbMI485UfJJp8HgEBlXDSniqsAgOBinccdS13+SUuVdvpAOB25oTDKBJIopzeqwFxeYwLL8JEGXH2eNBZQ8FHWPX0GGNADDf4DCGHcGIl6EOitRp35s4ZFAR16vVjqVmFH5er4ZisaXKXVaAbeBxhjZBoGyGTOC9ALHVudGHEqPRzGvsVOvORFL4wRxlG5AaxT+OKOL98Ry0uLceurb4mDBx+Lyy65ND78Tx8ugNfTrr46XvpzL4t/+Id/iIsO7I9Xv+qW+Md//MdpMne97AxTMTeaRkAxlCd0o096M2J84i0HvcyhgiFCPXiQQD9O3OEVD3QECgA+oSGAFyf/GtDygQc5esDxPeFb5CeiLXLAWBe/YfCYj886BHXre6wegDzPZ2/ZIrcMBh0AFaE58BjjoAzGFvR70xvfWGiHUYcMgt8JkwEAxQD86Ec/Wjwf6AOyi+8wGvlc8gRObujaq5z0eeZDY9c1wrzceuut0xuUKatXGje1Mb88w7gYI/3TO0bvF+tlHAKaygfbVqZI37M1Jr3oqB+ascZNzcBvjI+58zf6yN/KKnMxwQ8a4vS9eE21KgM3r1P3Xb6jDtY1ax7jHeCK9spaTHMHP2OY5/2bSyL458GIBy48J+BK+QysSl+9bKC//VNGepg5GPQjxsNotpAJ7QJ/lzkvmiY3+zWizfcTcKPXIxy8P6UdfSghW5Nwq/x+tuZOmVrnDfcCfjd9gKG/rKHbb799egNuBjvy/lrAdBJ6T+aBtVQSsBeog6OfSm5yg+FiuxON/iA6YBm9fnSjEa/YvxJvOvFwPO3I4Ri2G/HAhRfFv15+VXzxaC9e/vp3xv/66Mfi6mc9LX7qOTfGI48+GN/55jdj/fhG/OzNP1s8dR87fDhe+p9fFvc/+ECREdAeIByACPnDuI6fOFFIWe/3ZvTN9Jr1HGOG5/P+t5luR1nDvrOe6Gf4EdmpXMw87X6NHDA0FgCLteQ/6gYQNeTRgw/Tm9AvL0hxDSNbzd/Ic5TNt8W6piiHHDJPMDJKkA66mo/YXJLUxTPesMvY9ObXY9cwdfqkDKQ95soDMw/nXJ+M3b2K7/hs2XwQerbWy7yeOQXmFJhT4MlOgdMArXy6kjea+iBU6p/sg5v3b/cUUHHQSHDOVS40xmxhK8CkDlJkMGAzpWf3PX9inlRhQRkB1MILBGUSQ4FwRAxHDFsMSk4CMVhUkOoG17ns8ax1vNl3036Uy3UAo/DIahXwwuu9W81ijsRo1I0x13vjoQUANu7FGHBjzO0+eOpUp40aO/UxqnRpFMhf8kr2EMxGh8q0AEw+dc9ySWUYxdOcWSh85o0DCCCBuqCSbejFU+dvFdpZ39cNL+YXQ5McHIa40QdBCW/rgwYauNSbQ9OoQ8M3rz3Hny8pIKEtHkSZr6AfSjTvlhVYYcyGg2iUuq5LPp7xKEaTxN0FoGq0Cqg1OdSvDObxMNrl2nkMaAxvjSOMVwybKlfV4vJKXH7F0+LKK59WjNnbP317XHjBvlhaXCheWs9/3vPio7fdVgysy6+8Ml77utfH+9///rjhWc8sYBfjEojU084+awBAH/MIqfjrxcGY4QFO3zHsmQ/K440FeANgRQgLbRCCJd+5RgCK8IyivLlSlF+GzRlCSTvMIe3AX9AfrynLZc/jzE91/tGooR09GTDwNExpQ3CNvuuJgJwhpAvg6tfe/vZ4z3veU+QOXgpve9vbSv4fyiO7MILoN+Oij4QlmpybfldJic/eS4NXoxfwxbxprBX5WpAa4UMZytMv3/G0KAZq8QKtcszwN+91b86t9qS9jky5oVdoBsBNFq4Mci/Ne6dr3/6b64oy8NFgsv5cs7xDJ+uEj5Fn8D1grXwr+Ek55t79CFkkEEzbXNRAziC8U5U10FtAkTEIIPOdeU313iMpuWvEPgm0jQhjI98cwBtAOIcWYwLYTnn5NvHganai2etHo4Bjg2h12wXA2QCUAxzn1r0JKOS7fLLX+asDNLk+gUe9agXx8NYk/JFXDlOv7wmlj5NBF8AVeQo4V247LIIyoNF4OIpOoxntcRQPqsZgEL0TJ+PZrYg3NMfxrBFh9Y043O1GPP+5cdf6IK676YXxzR8+GMeXGrHWjVgf9uJ7P/xhfO+Bh2JxaTkOLC/H//OCF8R11z19eqMvtPNgA1ALcHhjkptPemb6ZhrXv897ujTMYHWer60ALffvrIv4uX7wmQEtaY3sgBeZI9Y/716AQT2uG/dQZQhrQFCI8oYv0qbrizEK8ipTDDVUf3Avqu/ftOP+wLN6qOm9xd+uVceVPQb5zhBN5Z/yzUMp+u/LtUsZdSk/73WNzJ+fU2BOgTkFzicKlFsO8yal8Mwu5/VTnK3ArvNp8PO+bk0BN0g2YAGIWeBCvRaeq5/ebqYkna+AlkCfp3IojHhl8OI7QpowklGaGKPhT9AvJ21+onnQ+auHM3qyan+ajWa0mu1ykg5s1Yj1GI82Cmg1JAyxsxoDEsuin5NQdtQrYWiAXPxbL7fInfJ8yuNU6VXx05NGxZiynvbb32y0aiBSzt/rMooyepqqWOKJQ64NnkF59fIK5ZnKr6DWVoq9fa8DvdlA0BDkFDd7gtmehpNzoXKqopu/d6zSxtNm3gnd8cINvAVRqjFa+M78iCrg9EkvoWJzTRKdO/9Fkd9Yj4VOswBV4wmYhecdHlplvCV58SjaTZIaj6MxHkQDTzySC+OJAN7VakePE/tGM573/BfE/v0Xxfe/f3f84O4fxOJCt5S77rprSz4TEveyCbW73XjxS15agKXn3fzcOPTYwRL6geFiaIZeKvQ3h8ZlQMu8QIxPkJDQFIwXjHj4ALoBUBGCwtrFk4Er2LMHIWPF84U+EtaHV5Q3rGlEGSaD8QE4xvOAT9CRUD76D68ZZqyhlIGzzMfOA+0IzumJQL/J6cK8AmjRJ7yvALIIOaQ9bt5673vfG298wxvin/7pn4r8wVuBhPGEcvKZ8eA5BviFLCKMCtmFhyk0KOtwEv6yW/lU1xEEPQS0NCwB/wFb4EvopOEIjwm8QjONUMA3PCQABbJBncPRBOtmgc9na7/Je1zdAM8yIQNegm553emxkcHtEk45yUPHM/IM71nuUA98QnJqARbKEIoFYFWAyYknJoClfWHdcAjDWsDThTbgX3iBsQCWkYyb53lGIExQsRjWk3xyysx8sFB5IJFonBxNFQchPghrGzYJcxtHY20jLl1aic6x9eiMRrG6uhwPHX40+svtaO3bF8d6+AlXYFh+nc35q9eddZt8kyJtQh+8GJEB8Kh7mP2p9wswz7Vc5Dl7VXFWxdO1Ef1hP4b9QQk57DabceHyarRGozj++ONx+XovfvWqa+PKjX6sNlvR2bcUdx19KIZLyxGNfXGssxCPXbgU17zw5rj9ji/HXQcfixMrK3H1058e1160P04ePBTPvuHG+MLnvjAN1cZbmL0PeQAAbkjcdrSdBWjV9bsc2eGa28pGyEDoLPni+qnv6bmsugKHhoKyeEIhD5GL/O7lF8ylYCuyg/ZZLwDHvJDx/I5czcAX5dgr9RZjXbBXeENnli+URU7zO23wz31cT0ja8aZh1iiyz8MOZLipCgTN1CXY3ynHvJlWgLYFvvRo9DnnZ7eye/7cnAJzCswpcD5S4DRAKyvW3pLkoNxcZhmQ5+PA533emgJZkfGUSoVYhaOu7Gx2yjdLcazz1fk2H57MeVoGOEIeBm/YwcDWu4KxoZC4pnQ1f6LGXF+7+QTR3/TOdA5RyNvNdjRbKIN4a63HcLQRw2EvxmO8ibjFBy8O3LhG0WhWSdrHY04Pm7HQXaiCSya3CM5STlH0aE9AC5p6uigAI400iFUirTfzUW7DU0+9UfCgo34MPQ0NwQvlnnXmPCi5/czf2ZOLMhrq+UTXzyrOhrAIXNGeYajUwfcquCqzGurymQBU3Wg2TxbKt8Ypyj7PoVyTP8QE0dLYMWRaV33qRbeD4VWBU612J06ucXNTZRjAGyX0FDAL4APga5I3jYTHPNcb9GNpZTna3cX42Re+KDZ6g/jSl+8ohnqn1YqLLzpQPLSYF7wGbrjxxrjwwIHSDor9tddcHQ8/+FABrQBaMLB5z4ATa805r3toacBQ3oS9GOwYP4RoAaJAS2gA7cipAq9kTxuexWggwTvGPYnhoafgKnMlDTE6uNpdDyMMD+oEiNPTI/NXDqnKPOY65HdBcJ6HDgBaGo+CP7SJoYOxRDlAu7/7u7+Ld/3Gb8Tf/u3flvYBL8itBeCFwQePYNziRcqYSZZMLit+Z33A52cb0HKNOT68i/jMHGIEwoP0izEwT4uT2449OFDeAtQCROJh4hpx/emVIW393XW7lZF9prJYYFVw4/9n772eLL+ue791YndPAGYADNIQmSQiSRCASCQCEAmREJMAijZplayy69oP165bdf1gP7j87r/AL36xraKk68sg6+qKlESCBEiRSAwACBJhkPMgTeye7hNdn33Op7Xw4+kwoQcYzjlTU6fPL+yw9tprr/Xda61N+5VN2XvLtnkve5sIasqjysHO+AAL3qV88w9RhsaxHojwHd6AzG1DmfUior8Ch/ALgKvgapV2rkmGXSEz4DkPQeG6GzV4feHB53qmbFreqADQQk4MI5q9YfkeNCJ69WF0G8iMfpxSb8XcQidOWxrEVRdeHFdeeXk8+vRv41cvPhV7BoNYbM5Fbxz3nuV6XssOd8wmPT+pPIHHAiyO5zhjxNwCLKmuG5mWeT1SV87gVwndrtdiqbtUQhIHvX6RoZvaMwX863WWYnNvEJdtPyO6L78Sl+7YFh8/+6y4dGZT7OcEw14vNl16STx+ykwsfODc+Oa9P423u/04NBjGzbfeGrtf3x2vv/JKfPpTnyp05wNvMp4kOkeGlpxq44auNCeqgF2mXdb/BJZcUzOf53HL70vfSXVnsCsDRsoPy6E+eNMDd1jzGCsS9+uZCGCPXBQ0Zo7glW3oOXMHHudQDb7ZJLBtyCVkpykkKJt13JOrrXdZXxp7eFE/nr/IUdqvZyXrB96+1MX8AUzmXXKFMV8Fu/DyN0cbAB19xEOYMQMEE4yjL1yjL8hPNiqgCekNcp7CYzFHpmVMKTClwJQCJwIFahddcNFw0sKhsakCttLidCJ0ctrGo6OAi7a7tSriVSWlqvRMUkKywjdJETy6lh6/t6GBBjV/mzvFuZSTWJvLwf5qEB+v1k4CtAQ1JoGT4BUzuLUPa9EbNKI36MUwOhH1ftQaJP1uRq3fjHrZgx+UI5r69d4oJG3YYl9+dAx1yimbwSBBLEMBNQYzKES73PUXSFUWCW5lwyIDXFUwFsWQpNfkSVIB53mNNL25MtCT3fonGSZ6ZcjjAg2CWHqYUR/hbnqZ8Dy7/Oa10oNIg0BvCHlDBT8DOdyDdvQhG/xcpx3u9NpGlHA9MQy50+NFfs0eFo1WoyjK+NupkMPPHP9ePGgarXJSV/kUYGt0WMByWxuECvWKF8LZ5+yMD192RcwfWoxf/urh0elOWzbHp266Kc77wM4C+mBonQdYQ96e2bmiqOPFhQeDHiMYkgA35gmjHOcf9XrggrlZBBWkgSAi/QQwwbiHBpSLNyVz1ITY2dsF+hBqRB0Ab5kH6b7eQBgrAGV4emF4WDbvZW/IvI5mPuV69ujw8AK9ATBaMKjxwONvjCv6z7hSJx5oeLZhIHE8/V133hnf+ta3Ci0xdsihA4gFPQQq4B3exQj62te+Vjy4MLYKqHqUObQmGavOaUEgjLXMr4KBPAegxRiZ1FyPOMrloICcw0nPJcFfPTLzHHoXqDAOVTwa+Ut75DlB5jIdzC013sRQj4K3bB/AHf0SrOUZvDU8WERgCtCPOuBX81nhyYExDY2Y14CcgpsA2PAxYbpc4znKwDCnHPgH4xh5qMy1vRkoEAjjWzBWj1D7uOvppws4kr1PlZMl9XqzFfXBMGa6g+KRNahHAbMWW/wexNxSN87o1uLTl1wR/9v/8O9idtvWePHV5+N//7/+j7jv6adiaW5bdGrtoxmiI3rX+WkYMXQUuBMMdK5W17TldXZ0WGH5lHnACYbjE+/wcgXQ6va6xWOr1+nGoN8rObegU6tRj2G9GTGzJRqL8/EHZ2+L66MeVz/9Ruw8OB/12V68MDeM+0/bFGd/8cvx/9z7YLy8dz7OPe30uO3Tn47/dPc9Mb+4GF/+3GfjFw8+uHzqKe3gNMAf/vCHoyT7lTlQ1REEdlwfXHNznzOYVbUPuLcaoLWa7icfrfS+9Dc81vyF5A/84he/GN/97neL/OW6YXvwPnIND09DE0k4j9zUm4oxZ14yXygjr+nMQQ7gYM4R9pyBTTYJkDnMPeon5Js1hTo9XZR5wlxkDJC5tA3ZTJnMRd4lJJy1kLJ5j/yCevtCT2S9hz7QPsB95QDrD97GnIBL3XnNOaKJMH1pSoEpBaYUOMEosOyhVVW0Xaw0MldbgE6wPk+buw4KZIVGZYbXDJ3SYM98IQ9VjTMVuwyOagycqEApCoNgBLQQoMAYgUYoJCgc2bDLoV7rGIINeSQri1khtZ3F0Kmzsz9K7j4kV9agFrX6IOrYCsWCAAAgAElEQVTsrjeBq2pR69WiXg5CHES/3o9OcxReFr121IdAXYMShpYV4MwreiUIpMgzPiMgwXW9VSgrh0RnsILnVOJyqCHXSH6NIcgOrM9ohKLECmxVAYZslFTv6QWiwq/yK8jEWNs+PaBQfLmOAavXkPPMuQH/8DxGlN4/PKOBlevVKylvPqjc8xw8iRKNsgxNuIaCLxCk0SGN+U1ZM3Oz0Rh7ZJCsebbdjrmZdiwdOjQ6mXacT6vkWCMMkaTxtVGOrUKnYS82tWvR7SzGpi1b45rrPhGd7iDuf/DB6HS7MdNulTLJx8anGNwzMzG7aVPs2buvjAehre3mKDG+vFFAtbGHlDTynkCg4Xlc91293rIHHCAP44NRrheVY1FCqrrdZU8MAEnohrGAMUjZPEv55mjDSwYDhp15ACJlpp48vlP1wpPHvO/8VL54qAHeVJSP0YIB5k48oA/XGGeMJniieOs1m/HNb36zgGueGnb//fcXY0mPQUAUAU4AL4AwjSRyVB3NJ8s9/3ZOS1vHKof4Mr7Q4pStW0toJL+5D/2ZE/QdYDoDWlkOqK8YZuTak/sirY+mf4AbGMa0jbHBOxe6Ql/CTDlYQdAoe3NhEAN8wpP0n3EkXNSyMJbhMcoChMfApi9uJiHHAHapkzWGchx35jmemBjMXsvJrQGykAmAWsgieCV7V+mdmPPz5XVenoR+zGMMZ9qT5RQ0xTurjzweRsz2RiGGg9rIO2uxSfj6IE7hSJG39sW/v+vr8W++8l9GbNsaLz31m/jmvf8Y3/zR3bG3Nhud+u8CWhmYPJrxy7J9kg7DNWWoYcf0FcCB8cxegNV2lJNgxwCWYH85IqWAxOTPwu21VnJrlY2JEraNo2u/eK8OB8NYPNSLWr8X1330w/Fvr78+5r7993H+22/FXCzFnsYw3rzgvDjl+hvi//zBPfF8tx9nXnlVbDlnZ/z4/l+UTYFrP/bRuOjCC8p8Ztz5jwcmcwd5V3J6jUFr17Csp2Vdr4zp+FCHrMPpbemzWYatZi9Ux3DS7+qGUZaT1KPuZb46+Bk5zRzgXfifOYQXFm1mDnGNpP6A9nhvAf5DE+YkNIFWzGuALp5jbgISs+7AA4RtI0OZY3r3Usf1119f3se76gtf+EI5ZRbwCbnMZginzTLXv/SlL5X5QlmAzsxh5hTzmH4gwynfdhBejkcZ92kDcoFyCB8lTF+Pa70HaTfynpNq84Epx2KeTMuYUmBKgSkF3u8U+B1AKxtuLBqGAa22QL3fOzlt3+FTIBshVUWH33ppqQxlpUhjctLuL/dYgPUiOVEBLT0GTExqaBvzhTAgjBqUCz1oUEh0W8d4yR5Ahz86638jG5ZZidc4yV4RjiEnF3b78+UUw/pwU7RqoxMbC1417JZktptqragNOPewG51GLxZaHP3diNZgLppDPLS6UUuJ4TOfZH7KgHmWPTmcC1rphWF/9KIROBBIUtHUWAa4QLFEkeeank35lCXKFoASOFKhFmBQ/ukplYGK7CHi3KDN5rSgj1deeWWpn3xFeqYItEgb2oRyjVKN0k1b+dtTtgRvMOqpEyMfhZu/Ub4FpHiHvwErAC0wcHkWOtAuPHWo23YXkCqdqnbWuecWL4G333lnlOi/uxQfuujC2P3aK9EjQfdwEL3+MDo9kh3jcdAs/0dJnAk47UUs7Y3ZVj0Wu/245dZPl9DD++5/sHh99fucijkoubpoR+lftxvdckrWKL/Z0tJitMjDNU5eLA8YtgktDA3VuOGbsuQJQa4MsDM+Albc15CoApLKLp7FKwo+wvhhXPQYFCygHYSaYHjgcQZIRnnOcevPYLJ8rPyrAr/222Tc/MYQ4qN3GgYQRgwAB7v7lKEn0K233FLyZMGD0IXx5zlBUNpKKCX8hgzDOMLzyYMENMjXL2ne/aTgYO6zgFYeU9eRPIaUdANG/Dj3mGE/GHR6KOUcWlnGaXjneXqkfVjtPXOiYZTiJWX+Ka4zn54Z57ASsGfMeAbgC4CRNhsmzDuMi16C5DHDUOZZZIJeetAjA7zwYfFm5CCHiBLqxFzX01Rw0NMQzQ8kQAYIAE9BM9Yk6scDhP4o7wp4NZ6Drhl8A0AT+skmgQClPDys16LDKaO1xjKg1Y9BdOqD6LQ49XYYmwbDOKUziE9d8OH49//Nv4n+0mK8M783/vI/fzv+5fHfxPzsKdFpbBygNWldzONNn5hLgIrIWPu6nvyXZMyqNUYerABV5b+A1nB0yiFesL1BPxYL8FmPQTnNk1DvZgw7vdhSnymnww5OnYurZxrxlb3vxEWvvh5nlRDwiDdbs7Gr14s3t2+Np9vteJhNpJ0XxKuvvV3Cu884fXtweiRtp6/IJOYaMqvw0zhHnvpYXu9ckxnnSWBx1iNWAsVWsxdWkn1ZFlbHJ8tHnqNtylhkHLzM6a9uehBGzYe+GMoMqIecZK2EDoRhswHBh4MVkH/wPs8DLAEKCaYTGs9aSnggcsj1H8CMQ1nwjkXfA9DSCw5ACpALUIr1g1MyeZfweeQYshcPLQBt2sTawbznRGy+Aa54nvnL37YPHgQQ81RH5idjy8Yd/5H7lDf9TCkwpcCUAicTBSYCWiqjVUArL2QnKhBxMg3u0fQ1GyKUs5KBnxUXeSJ7I2TlRb7SIFxN6Tmath+PdzXOMDI0RNyRZ6cQbw4MBfMZCKAYqqKhs5FtrSqBuS7DXxwTgTd+9wGtyIlFWE2nGVv79TitHzFLCFq9H4u1iEP1Vhyq1eJQ8HsQS81h1OqtaA9miyEzyqk1Oulw2dBJYUyZnwTVfNYdVQ2zHL7HMwISGagwzIi6pDnvs0MKgINiqEcSz2r4CuwYhoVymPky05D3qkq+BgF15Xw6eiByDaMXMAlD1ZPDKJeyrI92oHBzIh1GCAoy76KoYwBrTGKYcDIdNMP4vOOOO4oCDQ9SpgYwfwNioHDzAYjBC8d2mkQeA4DyyslXS0tF8SYx++atp8RLL74cw0Ev9u3dEzfd8MnY9eSTxTIjofDjTzxZnsdoIodWA6C6HB4wOvGQ3Gr9wTDqrZm46iNXx6Ytp8Yzzz6/nKeEd7Zu2TRO9l6PZqsdh5YwzjHaR6ckcqw9NHcdWvY+arWWd8j12KJGw9fkCwFM3jcsGDAQuuRdfv/mfYwZnjGMi/cYO3JuYbwDajEWfBg7ywLQon3ujuuBJ8gmAOI4Ou8meTXY/uwppgEnbwqCAmpRFh4CtAU+N7wGXuEDWKFhK99DN961DyXR+piGVXDtSGTUWoBWzgtF3wRvpRuAnKACZT3wwANlfO0nACjvFXk19iZTprgJp0zIskYZc7T6iwAwfEG4j6Gn1EV4GW0CBCFXDn1jXmIUM7/pA/ehP+CCoB7t5m/mMp+tp5yyLMtKueOE7QJVegbD58g4jGfbAX2Z43kzQLkqL7rxlAEC2nnG6acXXqbd8BMyAkMfw1uexMNHb0TKdSwKfescEzIsYXQzg3rx1OoP+tGtDaLbKjhN1Hv9mO32Y1u/Ftdf+dG45Lzz4jeP/yYef+GZWGq34p1hLTr15u+ErR0L3sw8kPlAnYdv5Cb9ZfygLR/lCH+vFFJXyuA0w3HYYQa0ihcW/ljl4NgRsLVECHd7BDThATs3N1s2ioZL5KWsR7QbsaPej+s3t+OKhYNx3cJS7FjslvxiS+3ZePHQYrw60477F/bFSzNzsX/ujOhs2hIHO/Ox2PtXL1/Ak7xpYw46+UrdRSDfzYIMaFV1wtXm0GqAoWOYy4am1d/KOMcrj70yQ3CWdYv58PnPf77kOoR/WXcpkzmqJyEelMwT+omHFt5WAFGUw5jzLIAT4D/PMFcpC9AKkAgPSusGdGJt5sAFvLIog9NkAaSYN3jtsjZTN3Of8EZktCHBAFw8y3zH05Y+AEYBusFrX/7yl+Pxxx8vbbF9nrjLeo3sgD/dHOb9r3/96+VQEIDt6WdKgSkFphQ4mSjwO0nh7XwGJVSCWVD4O3+OVjE8mYh9IvV1kkKy7MFT4YPMA5M8DrICI4BwvPkmK0PZmHRMVNaq/C9goaKn8s9zJn3X04ZvdvF4hnCMXJaGaJUHJinomc6Tnrf9Knq5bEMCvFYdM/vhDqPgouNdjJxBN3rRjc2tVrQOLMW5vXqcvedAfHjHGTHfW4xXlw7Fc7VavFlvxHyzHv2Zdgw48m5Qj3a/Ha16I4aNXuDptdLHfq8EgipzuK/Squyh7XrEmcPFfmAU8jcGOko8yp6nFxmGJKgkjTJIlcMouK/hyvXimTA+MSnLQWms9xDPaPCg9LL7S94s6tVbouSiGodT0Ub+5jmABxRolFiACPqK4QvohOFMXffdd18pn5AsTqdD6YaeerJQHm1lxxejGr7kWQw0vDjcYaZcPMc4DY/6eI5QjKuv/ni8/OIrxTPpJz++N664/LI4cGB/nHX22fHkrqeKYfT0M8/EwvyBcsLhXKsWzWE3ugv7YtvW2Zg/tBTd2lw0506JxW4vzv3ABXHJhy6Pl15+NZ56atfYw6kWnaVDJUk8pyni0YCxNwI2No28r2oj4JH/GAJcyx4pAheOn0CmHit5bguKCZ7S90kySL7U+0VDAk8NDA+AauoB8DKshXLYGQdghObQMgNVeY6vNrcPZ32oAmF6JDn/BcVcs+UP+XmluibJ78NpV5Z52ehXvlS9CPPz0obvG2+4oYy7wBc8r3dl8eYag1lZzmX5YChl3jzJ96lDb0w3GwTTSnjSwYNljLPnGPODOSbgZE4zwU/K9xQz5QRGMGAyhigGp7zKswLr9EFQyP4Q8kldzG1AVgFo280cpx0YtBjAyh75Vg/VKngwCZTIY77M/+McefQfvuaEPzxDbMeLL71UwF1Bfj2Qy5gD1pTTbyNafUIOR+gOXlo9lonasJxy2iTHVn8Y7f4wWoDfgEEAxY1aLJCvzzx9R8KAY5oqw6V11mscb73eGDP+ZmOB/uJlraeLnpJ502LFtW0CoGWCdgGtYW3kxdVnA6bXGfMZB25EDPrD6HfZJGjETKsR84cORHNzPXa+83b8j3Pb4rrOsACBBw/si040Y7h9R9y959V4ZevmeHrTOfFSrRF7+vMxaI/Cruk78pO+wzMFOCVH5gn8cRzdFAJYwovJNRX9CxAJj2hOfkV+sNGI5xYbE6zLeLeyWaEuZ546dAvm3De+8Y2y3rAmAz7h5Q0/wOvwCt+AZsgFPFxZO0n6znwi3yJt8cRF1hvKoQ2AXOgmyAPluP2gTNZofrO246Xppo6yTB2CEHHmvl5plAcIRh/z4TdVXX41sPEEZolp06cUmFLgJKfAioBWNgZUglSWJwFbJzkdfy+7r6KrIZAV37UAKY0ZF2wI5I65O9IbSbTcvipopLGXjaGq0TnpdzZ2MTQI16BPgCd6iqBUoPRq9Kyo9CZvpdUMa9tYnY8ZCOJeBoiqxm0GubIBqbLPt/lTKJeQsnqjGTODQWzvduJD/UFc+c7+uHLbtpjvH4pH9u2J584+M55uNOKtQS06jVY067VoDmrR7jULTbqNXjFcVvtkxaoKAOh1kRXX6m6xhgi0N5xGPjOZr0arXg0Z0LNt7lLz2/v5Hm1wd97cKbYrg6MZ0NIwQoHFa0cPKpRmjVQUURRmlGsUaHaHUWCpix1YlG2Ub2iDkosSjAJNHhcUZMIbSEBrEnKMFpRdyrv11lvLPXaj8a4AuKJegBlAF/oMwAXQxjO0FwOd9u566qlYOrgQV1x+eWlLo9mMf/nZz+LCiy+JYb0ezzz3bPHcGnQXo9Y9GK3+fJy1tRnXf+zSOG2uHof69fjhIy/Fq/u60R/W49TTzoiPXX1tHJg/FA899ItCY2xVkiGTTwtvrHKk/TjEsNFojsKmhlEMB73nuJY9sgQ9HT/oL/CoF5VzI2/KMGYaL/LUSnwK7aE1u+0Y8wBazjXGz0Ty0BXQAiMYY+pYAUOrtct1WZ63r/Kkctu+I3cF31ebl1lmH6mMVsZW1wzapjdWlmk8Bw/qhXfdtdeWOSHYBCgEn6p7AGgx1lnuSQeNQ+eo8tDf9s9v6WT+OcolhxeyXCAAENi8NII3GK/whuHR1Msc0/OKdymbfuk5ybPM+ZInbsyHyhY9aMr4pVMT8fAwFxptYr3Ba4i64HlDrwTJ9aI6HNmb15BCpzGYz9/0E9mAjLU/v3388eJ5Ys5I6hYQAqzhf1lfBqPTDjnxlit4bgF2EalcxgtP1UEUQAtPLv7m/lKzHj0TqR8BEyInlOXOk8wPbnzoycZYQTfmMV47yF/XIL3PBB0d7xXX9nV4aBUaFQKQU2tQQg6RgwBaAPnNRjs6S/3odUYer4PBQpzdWYovbD8zLun2YvPiwbig3Y6z+xG7Fw7Ey2efFr8aDOPhxXq8WmvG3v5S9JqjOcVHuSmvHW2OvCMYkmP6CnPXEErGhzUO4ApgCdAJIIm5AgjrCcdcA+xhHPGU9JRAcmBx3Y0QeJlwRL2r4Gt+Gz5Y9JvxoSR6QLKRSaoJACbWaepgMwlvL9rKO6znJI03FyPPEfZNKCHrMx7cbIYgBwCRWfcYv5tuuql4ddE+5STA1Xe+853SJg+DwAOMMEfyf7EBlteHY0r8aWFTCkwpMKXA+5ACawJaVWBA45iFcZKh/D7s47RJR0CBPO5HAmhl48Gy3M3N4QlH0LTDeqVq8PhyBtyqBVYNugy28LfKFAYXSpF5ZwwZUVmuAmm5niqYU72Xjb3c5gzI5FCaDLbphaHxlz0TNO7ymGhk2ibyIjUbczE8uD8unq3FbVs2xafe2hPndRZjONuI57bMxLcHnXi0NROvDBrRrbVjM/lS+rVokR5pOIxOi2PaD2uolh8WQNIo1kvCnETurEN3gCuVdZPAYlByHTAI1/s8HpQNfarGsHTRsJN22SDPeafy+Ol1ofeP4Zt4XKGgYnzqbaLhV5Kvz8y8K1yKNpMwmg8GPCERACQo1CjGhh+yU0yYgwmgza+E4YlyDLCCMowCTzspF+WZcthFphyuo/hjKPMfTw/aXYziej3OP+us+MgVV8Ybb78dp595ZhxYWIxHf/t47DlwMDCG9u99O9q1bmyuHYp25534k9uuif/pv/+v4uBrz8QDj+6KH+w6FD/4+a7oDxvRnJmLP/jkjdFozcS99/5kfDR6Lfq9bjQbeMp0Sj6ZVntmrISPgCxOOaRNes1BQ64bDlPA1zGoIc9rdFcBrTwXHVN3vCeBWtRl+BZtACCkXsJZBLLkJd4nXAWPNoAPwlLypwpuZd45shlCzulRYvosZzPv6oEpjZwDbiasJpuOtE3VPmcZ69/KGr0IbTPtZOz0dvr41VcXY9QP81hvwyLP0ilt0iLPab0arDd7YVKmhj3t0egH1PCAgE9+4hPLJ2oqc/nWUwdwyxPUvI9XBGXh3YMsghdYI/Tq0XuEZwglIn8Oz1EnIKheHMzVffv3LyeOx8uEOeqph+ZCs298O0+UmfRRQ1pZ5rXqM5PWHgAW2gaQhcyAfgCR1AW4/uZbb5V+SQPDfUtf8T5aThzFabcjUGsEa9XIsBd9kqLXI/rj0LwmoFY/YqZPzqlRAnmArSP96JmU53bWaShXcA6eA0Bg/sJjglmMl3xUAPYxwLbW/C0hh+OG56Tw5RJ5BrlI3+HjOvmgxjm0xgniyR3Yas3EwQNLMezPxmbCsBf2xBkz7fjgttNi8ZUX4tJtM/GxmXpc+Mor0Ww24tlzzop9F10SL7Y2xzPzi/GzXz9aPNwKODoOlYcm/C4ydAx0HSl93+v36BNyGB5lXPCqQ14A7iCLAX25z5gyn1hHGUNC+Zm7eCzDq6yBnv7IvOUe/H3XXXfFf/gP/6G8A73w0PJEXOZi9uakTsoD1CIBPHPR/FlsHlEmvMZmFes7QBvrNNdvv/32EmZIG/Dq4mMIInWwxpOM/nvf+17x4OYenpFf+cpXyqEf5kZDDwXUAzDDcytvqihj3+sxm9Y/pcCUAlMKbCQF1gVoTVLIDffQWK4qsxutMG8kUaZljyiQjSZ+Z6Pf3Uufq44/CrDgT1aks/fQRtJ5kgFbVdxz+6q7WVXlt9pWlHuUqWqoEYqFhm6VNquVWZ0vVSBZo0QgeRIA4xhxTyPN5zKQVTWGKdtwrdE9zI52NLpLsW2wGJd2DsUXGu34YKsZh6ITj/UW4wf1iF0zs7EnZiLaszHXaMTMoBbN7qAkBu82Oelq5RGugobVsREs11gUfNAI4TfGlImNMRyhDcAMngN6P+Uk8IIcub+OUfbS4pp0tl28I6AlcKWxlNvmLj7149XjKYMYsHlOmQiaegwzRHFGKYWHUJ4JOcCQp24UcXaaUc5RhvVeMV8b9XCfnWZ2fdntBUjDo4s8YpSB4czOrYcSYARQHnVCM+ogbOO8nedGf3Ep3n7jjXht9+vR6fbi7J3nxZnn7iwnmL32+u54/PHfxBuvPB+bG53YNDgY/8UdN8Vdn7khuntfjRd274uH32zE//u9n5ak8MN6Kz5+3Sdi89Zt8cADDxXaHjx4oHgjzLRJTj8KLawDXg04+atTQhH7vdGhJJ4C5VhAbw1W1yGNT+gqL1c9+pzvGvSUo9cSZWfgPgOftBdwkfHB2878KpZPGcgCQEbeY3w2ej1cDdDKfKZBXvVU3Oj1WRpL8wxomcMph8VlkAWD7yNXXVVIKLhNYmUAIr0xyS9k2Rm0UI7rpSQQ4dzN4E6Wl9BHuUlo70UXXri8/lFGbmsG3gw9BQQBdKZ8PCnwljjn3HNLGebJQ14xt0k4LTjG/MNIRU4xL3kP7xHK5V08Tui7gK0eiPZLwDKvZfle1t0y+Ol4TJLQhTfGIczIA0MvoSFGOOFb0B96MR60Xfk48ugESCFD1OhUvwJkjb20CD/E/wswCw8svnkOwKs5NERxGP362IPpKJSErGvI7/ITY0FfGFfmLh4yJPw2d5gedMoXZQXvm4R7paaZP6vMw3FC+H99duSpBqBVTjscH4gIiNfvdkveygagU9Ti9PZcnLo0KIdz7N/UjKVaPdrRjKvOOTduvWBn9J55Mj48Vy+nD7+zeVP85uChuPvZV+LNaEZvZiZ69RHoPQnYPNpDH45iWI7Zq/ClOfXwbgYUAsjyFEK87fBW4jrfgFuMN/MJ8AoPe2QK6yYgEWsqG0nMZby2eMdTIgGfqQPwifnKPOY3gC9lwfcAScwFPlxn3YVvBK845ZD1o4Q0z88XoJiNJ+QGORj5pp4f//jHxVOadQ/AivZxj/YCVOEFRrikyef1yoaH7TN6wyT91msbLf+P2SBPC5pSYEqBKQXWSYE1Aa1qOSpICHBDPKqG+mrG6jrbNX3sPaZA3oX0bz1PaJoLdzYS8wLKs/JFlR+OJ39UF3WNpEm7rC7ya4FZlKEiDyiAcUD4FtcABfgG0Jj0yQZGbotGaP72/fyOXghVILlarkqsQE3uk0afoGTV+Oz3hzHoRczUItr9Q3Heofn4k22nxTmcylTrxWubZuLbu1+PVzdtjqXGXESzFe1mPVoYJb3RPnyPMIlVQkZW4oFseLijrHeF4BZ00ROC59llRanTkENpNSxIQ7DYECkvTHXnPvMJz1JX9vjQYNPo1WvMcrPniwAXIBPtQtGkPEAmQ46sj9/wDuVh0AJi4eHD/EKpBaDjI6AF+IVSzPvsCKNMozCj/PI3Cje7xXgc8FwBiur1kn8L4Iq/uYZCzjvQEY8vAC2uY0y/8/Zbsak9ExdfeGEsLh4aeZkMhvH4U7uiOTsbjWarPL+wf09safVja30pbvroJXHtZefFqc1eLA6ace+T78SPfv5ELPVIotOOSy69PHacdW48++zz47r6oyCkIWFjgKBj47dWKycdClBlb6gqiG5oGQYmRoIeMNlLS4O/Orf5DS3Mi+SYO/+cE3qtYQxhpBDigcEkb0pf6ibkBCOL8RBQXkkGHA+Dwj5qhPMtXTd6eanKFOnEdwa0nGM8T9vgS+YAickNpcMjgjDbLBsAVJRjWRbm9Ugwgr5mQKsKCsk3lMecxdOxTf7A8emqGJ+GPgqSULZ1waMkdzbsueS42bSpgMkYreYA5D4eG/RHeSxgu3y6ZEQBuJmHtAcDFgAVmeZmCTzmGiyAxm9PI/QUVemzkmE7aX3xWmsMXpGsGrmhRwq0wPjfs3fvcv/1/nPM2+1W9MaeWiW8cAxoAWbxH48t1gbArC6A1vgQCUIOm4iLAnGtHq6+Fv/mMEHBuyzz9WqjHDcvDB/2FFnX0PXoAyu1p7qnU3JoAWIVIG+cKoBDNaIWTdYdQK2lpdg0GMS5EXHOnr0R7WY80q7FG3hq1efihss+Ejve2hOXnDIX//P/+u8iat34j9/4Rryx1I//+4f3xTvRLHkth81/PTTB/ioPT3RAC97WK5C+6YEMnzJ+eGmxhhKWDygMiAxPMDdYu/SGZO4ynygPXc6wUzagDM1n3gEmcQDLQw89VOQ/8xXgHbAMz0w8wKjHOUc5rBfMH9Z15jx6AKGDjAFrOx/mEuUTVkjbPE0TXjRvJM9zj3WYbzywqROQC92HvqALUAabWJRp/s2sF2ZA+3isP2vN0en9KQWmFJhS4FhSYE1Aqyr4FJAsIhnQ0kCdBBQcywZPyzo+FKgCWhp/el7l0+CyEZH/zi3NxohG40b2ZKUF+11G0Th8sKqwystVns68bx/YyQOoQIkyhwgKikYHz+W2rAaaWf4ksIf3BHT0XsplqayrUOXE2F7LbcleXNZrGSNjjXZz0lItdkQ9rqy1Y/9LL0anGXHqBy+KX+/dH/OtdtRqjeKJRc4sVPSZQTMa0Sh5QVb7rNRH28q3AIbgqMYv7UT2QHvDCjVgTNSvkZo9EaiTsjROq3yY6cS9TGfBAcrIxqzlZwCXtmAU0xaUTp4n3AClmJA12ma4oQYthiJj9hd/8Rfx3e9+tzyDYY/iSnvZlUWBxpsAhZVr7PiyS4syjWcHHmGUT5IP2NMAACAASURBVFsJeWCnl79pG0YpSjjKOO0yvw8GN78pg91qgLCPfuzqOPdcwhbno9WIaMILg1EurWdfeDF+/otfxaFON+ZmZ2Nxfn9EZz52nr4lbr7uI7FtrhkHDi7ET371eLx1YCkGtUYBtE478+y49PKrYu/e/QVAI0xm65bNMeiTA6i77A3DaYeNZiMOHhjRQ2AROiFz6L9gJXzANQ8IMOxKDy3HRI86+TEDPYyVCbwzAMC7Jv9lzM1vBp0wdMzJZgga7cRbE0MKYwgPu0mfbGBspPxzrkMj+gWN+H6vAC3XE77zHJXm0E+vJIDBxhh4hV6GCfEeYwtf4MknuFSVr/wWyHYO82wGOfTWVMbogcM4Myf64/Asw5IMkWTeKNu5BngFyAlfUIYhUPsPHFjuj6AWz3iQAEA15dAXvDDkJ37DdwJ8hlUp+9xIgT+Vkco6wRnX6CzPqt5KGdyZyIfj9YaykbO0x/UNQOAJTjxNp/1letM28uPhgsnaMIKqR0AWoYV8A/SUnFrjJPHm3Cr5to4Oyyrtyh7Kue/KfAE6+MNQdsbOddz1lufdBLBM+Wit+TvJQXk5KTww32iRjSFhbfVGzHDQQa8Xc/sPxMWdbvzRRefHh1qD2De/L/7jUy/Hni3NeLG2OW793JfiifsfjEt2bI//5d/+t7F5cyueeunF+Mu/+8/x49/sivop2+PtA/ujNl7rpIdzoPTjKPKTrdXv43VfAJxxA8BhPuVDQ1jLnEfIP/jWEFnmE0CQ6wptBhRjPrNOs1byt96YgEncx2Pxn//5nwufwDuAz8xp6tVr2HfwHgNoYj5QFvNHGcZYAFoDQMFPtJ1+wJeAX/AfssADYvyb93iO9gOgUR7tRb8A6GL9N/H/SkDsJN3reI3ZtJ4pBaYUmFJgoyiwIqC1muGt4iSglRXLKaC1UUP13pXrmLpj7U5sBgQyGKMxNanFa/HVseplBoCyoSqv2nYBuFzvSoCWxqHAEr/JawDY4PHJKCcoOx6lXKVF7n8VwPJe1UCzDPukQb4SrVTiJr0nLWinXkYZ0OLv/qAb3d5C9Gr1OFRvR71fjzObm2LY6cViYxDDFonfZ0qIyEy/F71aNw60l4pxMtOfidawEbUBSb1XtkzWAu0yDSYBjiiJKJeAI9Bb8IIxccc1A2LQIgPwGjEZYMj0zzyu4cg1gUDf11Mney/qoWWYl+FMvKMB5UmLAmIou3gBcVoTIBUJZA0/RFFFSUWphc/wBiHkAM8NPFcoF0UdXkTZpky8tCiLMBrBFt5FWbbN9AWvLsvRaL39c3fEQ488NgJBlhbY74/Oof1xyUUXxdnn7IyfPfBQvLP3YAGrmu3ZaLea0Vk4GJvajRh0FiMGnRgOuqOT6OrNqDVmojEzF9d94obA+w8PJo6nv/yyS+OUrZuLaSsYRaASHlq0pVFvLtOL5PUAbhoH0hva0p8cDirgmAGtHIbl/JH/oZ8AgfegjWPEPYwZQEoAQUBKaIORYjJpDB7CRfgG4KjmMDmeQJayLXsRmsdJuh0Po8Z1oypP9dCCxhlsYBzgeXi/hJz2RyGnAITwMIbjstHYHYGgWb4qy7PHlnOX5zLQ41ymDv4z//gwHwAlhyX0dRQGSP3QzXnDc+aWwsuRECbmlYAr7QT8VcbSHoFTwybhG54XXHasqEPAXbrxLsCWnqp6ngn42kcNYgHeo1lLyaGlpyt8TWg3cpW6MdR/9fDDhf55w0C6l/4CpAJ4NcYhdgJa48TveGMVMKdGrixCDEenH44+o3EF+DrSj7TLII58B335b44z+kSoFmOCvIQPzdVn/wRAnVt5fZrUxslgFt5oI3qUPGPjcEQS47cA+0oS/WGcfXA+vrpte/x3X/pcPPP//WUMohO7lpbih7v78ep558fmK6+Je+6/P3Zs3Rw3XXx+7DxnRzz2+qvxwG8fj06jHQvdQcxsmov5MTBaAMbByAt2eV07wQGtoqek/InOGfponkoBSOeHc1hvXuae4BP08URk5YRz0/IAjgw3JRTR51zfPfhB2SLg5rylPL0nvUcfAN6QM7wHD+rxaEhs5uEsUymP9Yb3kEfm3IIf1VVX06OOdG5N35tSYEqBKQXejxRYEdByIa8a/ApIBLEu9grsvGi+Hzs7bdP6KZCNBcY1e2hpHOTSJil4VfDqeBhRtkmFJ4edqBhUQa1sFKmwZsVVJUIlAd43pwqKBEqKSUe5h7KylsKb55f1a1xpGGSgyTZLQ3f0edeQiWyMZwPed7KHl3XmuSt9BsN+NJv1mF88FINGO5r1VsShTtk9rs20ol8UpkY0OY2pKOf96DZHSXzr/VrUBhGN+ihvyuF8cvv42zC+rLjaF5RLjBC8kBgL/uuJk70PBAFVMqVpNsRyGzN45jN8Z68s2pNPRBJQcYw0ZLPsVJlV4c4GF/UDmHzmM58p3n4Y1CiqnnDIWJMTgx1dgC3CDDAuAfIwqAmV4B2UYeihAs7uMbvSyGmS2gIWyJ/sKNMGjGA8YPhPPyjr+htvjE1bThkBnjGIYb8Xm2bbxavqtddej5/dd38sLvViL/Wfum0U6llO6BpGi3EnJw4GKl68/UHgddXtD+Omm26OWr1RTnnasnlzXHvtNUF4Esr8sidNY3ySALl2xgYYYRt/8zd/UwxpZRF9qnqFQMe8ySKgVd14cW5r8MA78pr36JPXeI7xBkTkb8AFxpPwEL55n7BRgEd2zQn1zPwiHwgm26/DmRsrPbuSTBV4lSedGxl4rcq9Y9Ge6pqQ+25bDY2DDoZ5KfOgcQaeBJr06qI/8AHjAw/DO9CcMVkJQMsArmUbdigNBEpLuOMZZ5S8btSZc1jZtxHY2SnzCe8r+gCw7AEUeu3RX+e99QluZZkGfoOo1DAufM2c4t84B5cnnAGi4lmiF6IAmDJIEF0+zvIuX5u0aZJlXwbuqZsQKa55EiPAj/OPcu2XIbqWz5owKncE8eCBNTr1cOyiNT7tr4BZ70qmnn4cAWO6/quruDYi31g7mLuuE3i3Aiogl7gPX+nB5TPyZ1WnOdymlfMjC01GNKPbgH81AKdev6ybH+h24y/O2xlnvvRKnL2wGL3BMHaftjUebTfix/Va1C+8KJ549ImI+cW47qJLYsspm+Od5jD6cxwyMog+62+jEc8+93zx/svroTrM4bb7/fa8OpjgLXypTkTfua4HJWsltHbtywAz41zWKUJkxx6syn7K8NRq5SjfJcR9prXsmZUBK+4js2bas6V+PHX1xubbevL6n4FhdaBcn89mgM05p3wVaHN8nZuuOVkXOZbrz/uNL6btmVJgSoGTlwKremhlUENliG/BrJOXbL//PXcRzYpvXmRNmqpBkJXh47lgVg26zLOCGRno0HsmK3aTlFSu5R12Q3UEnbiPouTpOnhkYGgBEHCPOlWw9BRSWXEO6aFQDRFR+c5clunrXBQEqBovue2G6GgAuUtteYIfGCLmVRLIyW700shwi2zsq7AZ+qKyifFFPSYVRukEqNHbQEVOoyPLFQ0jd1VzWA1GJ8odyjq77IIH1TauNkursq36bL4vnTMgQZ/oH+0iPxUGEn8bMuSOfp4L+X3azH9AKOiBNxXgKH0i9w40NYcHoBV8hXcQzwNk8eF52olRzTgCgPGfv3PIpUYc/QAQU7FXYYcPKVsvEYBCDHnGn//yMW1g3vMs72bgNc9D/qYNeinaHvNQYfwDRJB/BHCO56hDj5yslGMQcMrTt771rUIb54ZzWvpKb+dndb5UAWbqcF5St32s9imDXiTuFSTjeeY7ISOePsmuPSdkudGz0atEVW75W/plMCNvNnE9G7kb0c4q31unc0AQHn7KGyaEtxk6lNeW6vrCOz4HvTkJULrn0wdzO5R9Oewoy0Hl+aWXfbjMY07fhE6ANwJSowMV2iM+rDWWPSnpB6HAJJVmvnbH80O+Lt5Kg8FyMnj5qsybsTuPOZVKOB5gLmAHXo7jsGHoIbAH4EU/mJN4XmrA8l1CIsenQCJbBMqUpVmXW2nsnR+UB4BGOPMIyBt5tQC8I0ukr0BpBn5su+Cd+oPj7W/X6czP1XVdXshrn16Z5vO0f5m3M7DlessBD+Qycp1EjrKO4BGTgbzV5kWWJ1WwQJpUdZF3rTlj72VkH/R0jPh96t6347++cGdcX98UtUdfi9bs1nhiSz3++pXH49kPnhkvD3sxO1+LmcWIndvOjNbmuXin3Y/F6MUWwtrmF8g4H/v27FvWQ+Q96VqVjxshA97rMjO95Wd1BdZYgEw2fJDbbkwg0w0pZn7h6Uw58Jbhv8MYjA9seKd44sI3bEhRB3Nx06bNxdt63979ZX3gXfQe11m9kaXPpLGorlcr6SfvNY2n9U8pMKXAlALvFwqsG9DKyrGGx/ulE9N2HHsKrAZoucBnw0hDZT3K8rFv7e+WqCKbPbRQsFWCc/+yAiqfo3zo2aGyruLs0fIYPbwLwMLpchgyKI7sAGOoG1LijqBGN7/N21NVhlXcJxmck4z0SWAcZWg08I40yNf0cDERqh5H7EiioHkctDv+ejBoULnrSTsplx1u3iXcSsOSsnneJLvyhqCEBo/Gtko311XwuWbIBMYhIUEondAaGqOM8sGw0+BSOV2NzyYZTPn5dxkf4xtZyczGFAYSYXSGLDg/shHm39mg1wilr9BKMIy+EAYIj6BQA5yhOCN3GRuUY8ILGVeMaK7nMAs9YDJoIK8KbFI37wOGYYTzDh/5gHb6vgo43/SR8czzvQrIytPUJYDMONJHjATGDP659dZbl71a5CFygcBD/KZNtO1P/uRPyhHqvAdtANkyyJjlkDvxzrXqGDjGGdCiX9nj0fnjvBf4Yp4LWAP44QGnhxFt4wRJDJqqF9RGybtJhjN15b7Zf4EGjfqNalN1Dskn1THiOuNIe+RNnuFYe2QJfJLlhe33mpsNgiEALIBNfpABjBUf5k8GhQRunQPwIs/zDHPu2uuuGYfXjYBhQEqAYgGTZnMUOtxZGvE3yZ7xkKT9gNDIpa1jLyrb12q3y7PKNXlqJUCryEZcbcYbiM4xgWJCMplPhMHiXQkgQz+5RnsOzs+Xd/EaQ5ab/2q19SWPnZsa9B9ACznkJoZjyjdzFFmFHHKdo5zsvaUHi33Jc9c6lRl+TzLoqyCpnjR5Pckeaq53tkUeAphmnPT4RJ4y/paXeW2leTJpfViJ9223azq/SbpPuxgb6jfvETKlvX9P7Hj7rfjSlZfFmZ2ZONQZxqtzjfhPT/06XjilHXHa9mgtRtSXBuUQlibgeq0b9VYj6oNB4KI1Q37DxaXlMZEPM4h4PGTAe1UHvJojSNyIsD3oD3fddVfxaCakOG8uQivAK3QNPJvhFXkEmYV3FmN35pk7Sog/73qCIrIC701OvH1j95sFMGOdZVOG00FZI/LcWIk+U0DrveKcab1TCkwpcKJSYF2AVlYs9SxYS+CeqASZtnt1CmTAR4CIayqpvJ29nzaantmoy4q2QI7hJoIM2cususuawSF38+2P+Y/c4VNpxxgjiTGKC7t+GLr8x2OHT87Pk+eRhkX+9n71uUk0XAmQyX0yFwPKOgaN7vlFoW61iqKFdxGKG0aLyUbJCYaBDriQd3TJHQTAgBGPV4ogEuWxy40yjsKmYQD4gtGAsQUIoleP4ZqWLZDlt/3PXlrUwXuEvpgkOhsyvKMBk725jpT/svE0qQzBGvp6yy23lDAzgRa9F6syUqOCb8PYMEKZRxqcGs2CfRiSeDTJbxqN0AIwiueoF7pD7ww0aZQ6P52v0pf7N954YzzwwAOlPYRQAZwJINpvDf/MNxkg0WDNMoA66Rvzw3w0to3n4DeUfOYJRp3Pf/azny0nSWEkM47088477yyAljmUoL0eLvYlG5jyRXVu5XEU9BHo0APTZwRqLYPfJH0HMDCvEgAu+Z5MDG54z3oMliPly9VkQR6TDH47r6TLRntnZTnmmGfg3nY6hp7mpecgcgUehG9MnA4f+DfXPRXQvDUAKoCJjKPyrhpmKWhh7imTNLs2aABf8sGLSwgphxUwlsgvTxYd0W50IiMeGHxoLzIUII4+cKIaObicF2VjZBy277xfy0Or1DPOJUeZAoLQE3pt37at0AgwnUMkeB4jnHlF6CunLNIeZAcAG7xZPMfGIPNaoE320OI95JAySvrmtZ4cd3r06s1mHwXjBMgpOwPOeb2rypCV5gnv0w6BCmW/YCX0EvzL/M97gIDkPDNE1H5kGh+ufpt1B3k9r2sC+65TnAJJ252TyDZ/NzsLsXNmGBeetj3eePH1WOoP4/RLLo6n97wTe5v1eOvgQmxqzUW71op6n5Dwfgxhy+Eg6oPR6a0k4+coxdwu52JVvh9LWfR+KQt6u2mnHuGaDo/gUfXVr3615KvECxjZ4omHrkXoM3gR8zy87Xzu9btjz+qF+P73v1/qASRl3o3yebbKpubC/KFSJnzIOvGjH/1oOUxdcDjTq6qPvl9oOW3HlAJTCkwpcCJQYF2nHOYFGuHsLuOJ0MFpGzeGAvCESprK6eEqgUfTMo30qkGr0myYQ1XR1EDVI8OdOZ4zXIln+Nv8LdmrRW8O3gPAQonhWcAeDCqBNA1KyuBZlB6N5wxGVZWYbIiuZpCvRLtsqOh141ip4GkMYCRefvnlBZDDwwzwyXA2lH76B4DFB3CLv9mt5P3Pfe5z5RvgC1paJrTAwNNLiPA0TuoT5MI49MSe7KVgvzGCDHNTAec5c8iYF0rDjLr1dtOAzcbz0fBY9d08VhpStA1vKcZfECZ7MlQVVvukRxUKr32rglwq0IKrGjyMMX97UiE0YNw0fJ0D1O07hsCaPFeQih1oACRAGZOeCzCtxH96hHFfkEwQO4MV9FFPG68LqmIk/+Ef/mEBgmkj4BzPCCzBA3wwAm6//fa4++67y+ELAnrmAKvOl2wcrzb2GYS3D3kXX362fL6ZKwC3GMLsxDOWeOYwbwQmNZ6qBvux5MNJfYQueT5lmZxBJQH9Y92eSeVlkNH7ylm9KAU7BBM0HJ3D2auFMmw/YbF6yMFnAKPIJ+5XgXB5hrr1ukX24XVB/WxAaOTzPTs3As5Hh9ANy38On2CcKb/XG+dJHIy8vyiLOQwPsx7AGy+9+OIymFDWmEajPAcQJ/iyTJ8UcljoNA5HM+TQuePzyNdbb7mlgKvQAHCGuaEcIdded5zrjTWJttNvQBM3ZtYDagoOQSfoDVgm0CtwSNsMtwQYEESSF5UhAlXOtdUAaXmlyj/5N+UoQyk7e2a5GcDzbLywBimr+CbUDDlEe3kGXqQ/bjg4v1abI78zho5ZJdm6OoUgnnKHUzRpA8AH/Ed5hh9uaTcjFvZFY8jJsu2YX+rEsNmOWrsdvVojesOCdZb2znCt04nZmXb0O91yQEe3149Ovxet9szySZhZPp8MgJZ85+YZcqUAwdu3L3saAgYzb5iT8DayHdqwYQFAC33x4sL7mr/dPNqydXMpa8eOMwogBu/wm/nIXNi3b3TiNbHEjL+h0dTDepf5bCUdY9K6djxk9rSOKQWmFJhS4ESlwKqAVgYD6KCGjIrOidrpabsPjwIZgFFRUCHWgMiu7O6EHV4th/f0WoCWgEq17RpOglUaTrQ5AyICARmAQOnEKwODgd1vlCE8WlSWeUfDNhuRVeBPsG09ivNKVJHGWcm3Tr4FDlS8BQs0LDRE8NAC0Pr7v//75VAylGyMdwwZ3OQp76abbiq7/ABa0I536D/KH89SH0Yl9ygTJQ+QB0USQ0qwTyCRditHVLblKY1aARrq5z0+jBHPmQSee3nH313x9Rhsq3Fc1ZCW732HejEgaSv9J0yOv6vjMklhVaG1rQIp9gOQy/GCn8xdJdCX+wgdbYf0FKziOfmDe9BMoEajjxAvQ/xQ6PkNuOm7ef6MjPleMR69TzmCUPbLuSQQmdcRk/dSFyF8GOOEc2lUfv7zny/5bThZDV6jz3/2Z38Wf/3Xf134k7rziW+TQJPqnF9tDjkHGQP+y4v2xfxw8DcebHju0GZACwE7vSugxbHiv7WkYbWPGYzXuybLF4F7vzPwvVZdR3LfeZnnjTTVc1QgWk8+ZYIelvLNpDnkyXv0A2MSQxEvReSRwED2grBu6uA+IULIcMYMgBJZJUDS7XWKN9727dtK1bwDWMbBHyMZO07oHaM8bMoiNgD0/nn4V79aXhd4nxBAcwkKKq0GaJV7g5ERrcy2LQWIG4dqAvZ+73vfWw5rggbIb8LQaLPh44Jx1cTSK41tFbDBWKf91I08clMCejCOzEnmMbT0xLYsF+iPMgc6ZwAp98/2yKeZf6SXvKuMFDzTu9V3aDN8AjjBhzKRJ4AXtMXTiJU9zl3buRbfqzs4FzNQIQDCt/LSDQquzR88WOjI+EA/7jFGAC6HFuYjOCW43Yz5+jBmN2+OwaGlmBk2ot2rxeKhxdhy2rbYv3AwBjEonlkNEsFzKAt9XOpEc6ZdDuOANm5m0B/XiJXm1lp9PlHuywv0U49CQFk8DaExY8L8Z77AE4BNfCOLoBd8DP+g5wiYAlazDryz5+0iB956682i//EeHlrohiMAa9PoMIel7rL84DqekoQ3Iqv8TIGrE4Wjpu2cUmBKgfc7BdYNaCHUq7l43u+dm7ZvYyigsaJS5K6riuDxALTsWQYQMqCjV1U2slH29CZyp9n39XBAwdAQysqGBiPGC4oQnkne1+hgfqDY432C4mPCYxX4DFzkHezcF2m6FiBTBU40CnwfJQ4DRGCPdmNwobABTNFW2rlz585ihLELiVLnGALS4JZP+AwfAC12tMlVQ7/++I//uCjjGDYoiNRnwmDKhTbUg2IIMMGzGhU8h1FBW90tNnyE33qWuYvPNUEMTwriGcPZlE2Ux/jy3/HfmBkwAtY0ZOgL7bFNApYZyMlGD21SSXacobv8IminFxq0geeggYnWrcN2aFwZjgdt9NTSuBJA0MAy+a150XgOTzyuo3hr4AtQ0W5BX+k6ae5zz3bQXsFj6GNd8Aw5tOCRRx99tPACwAQnPRJSynvQFYPji1/8Ynz7298unhbuuOeQrUlG73rH3XlU9TQTFBJ8gJYYLBhEeOLRZo107mXvuePBf9X+aYznNlWNJnlkvbQ5mueq8sm5oIENj0ljrkEzve4EEavzJ4OX55xzTgGlMhiBbPNgBPNiCXr4LjINYBKedI7QTxO/l3kag+LZ88EPXrIcZods/PWvf13mIEnh4b+lxU4BJdwc4BuvD3j/148+WuYs8hXeeGycs4k+VsONclJ42lKixWhHf3S6cAaXeZdyr//kJ0s9tBMDGZ4krAnwhuevufbaYkBTDvOJuSeYvJ4NSd6zbtcQ2mYIPZs61EdZer8wXtTB2shaoXdyXneho4BX5k/BTHVM12muC2ApK6ugjHKfZ6Uvf3vQBv13rYFfBMuct5bnmkzdk9bnleaDfKoOIRjoJoxegdZb5kZEGccRMPJWkbkAkfzGi3nQG0Rrdjb2HTwwOjxkZja2bz0lokv4aUR30I+o16Ifo8MRDh1aWB4LvAHxIpR2tEfdY6OB7KORGcfyXWiuN73zxxyO3INmzFW8kz1IRdkJsAhwy/h97WtfK+PDJgayg2d2v/F6kR2dzlIBtHiesaQeZBLygXkIoGXORceCcgmPrnooHsu+T8uaUmBKgSkFTkYKrAvQgjAqonnX/2Qk2LTPIwpkRVNFQA+H9wONNOb9FkyxjdkAzO74Kt8aWXwbLlg1flHeMcINj1Kx1mvNnUAUeIE1Fa2qUZON8ir9MrCWd6k1UAXysrKKwkQdKuaATGX3d2xwoNBhoKNgASwYLkdfzJMFoHDPPfeUcggPA3wwnxP5jwCqUL4xEHkGIwaDgZ1QPtyn77QB4wbFkPporwCh4+EuMsCCHhsaJ/RLkAsFkfsqq9XQqrzLfqR8mHl7Uhnc95TDUYjBvqK40i5oJthUBRQc4wwQyVP0x77QB09bonzryEnjNdD4NiSRvw0HzwAC7dULwPoMbxQkExjjN2ONNwoGsfNGEIy+Cc7lOVX1anBO0C9DI51H1IVxAQ8BWAGWUj68w3X4zDxHhKsCIn3jG98ooKh5jiZ50GXAQxm1mhGa55WAln0TlPIZ7jO2eJUx3oJwzmcNlKq34ZHy4OG+J88pe/IYyQvKCb7XAswPt/7q8xnQysCU8xP+8HCNfDJslmmWmdvvNeQIY2HoG3xGecgjQHjooecUfIX8w8MCmQdvCVrATzzHeAr0A2gx1ldddeUy8M74IvswbOv1xkiuDmvLQKyhh3h2YfgSUmY4MX3+xS9/+S4PzgyYTAK0iqzoj/JwOV7Qhn4yR3accUa5x9zAu4w6AM/wtsTz6Lo/+IMyxtzDcxb57ibCekANxy+vedQPv/OfMSP5PHQdGfedZe8fQUbqdzxpK39DJ0At5rWbALTH+3qA6q2aAT3lI7TLstJ11zUCsJM5CuDGmDJm1mGbBLPcNHBDCLq7QbXWHBDAynzquqbnqjQT5OI3fTxzx4646qqrylix6UObmRNsLv32t0/EcNiI+QML0arV4+knn4ydO8+Jj1x1ZezbT/L/+TjnnLODgwYGMSzhhcN6LZ7Y9VQ8/8ILI34BCByDWsokZaLzaa3+ncj3lW/VjUqBU8DDL33pSyWk3ZBU6A8wZRoDTlylHPiHccXzHN5+8603yljNzc2W9cswW3JpEoL+5puj1BPIB70CCSvlxEM8Bsl5l9eeE5nO07ZPKTClwJQC7xcKrAloqRizCPNf5epkWBTfL4P0XrUjj3EVVNE4yka7YTvrVQiPRb+y4ZaNWBWZDGjlPmQgwZ1UjQzBJo0vvwEFMIrIlYLhQNgR9zDYdWuXLij5eLtgeAmAYGyh1PBtnZl+tk+lN/dHw6Bq5Nn/rJDzjGE9GnWMiTvt3ONvFGr6yok8Dz744HJoC8oaYENNuwAAIABJREFUIBXKHeFn1IHrPTvvGCKUhfIGgIWRx64kippJl6kTIwpjCsMC5ZFQNkPIUPJ4hnqgKfTzm35gfFEWyj7045tnBNU1fgzh0EDLIR1HKp/WUjQtV/6iTvlG7zG9eia1wXFiDHhejyW9VQQhLUsDi3qq4EkGNy0LmsJ7PiufZ08jwTO92ATnDAfFWCW07pFHHinGp8a/QGQGQzQ8NTDlTw18fucQMsaZ8cToxxsL0Iz/tAkQj2cxvKnXpN1f//rX46/+6q/KTnoOFZ4kg6rgx0rjWQVcBII0oGm315z/tPHmm28uc4dQXD7QEB4FbNPLTm/CYyHfVisj85dyTmAugxZZdkiztfj8aNsufQswg0fK2OOH37QNPgVgRz4wtwVWeS572eTNhlwO/UTuYEByXc9BeB++hZfsI/wM2MOzlMf4uTEnIAaogMwahcIBEwzjyiuvKIANc4v3AHkJs+50uqXObqe3PNcEdQCYirfG+ERS3qfM++6/v/RReuQ5tBag5VgoOyjzogsvLO3SKwuDGY8TPGjp+5133VXAI4xnDyvI68J6xhf6WSf9zV6Ibvxw7eMf//iy56TjW11r5VW9lBg/1hPoibxnHrmWCZq72ZHXasoXvM3t4V29owE6WWtYp0nmb05HN3mcG9BPL+M8l9azdtAPdWJlhX13LuoVJdgtOAn/AWgh577whS8Ubx7WYvirzIWlTnSjHmefeXY8/suH4zVO2Gw3oznTjFs+c1sZ04vOPz9qg2G0W+04uLAQn7jhhrjvwQfK+ozsnGm3otcZeSnxP4c9ngyb0ln+yIuOA2uIgBae6eZDBChGTsAXgFwAtvCOQDLzmrFbODQKE927d8+yTvOnf/qnZX3i+YcffqTwRrMxOniHctGx/uEf/qGA8H/3d3/3O16ayoWsD65njk6fmVJgSoEpBaYUGFFgGdBS6LMQuJukkHXXSUWgCiJMiXnyUaBqEBZmGu8gCzisRZWs5GpoZaMl85tGmcblah4atiWDsPK19wy/yoaW7eVZDdsqYGE5KM8q+T7DDp4n+tk3y9cwM6RCEMR+5R1qvZUAOzCUVJitz51o22IdKLIYiXi8kETbXWKNOHejLRPFjecxhFC2zAGFAowyxz0MAhRvTvECwMLoo1xyt2A0oKxRf/YMcmygBYohBgteYISxYWRpkNAOQmb0ZDOXhZ4SlKtxgKJJ/ZRNP3k3h1FMMqBX4788PgI1jruAbDZIGBPogAEOgKEBLYintwntym3RIKwCjqsZTc4jeXWSkqtRUpXbub7Me9X5kj0GsjINvRlL6E1fPdq+ClhVDYYMmjhuXsugq/MXTxkOFsCwgJaGWwrsuesNT8BjAFoavo7TWvJltfvSL3uR0E766VyEFhrgjDPGyrXXXlt4D89FaZDXTMqgPxmwOJJ2Zvnq+ORrtF/gnbYpKw25FRSwPQI3lCWtc/+47m/lDbRHRggy0X/mHkY315BDhqVSph54jrsyPf/OHhMZgM68vh5AwecpAzCAdgL0AJYWj6/BoNCENukBBnjBPKWthlcL9MJbhlPv27c3ZjfNxQUXnF8AIz6MKbJrlCx6BNL1uv1yz7VEzyH4g1Ps6DdeHnzuuffedyWsz14zwGcjbWyUHR7vmsLjMfLwEOxxDtKHG66/vvSV9tF3gCHy0jFnMdBv/tSnCriBvEZuYWxTFrwyac3La5+0rYJSWQ7Be8pA+IFwdmS53pgC8PKpa2Re0wWFWBdov3Q2FHQSH8jf3nMOMJ6MNe2AJoR1OW+ybJIn3wUojhO6V+XtWuuHenF1LVlJl1Hm0ofTtm8fJXWfmSl8yvpIH1j72ps2xez27UF6rOcf/W289tKLcesffTpeeuOVeOIFcj4diljqRq07iMawFqeddnrccMun4uFHfx3PP/d8AbJqNcIax3x1JALo9/wd1h82VAgjNik/XWbjjnkFTxqSD/8wTmxQwmPPv/Dc+DCBUc5MvZHNsfijH43XhqiXuccHnewnP/lJ8cYTUD8cfvs9H45p96YUmFJgSoGjpsC7PLSqRoqGXl64s3J61LVPCzhhKZCNq2y46LExKaSu2lkVQZVLjfGsgLroV5Xb1ZRt6zGPT35XZV5vlKxU+Jz90TPF8AQUEa6ZGBrAhvA6lCIUFwAtDApPT8r9s70a9BmIEODJz2AA6MGkwQSduKZibJgY13mG+qqeYhrsedcY5YydQowzlDCUuO985zulbMADnsXjCqAJbwfqw5AnZJCcEdR75513xg9+8INiPEADFDUUQdoAjfBUeOCBB0ooD3TTi0Xa2h7arXHk2Ai8YYDa/htuuKF4g0HfvMuv0ZJlV/57pQkmcGI7fMccMdnjRXCTsqAd/QTww1h011eQxXIyAOSY2/fcJsc88zP3J4HCq/E8ZWdvCtuRARvr5Z7tE2DwXb3g9DrU08/nLXe1+ZgNyer8lQYYFICk8AZggqFG8AJtKaBAb+QBA3+R64RQWN4XkDmWwlMwS+81DXGMGPIFAXbA43ho8Qyei3q4CdjluVYdz8NtazaSV3o3yxfaIjgDTQ0xdXztl2B45guuCS4JXlEWtAfEMfySspBzgtJ57gqgZa/JvC5UQU3u6YEjv6wk6yf13/poI3MS+aChWHikNeIjwWnBOngKOYc84mPIIRsUjKmyZbGzWGQYII0ALQARsp38RAVo6ow81u2HIGkBczqdEt4Ij1P2rx97bDnEzpx7y/OxcsqhObS6S6NxrALEXPvTr3ylyFdC1PD6xWMYUARQjzZecOGF5ZsPch5vqLyuKbcybQ9njc1gp4Ab6wV5qwCp9TylHuQ49AcgMERRGc99NkbY+BD00ks1zwH/1uMInnS8lU3OR9cTdZHqXOS3wJr9r4JeeX3Oa0z+27mVy8i8nK/nuUB7t2zeHH/+539ePKMJaSP8GvmC3J2ZnYuDrPP9fryw6+l47bVX4/qbb4gnnn4qfrPriRgMB9Ff6sZMsx2zrZnYvHlLfOb2P4pHAbSefT4W5uej2azjG3m4YuekeR5eRWbAq+biFFAEXAVYJHyY+Q/v6lHKmM8vHBwfCDJX5h16Ce+iSxGuv3//yDt00B8WXQGgGV79/ve/X8rNwP9JQ/BpR6cUmFJgSoENpkDtkosuGWoMUZcKHdc0bjS4VThVTje4bdPi38cU0LCVF7LyyTUVcXlmUldyGdzPu7dVXsv3JhmLVWWc39lDS4VVD4yqx0lWRHlXA9E8H3oiodiglKOkY2hTjjlMBJUmARjZQ0ZAgec05KkfhR9jx1PrNDpoO7uIGeRQKTe8zFAzQS/BOMEv+8d9FH7Cb/jP3MYowhMLoI5+kheC9/kbYwnlD7AOo557etcAgvHhPQAectdgyOCVQKJikvESTmY4Dv2TNhksFExxbNy51zCBrtddd11R/vXAyPxR5Zv1TBuNkcw3uRwBHenlOOmxAiBIiAhgTPbi09AWMJDuVZ7IvC9vZnBrJUCkamhNMkhzn7Khlp913uY54n2NL3knh+Da7pXm82q0z/2DZoQdMo/4L30Eq/wNz2AQAB7z3xDaowWMMh2rxrIABeCV6yDjynhjsDMv4HWACgG/bLwKbKyHD1d7JtO62l55Tm8w2mIiY9dtZQTPUpZhvtRZBQ+4pqcczyL3oAPzlPHBy4l3mH+MSQYF7K8hormc6jqRgVNBtix7D4dmygnqYD4il0eAaD/arVbJNZRDdz0kgzryoRnyHIAWdOS5RqtZDFr6TX+ogzEfediOgDI8tATKsrcofaR+5CSh1vAtgBaf7AW3zMP1EaI10FNoDE7PtmfKOsQ7yCPzVLGJ8Md33LEcmkkeIAxl+JJ7GOE/uPvu4MRQZC/et/lkNQHPSbSuypdJ8kbZkdd+/pbPoBF0N8TSMaBewrYI2zdZPusWgADrBO8LUuWQ/KxvClK5yeDGg+2U992Y4FtvuMyLPJd1E9/PmwJVnUC5WJWTuZz8ziRa2pfTTzutyD/WVvQHQtbgvxtvvLGAj2+/+VZs2jQXu9/YHS++8lLccPON8dKrL8eTu56K+YWFETg54H8tzjnrnLj9Dz8TD//y4Xhm1zPlBMzegBP2poDWSvKE+cqccuPEXJV4JAs4MTaOuet52TCcaY3mf2904i5gFh95mmlc5nmtUepgEw7ZBI972nP2EDwcmTd9dkqBKQWmFJhSYDIFlgEtF2INIL2yVBhctFczqKZEPnkoUDVsq0a0Cr4AaTZAffZwAK28w6kxtZpROym0L3uPZQBu0qjxrHlxVJ59ByUIYwWQ5+c///myB4Mn9TmHsgKcr1FfDhvkN0o/yj47hp6cpVJOOexgG/aGYU15lGGIm95jlIURpCGe521WzugTQBTzmxMLUaLZKWbHESMDzxSUMH5feOGFxSjADR8Ah/xZAG//9E//VK6j3AFiAZBhVOPFhfeA7UCh45kc9kS7Mqio0SEgBMgGHWiXIU4YlPSburOHQZX31jsLTXBMmfKpHgACogJatMuwqquvvrqMB+NFeI/PQDeButyGDBDZVkEA680A2FrtzwbeWs+udF/AyLAh2lX15spzJPPTJGU8j8FKdWZwTaPXUFXnmCAFz0pLAQXuATZgQKzHA3Q12kwCtORRvqmHMBH4HTmAlxbAhG0wv5jeTVXj91gCbrmsDAi5RkMLDbIMDCKP+OTwMEGHLD/ok3PBUyQdqwzO+XcGMuQbvUV5Bto5ZtUxcC4IBDqOWb6vh6etV+9P2o08o25yYOEh1WiMwHs9iOQtZCZeQSTiRo7zgdeQNXoedXrdAl7ywSMNuv3yl78svFerjZKd44EhMJLBOa7NtNvFwMVrA4+PJ558sshq3lNOLPezAmgBbxWDuTPyusvrBSAI6w45tNhsQBYBViGPGG/oSnvbMzPLHna0GR7W43cSz9qWKt9OkjUZ0KqOVfa09DlBJsdMMEEdgTlG25DzflYChbN+6vqhDON3BhbzBkkVjBKsd91xg8NNDb8n8a9rqnM+y7Vcj3Iyb3LwTuH9er2sH4wnHzyg4V02jJq1elz0gfNLuPczzz8br+1+vQBazz7/bDkts9PtlPDUVnsm5hcOxVlnnhW33HxLPPfMs/H4b3879tQdrGcanbTPME7mdtSLk3HR84+xYNwE9pUjyJLZuZlyD/mSgVveIVcWpxyWuR718hwgFnoC4+kcWIm/TtoBmXZ8SoEpBaYUOEoKlJDDbGyrEAtkTfKMWY/xcpTtmr7+PqfAWoAQzRfsQGHQWFbhq4I9+Tr8OMmDKpNkrfrd6c2KscCF7cmKaZXc2cDToOB9c7XgkQTAg+cUc0WDRuNwkmGgApz7LnDCd1aM/RslS2WKHXg8lQyNcW5qsNnOqrGfjXfLNY8MRp1eL9SFBwb3PvGJT5RvADv6Z54elHDCI/C+wmBjt50PRpWnSWFYeow113/605+WcgW4qI/x0ZiQVzLgxjUANQxO2ohSiBHqMxreVVm0XiBBgEYFU0ODb4ENeULjnDpRVAkjIik4xiq5aeQr8z7ZzzzeWYF1DPw+HDDLNq0EauWx9tlJgF8V0Mr8n8GMKl86Z9ZaA3xvJTEmgCV/85zeK7TNOaoHEm3y/kp9P1KRaV+y9yZjDXAL3+FBAsBLfh4BSDwaMVAMnXKs/V4vH65GH9uVvwW0+DYXXgYHAZSZl4AdJqeXnsgFeFZvN9qIFwJ9Ze46FgIf3KfP1E84FM/phUW7qX8E8IzGZiX5M0luO67SM/dxPbRTdvCtfDIEcmlpsYR04UHBGAFGApBTLmA7cxb5gycTcpz+UgYGqSHbUR/lseLjqX3QAF7AYC3zeTgKXXON0bOP9wDUACkALJBbr+/evewVJ6i43OdKyCE5tMrmxabNpW7ztxkeiefYoYWFElLIeLMuMK7yQ/GIxfAenz5IqJN5gihDb6/1zJeVAC0BSe7Lk67broGUz/xw8wb6FNqM26aMcHNCYGGttV0ZpEzVc9m1gXZUUwpkueia65pNObTRdqy0dk/i4yyPs7x3TVOuuUa4zuDBB2B61113xbe//e3ihYqsIdT/pWefj6X9B2Pr5i3Rqw1jz/69ceNNN8Urr75cdI5Di4tRazZiiYOaBv0495yd8ZlPfzoeffiR4u1F/6aAyercXUDnsR6C3JBP0TmUB/CxoBf0NH/bocWRhxwp77zO++SE5DohoOVAmy2nlLlLEn83HZStysv1zMHpM1MKTCkwpcCUAmtTYBnQcjHWsyUrKSoQFreWMbN2tdMnTnQKVJXOqiHtDmg2EqtKJYt65iWVMIEw+S4DPasBGCq0fOs2bhm5vbTJ09ImKak8y33mgonS3bHj+/LLLy+eGxiNGBQmGNYDwFw2ud3Or6z0VgEs7rlTTBsEpjTaUMBMLqrhZRvxZuJ5805VjWHpoNHFN4YtwJOhU+bdgT54W1EfRhw7/hp7tAUjN3uH0RaeoU7+NvTHujAqpZEK/ig0aLAMUGncCO6gIOKJxUlVtAHjDX4xREAaT5JN6zGIVfrlNX4LmEAH6ah3i4oteXWgG+EDo13a0XH0KqrZwyjzYxXQcmzX09ZJsuJIAS3ppZzPfJLniG3XMMvtXEn+T3pmpfcEQSgrG6TWp+cW9/VSsc3w5UYYBBrktAegB+8X6iGki7oBKABY8ZDUm0c557wWqDvScZ001vJqprsgFvU5z6AZADPtvPfee5cBZGUYsoq8MXgL0AfexdsHwJg8S/C1oBA0BvAByMP7BzrQd/rF83osAlaT2ywfYOHYrbbGKfs19DO4vZ61UUNSLzVBeX63Ws3o93ol5IrrHnCBsY8ssa3ITDwqqNuE8cgx6NmaaRe5CO+5ucIzeJ7W641lQEu5ofxa5uXBoISk66H17HPPFRmpB1Gev5OSwnOfHFryvvKD38hXks7zYR3iN+NG+YBbyObaON8iMpR+GPqtHIMufibxat4Iynqfz8rn9DuDkm4E6c0qmOr8EGwSNOB6DgvM83qlOaTMEIBSlmZvueqGh95SyjW9qQXRDO3MwNPh6rsr6SZZrjrup2zdWsJRmUv0A+ATfqSdjNn+AwdjaXExdr/2ejz15JNx5VVXxUuvvByPP/F4LHU70ao3Cli7efOmMuaf++PPlY2u3btfj253FBYL4Dr9TKaAQKzgspuS6mCGZ49CC0cnvMNnXOeUQ77r9RHwzPiShxSgmHXj0KGRt+GB/Qfjhz/8YdERASsFyNQVsk44HacpBaYUmFJgSoGjo0ABtFzkNaYzmFUFKo6uuunbv28UUJGv9svrede26omiF2A2/DPIo5dG1dipKrqZf7MHwyQD3fZUd3CzcqEBSVkolyidKCUYdgAzeCCxU0r7VE4EWAxPsR8rzZ98XeOhutMskMV9E95igOFNYdihBgMAFEYEhjZtHIXejDwM8lhofNBuDFTCAd059xslzbwyJvSl/3qCaSxQN38bmul4Ub9hk4I+eoto6PCsAFIGgVQgoTvGOfc4sQq66iFiGIBjLV/JB+sBE0x0rRHEO5SPYUHYp/2nTGhFHRiFGMckuodG0M5TjGyTinJ1fOUp50n2QPTZ9bT7WMkPDxegPI29bOCuBFodDo1Xa2vmSUEhrmXPD+eDCaZXAvGOlib2VXCTb/gXIwWQB29E8+NpwDjO8l4G4yeBAYfbxip9BICcv3pKMc855c95znVAKDyJ+PAe8xbPJMq84447yiEWhMHxG0ALwxqgRmOeuUo9gF8A3noI8Z6GHh4IAPt4qmGsKRucV6vxsrSTljlcb738pRyHj+UTvkfePzMF8Ol2O6V/eL0gM/GUMneWYX94W+IdIzCjxx0hh/IbNGauk6eKkLDlVFdgBuQySgcy2K7ZmZnSLsYGEP6pXbuK/IA+1ZBDcQczHgFDwEPtZmt5/AwtX87xVa8XQKOAW73e8kEKAkWNZrPUD/8CTLppYW5IeVT+zeO10histtbn8qhXec07+RAB5SkGv3RTFiqLM+/ndVk5ZV25PeoS8H9e+6rruvNQD2HH2PedA1n+VWWhvJLndH6myvvWYXvp75k7dpQcZ4QuA7Ky5nz84x8vOkZ3OIhTztoRzz33fOx97Y04tP9g3HLbbfHsC8/HI489WqrtLSzGHHnatm+L9mw7PnHj9fHoY4/G66+/Fm+99Xa023NTQGsVoaus0PudR5Vd6ibwmekOGDv0Gvir1W4W+bh//77Ca3iAstHF86N8g1vK3Hz1ldeWwX7lgt6JGbhdaa093DVj+vyUAlMKTClwMlOgAFoCWdljxkU7L8YK3uNpeJ3Mg3Mi9L2qyE3iEZXEDFAJ1lRBLZ91R8wdbZVfDToNyGxQZO+mDIJNUiizIl816Ckze4VgBBEeAJCFosLpdigmAioZHNHwWE1JmQR6VJVj2y9oxG+MFdpBfQBahu2o4NtPAadcpgAbz/IfujrfKQfFLe+u036UN707eIZ6uZ69DAzHEYjIIS0mrNe9n2c1iFUk9YAwrwvX+RsjE0CLRPD0HUANoywbEyqFGrSOB/1eS0Y5Pr6r9w8KqiegCfZQFtcxNgABMUCkg3wprfjOIFnmT+nNNY04x0V+zJ4ERzr/s6FXNVQt0xDSTE/nlHyUeUZ6VefKWm2cZOjJ/3rpCSIIZpo7Sy8gDzzgd3XurFX/eu47RgJatAOgkrxwAAKAQ/Ck7XAO8bzeIXqLcO1YAVoZLJN3aJteJdTJPLntttuWvai4d8klFxevjgLaN1ux9ZRT4777H4x39uyJP/3KnfH8s0/H22/sjhj24/Rt24pBtuvZ5+JjV18T8wuL8dOf/SxOPWVrmf+AXebnAsjF44h5wFy87LLL4p577ln2vhx5R41AmNU+8pcyFBoqU/Jm2mpl4B1BGwAe+ZgwHTkmIGfoNHIIDzQP1hB8Ztx53zxazgnad9HFFxWwCCOW9wEAPeG1yN3a2EtrDAhTVh4jvWXx0sLLtJx0+Otfv4tWzs0a4Y3jjQcBGHIskfRbeVgArna79FV+dZ3SI47v4l3WapW1gf7Axxri3IOHqZf7eV2eJCdWuyafK2tcr1zPaaeguR5YzpEMHOS+8E72trL+quzJ6508ktvRJJdWrRHQtd8cRB9P4N4ghv1aDKJRxi7g0SEe4t3y3RhGDKIenVqjODbVa8OoiVyuwIjV9uV1x35J4ywz6D9hwQBYrG/IGZ7DcxJvR7wDzz3//PLMbLMVD//yVwWYfevtt+OJp54s4WynbtkaCwcPxpk7zoibP3VzfOD88+Kf/vmfCmjLHJh6aK0u+d1oy2ux80ivLXVU5i6yIHuVdrpLZZ5Ba042VKYImL/z9p748Y9/vJxqg9YgRwC83Byp6nzrWaumz0wpMKXAlAJTCkymQAG0EOQqGypMaxmEU4JOKbAaBVQKMsggGOW3oIbKqCET8CI8ycKvAZuNu6wEqyh6zTatxb96NqGUaExpiGmoYggIDqlos9uP1wIeWhi7epdYr2CR4MCRckkGtDJIKB3MSyLokL+dw0dad34/AzKTjA/DnfI7jtla9WeDoDp+eZfUHBfLBmCttiZgpdFcbYP1aChatrxIvYJ9a7V/tfu5/iq/8l7mD42ePD+Oln/WapthFJnnM/h0NH0/Ud/N/QfkwBsPGYCHoPNaAHejaSWvK18M+3VuIbe4hiz66le/Gn/7t39b5gSA96Uf/lD84sEH4rXdu+Pyj1wdO87eGT/68U9i85YtcdMNn4xWbRCt6Eb0OvHUE7+NW2+5LXa/tSee2PVsvPDyawUAuOCC8+OC888rocfUAxgkYIKnEuA+IJHJyAV0lZOZB/I8h98y4Jt5f6U5+7v8NAxAC3JlAUjlfIkjWV4veYauuOLKcqAFefww9KGlfRCQoewsa/3NN4A6hiz9pYzsPWibstwSKKIO2sU36wdrBmUBiAFa8JzeqRmI4XrmL8AoAESAIQA1w+hze3lHEF0jvQqoTgK484aQf+fNo+r45XWA5wUu5c/sPaXH2EbKAXkl94366EO70Yx2NKI37MdSqxvDesRwcRCdxUFEY1PMzWyKNmDVoBPdwXwMACfIoV5vxUJzJrrDiEatF/XhxiVWxyNLMEUgn3kmqAr4wfjntYjxRR7p7cz7bLQgA/igj3BvLd1nI8fl963sKqir3HdT4ctf/vKyZxbgFvOBcSTke/qZUmBKgSkFphQ4fhSoXXj+hQXQ2kgD6vh1Z1rT+4UCVYO+CrgIzKAgmMyWI6tJQk6OJsIz3OFFYef5nOfCcJUMpNj39RhGAlrZOyB7alA+BoR5pdyBR8mkfLx4UCBzmyhLZT6HlB3JmFTBHsqQhlVAZJLxeCR1TnongzH5b71ZskeRxsV66F81RKrv2FeBJw3QDJSu1MdJZcsnAqzF8Gm3iwHBB2NB4zjnuDhSOk4yKjIIkr21Mt008DfaKKFOeVfe2miQ5khpebzey/1nHntsu/wgyOo83+h2CV7RLsOAM1iM3KRNX/ziF+Puu+8u8ur222+PxUML0VtajEcefSSaM5viqquviX/56X3RHw7i5ptuiNdefil2v/JiLBzcFx+6+OKS6+l7//jPMaw3Y6nTi1q9ER/4wM4C6F1wwQXx0EMPFeNbD1HAFQxy+Oexxx4reZxKKE6rteydVgVslVl68FQ9FJ3v6+PBYQxJyl78mkaAlPNmBG4NY6Yc3nBlCSEmJBJQUq9fATXbWPWKdO4pawSS9NrVUzDPUdtPmdzXo5X20QYAQPiGU2Px8NQgznIPeuoVBpBISCe/MZDxDCaZPSHlzle+KYf28S5rkoDISutP1UC3vcpz5aSgmTzOuPisnnhuJlXXpWPhobjW3JoEaHGNfrcarWjXW9Hrd6PX6sWgMYxepx+dxV7UBu2Yac1GvUHSf/TexRj0O1EfsknSjj7/B3ho9QJ/ro38SKcccgmd9Qwy7F1P7Lz2KYvoc/YSFSSb6vMbOXIjfeGzn/3s8gH/RzqFAAAgAElEQVQHnuwK3UkCv9Hr98b2blr6lAJTCkwpcOJRoHbezvOGOS/IeozRE6+b0xYfbwpkw2Ql4z7nWSLPB94FKPsAWuSW4GOYG4q65ZSktxwxU/lkxXotw0gQQUBLBT7vmKM0umtKO/TWyiE/GnHuWucd+6Oh+WrzsNr33Ff/PlqFahKglvuWDVKNHQ2t9dad21qtL3sN6M6voi/9s2GXab0aoCWQxLgSroXBCHCBoUieHdrBTqtA15GO4XrGYZJ3oTws32tg5r4eCxktSJI9c4+0r79P7zluhkXlee89PWE2ut+CV/C/YVvZkAdgAli688474wc/+EEBn/j9yMO/iks/dHHx8Hj51d2x4+xz4v4HHoz+YBi33XZr/OaxR+OF556J07edGtu3nRqXXXpZ/Oy+++Ktt9+JVns2tm8/LS6/4ooyNwhv0jsMTxD+RkYDYnHaKfXiNQKgYgggYTWCP9V5qYeW3rdHRsNhIP2bzRGYk2U3sqHdnolmqxUXX3xJCSdExpMQnjBtZVgOna3KK2mcNyeqIZECD3l++jfzmrEBYHJ+kdeM/1zHqw1QUBlHm01SzvMAjIwlfYPOAJck/uZ5fuPlVc0jCD0ZB8bMkMvVaDspRFCZLigiraQH9evZCT0mrXWT6HtkY3x4bzmGJeSy2YrGsBn9YT8GjW4MmsPoDPrRXepFs1OPRqMVndoghvV+1Ick9eZwEkCsdjQGM8QeRtRIur9xgBbtFdwVkKXHeoebN9A1Im8Aurnjdw6999p61+DDo/L0addh6AyghYzlwBrkHf9JzI/MnNJ/yitTCkwpMKXA8aVA7dyzzy05tFYyDo9vc6a1/b5QIO/SVneFVfwNsUIJvvXWW0uybfK5oMyh9AtcobDpZm8eEA2mScDV4SgTtME8TlUFHsNMjyyUFOrWiwdwy/AVlc4M8rxXO6QZGDoaXlqpnElAZfXaegAXjXXBJ+uTlh45L3ilR5UJ7wWcVhrrahscW8s31w5jT1gSv82NZuLko6FflS/9nYEu25QNQwGtSaFbR9Oe6rvZOK2OwXrG71i25f1UluOjN4SywbluaGoGzzeq/c4RgSLHiW+BdAAMjosH5CBXE6Eue/e8E1s2z8VNN94Qe/buj62nbot7f/KTGAyjPPub3zwWL7/0Ujml65yzzopLP/zheOjBB4sXUAkhbjRj0+bNcdVVHykACR5OyEHq9cQ8QvDIHUNSeAw688/omaT8y+Ayf2vEmw9qJV5bXYYPS9J32p/BbWQyc/nUU7cVD63Ax2bsMQWARH4iabeSHLNevbAo3zoM817J+4kys9eS+RSRVYBbtA3PK3kHD19ANsI5WVdYb8hLRngicg6QnfvUx7rIRg9lAirSH+jOh7bSd+o2308OPZsky6vyNsuASR5rAiV6dVY9c6v0nLQub+Q8sexRyHgrGrV2DAb9GNS7MWwMoh+DGPQG0ejWojasxaE+14cxrA9iWBsGEGl90IxWv128tYY1TsncOEBLnsrzI3sM8rc0Zqz42zyPjkUGWQXDKM/Q2I2i98lUbl6vs43EnCOpP3ObTQR+kyMPD0w96k4mOk37OqXAlAJTCrzXFKidc9Y5Hq6zfCra4QAC73UHpvWfmBRAKcuAEadNobwTZuGu1zPPPFN2uwxJzDlMVtodPlxgdiVACwUFN3IMR4w3/jZfFHWTFwVPBQwPE+yaC+Nw27DWCE4ySKqKlmUcK0BrrTatVL99X8ugyZ4mGngahNDe3CGE62C4GfopsDAJJM00UOmvgkb+5n3DNgxpxcDEC8V2rEWD1e5XZWjmVw371d6nbdJltb4eTRvNnZiNqvWO39HU+35+V74VmNGTpYQytVrLRqZeEcd6rmfarAZocQ9gAw+kL3zhC8UzgDYBjiwszMe2U7YUkKTVbMcVV14RP73vvugNBvHpT386fvPbx2Pvvv2xbdv2mJudjQ/sPDceuO++GA768ZGrriih1M8890IBtKgHz0UAGcAY6IDM4zenv/7jP/5jeR66ebopYIqJj1cCtNyQqMqrLAtW5pNRyGGjMQo1FLRCJpNzqtfrR7fXi7fffqe0DUAOMEoPW8Gqlcqnzcif7EHpONs+7skreWNGry4BO4EI82rpFQrt8NYCSOebtQ/Ai+dp69NPP13C7mkz1xhrAC2Sg0N7nuE/m0DeF9Sqyt4qjbPszvTjegbwpI/eQRkEzx5umRaZPsdrnmf5OPJwakezMVNCbIfRiRiDVrXBMGq9YQz7w1jsdqJPbvjmIAaNWgyGtaj36zHTbUVjUCsg2EYCWnkTuQoOZpmSvfiy17I0nzTWJ/OGxLHmuZUALebaNddcs+w5STgwh4c4p/P6cKzbNC1vSoEpBaYUmFLgdylQAC0VFsNxpoDWlFWOlgJr7bxzH34zTwQKGko/p2qh9OOhBWCEIg+gBY/mZMKTAJPDMfw1tFYKOeQ6BhzgGke1Uz+GGgYkR7GzQw7QxbWs+BuOtBagc7T0Xc0Y20gj23qzoTrJYDocGZLf14gsoSOtVnz0ox+N+++/f/nkLsaDXVHpm42pbHQKaFlebjd/mzMLUJVnPYFRozAbbEcyVqv131303Cb743cGtJTPPH80fJXfpfwMaB1t2UdCo/frOxr2ghHQCkCb657GWW374fD7evst2DAp5JCxQy4CiNxxxx3FMwvgF34nPI1TCjklbccZp5dMU/fc86MY1mrxmdv/KGr1Zmw7/YziTYCc/eQffKKEIHKq28c+cmV861vfik6vH9dcc20JAycpOiAKmwsYbMg92gZYRAicp+gZOke7DLWrgqV5PgoEZd5bHyAySgpvyKHz/pZbbinjs2vX07Fn796Yn19416mqtss2OWYZXBB4NuQ3t9c5WQXJcznqUMgR1wL6mU90tN+sJYQWItMoGw85ysbTQ7nEb96F//h2jQTYQkYyJuSdZJ3Em67qQbUSr+kBJGCr98/Iw2kE5lXXU8NFJ3kfZ9myEXNh0nzLYMO7wEVOzWzhoQeW1Ysh/ll1Ti2MaHSHMegPYmk48toCtBo2atHl5qAW7V69eGgFieTHOdrWO1+P9LmV6OX8L/3g1MuxB6CbPRnsck3z2SNty//P3psGSXpVd58nn8yspRetSCCJRRIIgXYJkACZxRarAcsCE+CwEQYb7xG2gzc8H2bm/TARb8wbMxEm7PA4xhs2tsFmvGCwMWAwCAshwAKBACEwlkAg0NpSt7q7qnKd+N2sX3H0kNVVvVR3dfeTilZWZj7Pfe49995zz/nf/zm3uW9tCdAvAtee5Mx3EzC1U2yJg7Uf1q5Fc0UjgUYCjQQaCWQJFEDL3VKVtItnI6pGAhspAQ0D83FgCJi/SAPBsZgdo2xsawzWjcK1HH/K0HiXuq+jIoBAXXA6YIrxuuyyy4oTSSJkHA53/TPYxnXrObp+o+Ra31HcqOfsq9y6Ezvt2mnXZEYEv9Mvz3ve88rR5sgah4o+wWkzJCzfozOcATL7tA66cZ9hWzifAhU5Ae/ByG49/ZDrnp3qxyjo5RMdHZO2ca3xXa/7tOvNh8O1x9uu/r7GaB0sNY+WIPw0p3EjnHgdWgHQfOqrgCSMwmc/+9lljqA/mRvcd+aZZxWwZDTsx7e+dVfs2PFQbNm2NZ78lHNiFFXcfc/3Y+euR4s+O/spT47tW7ZEO8bxyI4H4+EdO+Khhx8uSdUBWQCxKJfE5jwDAAswTCdaoMiwwyzbDB45Fx33tMFxncenYPTq828cw8GghBwaAgp4h37mJMHbb/8aAzp6vX7RF64hgD4C5daVZ+RQLz+7xghi8T11FLCqhx3mfEjTQsEy6EXZygzZwqRjE4fvYGr5DIFV7hXMoj0wtWgvfwMqwtKiPqxJgJm8G7K8Hj3hOHPDqK5rZMDZxmll1vXrRsyHul6sA1p8LnXnpMtOJ9qtKmZAc8fD6LfBqFrRWSJhP59bMYAJPCSXVit6HQCsUXQG42gTqtpqlTDEjX45J6bp65ynzDmR82XZXsei/eMasdF1P57Lp2/QJ8xdwfu8Pmz0+D+eZd+0vZFAI4FGAtMkUAAtDWWPv855KRqxNRI4EAms5jBqhBrupTONMYZBj4HvbnTd2ZCN4w7yavVaD6AioIWzqgOSDXocCNlj/A1TgXqRh0UwxZPHNPhtk4bmgchtvfes1sa6Y7He8g70uuxU1Hf091Vm3elVhvYx/YJ8cdY93cudaQH4+j0Z0Ko7XXW5yJowJ5s6UOdgtTw5ByKnaXLJDooOrEBJNoydH3y3GgCwnjrV5SGYZfjV8bajvJaOsM+c0+YpYuwB6kxLen4onZgMgNA3JmYXfKDPzeNHXdBNMKkKONsfTMKuykmenegtLZbE14tLCzG/ZWtJDt/rDwtjq2wcRCtmZ7oxNzsTe2AJAfYvMyQ97VVmpECJtoJgETJBfzuesqOeHWy+z/qyzj5cH2A7jnYJzVsqLFrCLAGzkAFA2/e+9/2o2u1y2qE6HRlRZxxQADnDxwWqnHuuOV5PXZEp/3jJgDIZvYCX7eY66gGoJBCZwTF/Jz+W8uJ39I+nKQouK0P7mWvIk0bOHu6Fwfy1r31thU3FdwBc9JUgnfO+Pt7VP65VgnXe55roeJPBlctT75QxVFXl42oAzXp01P5cUwfgfW4ZT+0KslV0252YqdqTelE9wlOHJLYfRbTaMewPotUfRhs2VjWOcWsUrfFwct242nBAa1/6wrD7+lyp63HnU1478pjeH5k21/6wBOprdx7/zEsY+rL8sV33ldu1kW8jgUYCjQQaCWycBFrnPOWckkOrbrBs3CObkhsJHHkJYJiQfBcHx5BCHBFPm8Jx4SWlXIBLA7LupGlQa9xP28U+8q0+fDVYD2CQZaRcMxiILGEjwETAUTU3j44gRr8ntMq20wGTwWI9MDZxdgwlMoyLsknETJgP3/HZwwiys12XXB3IqzsWXp/bmI1j2bB1GRi2kEO2LMtQpfXswOcQFZ0d3pGZjvPhGw1H75NyPyt/QS4cGTd/6uNhNcYdkqg749OkYzi245s+M+xxNbBIRxagqvBMSCTd7xWHnUNhZ7qdAgJ1Z0iYDbDE0j9hoQxHo+i0O9GKVsmlBV9lPa/VxvdqjqBlqmdzaG39ecgbYAjHUTlz37ZtW0vI4UUXXbgCCpksnST1nHK4sLhYmDjUT0DITYy16uZ13If8eX/Ws55Vqkf59I2AuNcQ+gfgxHUATlzHOww3QCYASdh0hFBT/q233roShmhuSNqY80Sam9ETN2FxkWuS6wgV5RALwxopEx2HHNSB09aofX2XmViUg74FHOMFWMp4p708B7mydu7cubPoTFl3jm83e/g86bNJqDjPl9lsnjrZcpSRGdmCjvzO8xwD9QiC+mYFSd75buX+pf7kMBdOPezAQ6yiG53Y9dDOmK060QG6GsH6HcfSeKEwtsatmWUUbD2z4Ni9JsvWtXQ9+uvYlcikZWvZd4dyc+NYl2XTvuNPAnnzX32iLaDt66aKa6KbZob0si6yFnE/thHrCtdONvJmym85Eod1w81IvneNcv3hHpnQbqjbM+bwZTNMn1AGrZvirjmusW4a6U+4LhsZcvz1+sa3uABadm7dudr4xzdPaCRw5CTwghe8oIQT4nCgbFCAvDDQUa4Y8RjChhSq8DRo6myCxuD74b6sG8Q6PHWjMIffKW/uxSkEcLrppptWmHSWIatAZyeHjnpSoUwLgQGe43VcQ26gyy+/PD7xiU+UBQ6nU0bFNMM1MwHqbamH7OxrZJuPxjEjw4H3zJBdDbzYX4PZ6+t5s47c7Dt6npzntaCWhxNkJt96gMb1ttpx6rzQUKvrnGnjoOBUFeF87eXwtRFBVDHThZXSi0FvMdqtiK1bthQDL1pVCUNsd2djOIrC8Op2YLasDmrVndr6PM8ys81ZPoLTzEXDfDVkuT6HzGGskltRkHDPnt1xxhOeUIAtw+uY57Ce6J+TTz4lHtqxI7761dvLPbTRJPXq8LpDWu87gBtOFhTQAUziO5K188JIBcS66qqr4gtf+EJhkQK+wxjjWkJAX/ziFxc2GDkAbSeMU9rz2c9+ttSdl3MfneC4krFlvWgDB2SQ+J5cWdzD+gRjmHd1kWCRoaf7AiSmgZEZmKKeMjm5NjPINOLdBOI+T2r0kA0BK96pj+CfzoYn2TqnlKvPVZ/yPfMsO0H73DAhH1ZrAhzPzc5Ft91eYSl2YG9V7dgLU6s/ji3VXIwWl2I0WIpON8qpiFWXMTkBhY/XV33+ug7V9c/xLJ99tX1/1+fjVY5Nu49PCbgpxLrNXGF9k5WKnmeNOP/888uBNOQrNlqGawWm0Emsz6wt+G4eoCIoJbOatclT6mVV8k5ZEhXyhrdsa0+4ZjNKnwDfkHUbv4H7XcOpB/lECfnnftrDekm9fRb1dT3Vvjk+e3/jWt06+8lnj2U6rOZsbtzjm5IbCRwZCaCMcAxQMoAYKCqUEo4WO98oMH73lEWUEsCXTCCV3mqg1pFp1eZ56jSDONeu7hDLDlAHaUCz4FxzzTXxb//2b2VhcOckO2o5pMdyM5Clk8ciIuOD/jM8gDxdN99880oSZHdeKDe3o26k1jcADB3kOoGO1e6xvbIS6uyr3D5ksk8Hbkq3W26WsxsXMj82z2jZfDWpyzsDjxpCMrTsqxy2WQ/hXGtHvy6BPO4cVxmM3ZfEyP3TKiDVJA8QuaZGw0HEqBfz3Sra40G0hr2SMwvDa37rtuiP2rFrby8689sKqEUEGXev9srjKo/xOgDr/bbfaw3VkX0kiOEurQxK3s8999xyeqEht8PhIKpy+uL95SRAQB5ZXJNceJ2Y37Il7rnne3HHHXcUXY7Byv0atDI16/XzM7ofIB2QhroDVLFGACDJEPU3wHD0FOwrTirEqAVcA9T6kR/5kaJbyGfGvAPsoj6AUF//+teLwV7XX+bn4XueicxkRRmySD4zAC7GGWsUGzOwwZBrHWSdBt5NG4/5O8oyz5dM1Zy7kGv5HoM96z3qSh0MzZW9xfU5jJ+2ca875o4bd8357HiXDTdNp2WbdWWstsYl1LaMsaoTp5x8UvQW98Q8p2Iu9uLRpYV4pFPF3PaT4+SZE2OwZykGfQ4a6cVif1ehM8LQOpYBrfXoo9VAmfravfm0d1OjRgKNBDazBPSbtEn57MnAAkG/+Zu/WU4O/cAHPlDWE9Y1dDproGlnPDzFXJkcDINu4xo2kwTMKFsgSlaXa4x5mwnfN6UM6xJr/hve8IayicWmFP4fayJl/szP/ExhJ7/3ve8t66BsrFe/+tUl1yjfs8a7WSc72UOn3JzbzH10NNat9eQnPrkAWpldoAN1NDaoqXMjgfVIAOWosiNMBMXDKWEoHhSXCkrD3JAfv8+AVt0p0thfTz2O1Wt00qYZxdN2eQV4dOTJFYPDRz+xiHiyoWCR1/Fed6j4TkaGjiu7LPQdCyK7KzK2+A4mxYc+9KHyPfdyDQ62r3obNOinAVp159R76/cIlrmwKRPf64DI/o6T7PzJulDG7o7tb5nH0/XTAC2dZ/tUgMXv7bPV5v96nMgsYx16jSIMManv+bpp5VLH0YioqUkuIBhagFjznXFUg70xM1qKGCxFt9OJ/ihiUM1FL2ajvfWk6A0jhgNCrvcddpifWwe1pgF6dVCL9glQCzTl+zRwr7zyynIdxuYk/1W75ND6r//6ZpEHGxHoC/qDfFoPPvhQXHDhhQXUY6x/6UtfKmBKBlXqTrmAivMPQEsWEn+bEB/gCCALEBwD+eMf//hKDh30B8Abv5OoHZ1z8sknFzAKUI66csgI7WatAWzD6FUuMjMNN5VlmnWEbDOuoUzaTv3QV7Sd8HnAqMx2mzZv9wVCqmMN7RBQczyqb2kPzzIPpXqTvqTtbiq4Q813OA+OY3erkZsAGnXN4baGVCojd+czgy+3r/Qr7KxOFbOdbswHieGHsfjojjip348nLbWiNdeJe8/YHmdcdEnMD7fGV776jbjrwfuiO9eN+TYHDvRjWHJoTfKCHY+v+lytr4X7q8uORxk2bW4k0EhgdQnk8PLMUnaz41d+5VeKD8BmtmuLm4muUayZbn6xXr71rW9dOShGoElmMdEelMNnXjzH1CSsUZwWzD/WUm07NtPZpGJ9+od/+Ifyzn1XX311PP/5zy/r/xe/+MXyHev+z//8zxc75f3vf/8Ko1zwzec19vfGzYrWWWecVUIO6wb8xj2yKbmRwJGXAEqLo89xMDCo2VFH8UBvReGhxDC+ya2kIa7xvlpSaFq1miF45Ft8+GowcaZ/cOy7MlHHZEDL3+qA1sUXX1xk+dWvfrU4jiwWvFikDGXRKTMflcCCgALvshXoO5h4Avf2Kde86EUvKguTIS04iTqEPsP68VnGQt2op2ydT6/JQFW+XkDUhTXf572250B6LsvADYsMoh0sYHYgdTqa7lkN0LJP6rmfkKdjbdpaeiAOoCxCDSCZLz5bef5w2eNojUdRtTsxiCqWev2SP2u2GkUs7Yy58WK84oVXxuuvfXUs7NkdH/7oJ+KTn7stdg06Mehuj10LUOW76+qurO9WA6/z/Fd+tIXxCFid5y3z3HlIu9HBhBsCjrBLOpk3k8xfJLrPOoH5PdmMaJek8M9//tUFyOJZhAUqNzcl7Kc8nw1tI5QQA1hjlN1agBgANfUI7SXMgDp98pOfLKA7rC4AJnZ72SihPpy8CND1jW98Iy4sQFurgFncm43uOiCqrhIAEtgXrEen8SwOLGEdo76099Of/vSagFZdt9T7MYdom+yaa9CbrJeGNMqy4nPJU9XrreQXo24AdoYlyuYyJFEnhfKVsxtIOjXKwPVEdlxea+vjnxxY/dEo5rvd6O5dis7Snjj3CSfFBTPz8ey97WjNd+KDrYfiv0aD2PvAMHqtudi5da4wtzrkDZudiXG7ZNZa1xw4Gi9ai0G6Gki+us45GqXQ1LmRQCOBIyEBNzvctGFNcM1hvUDf/9qv/Vrxvz760Y+uhCPmyArWFhjPnsKMTmNtYs11jbF89BmML3Jbsj6yVrNesRazZuWQeOWhvcWGGj7CBz/4wbKW449gl7ziFa8o5cESx27gM+v8+973vuJHegANbeF616yGnbVxI66cclh3whtwa+ME3pS8OSQAwo5xzo47ISIkiL/vvvvKTjyKFZTdcBB3kk3mJ6jBPMm759kx2xytPPy1qDu1yoj3DGixAGRHV8BIGeLgsJCwMNAPJunXkcpOfWZo2WLr4TNZUOhnFjJOBzOfC9ezC0NOG36jr43L14lyJymzr3Lf5991wOqMq7pcZB4I/nmfO0P7AlT2Rz9TZ9pk+S6q08CHwz9aNu8T1wK0HKf2s0BInflzoC10XDi2KMexLwiyWtmT7D+jGA5HMaq6UXU6hW017u2N+ViIV77oyviFN1wbX/nCZ+KErVvj3KdfEP/vX/5dfPjGz0d/9qSIma3R7092MVd9BqjSPgB85ee8F0y1PNslC4vr0MHkrULPMj/5zuTxMJoAt/mu3SbZPTmZZopBih43JBxQh3Y/unt3nH/+M+Kiiy4q+a2+8pWvFF2dQaMMaNkWfkf3wKwyRJE6AGIBUHHPDTfcsJJ/g+djuGLUYlgDhLEZwjMBrAg5/PCHPxzPec5zSiJ4Qg/pR3aCZY06RzXCqYuhd9Sl5DlbBvPVgwKosqfQbcgO4A2w7MEHH/yhxNV5bKrL1AP1ccszs5GP/qCd3Aeol0EpdCvyJwRDRqz6jc/8bRg3ZQJKESZp+CQOBc4DbTDJvAd0mNvEnXh31OsMrTxfR61WXP2CF8fJJ54Qw0d3xt47vxnnDQZx1gM74ryH90Y134l/ePj7cc8pM3FvzMcj7S2xZ2Yu+q0qCDQcDwYxKAzFY/eV18fcStfkrHfymnogwPyxK8WmZY0EGgkciARYE84666yVTRD1ihu96Plrr722MI4Btcy3WFIkzM+vrG0cjqKN4VpDxAX2AuutQBIg1Nvf/vay0fSv//qvK2H8pCt4zWteEx/5yEdKeKORO6Yp4TPPZG1ivSYHJqkF2EwCPJMVTp2oI//wI1kruQ+/gpBF6pht8Mb+PpBRs/Y9K4CWhjm3ZHbF2kU0VzQSOPokgMHmiVAY2SgqHAGUFsrM/Dga48wP46BNUMg80VHTyczso6NPKuuv8TRQZTUwKzuzyklAy4Usy5JyPGELWi/sB3b7cW5wePjbha8OLOmYZoeaa0kwST/jUNJ/AGXf+ta3yncAZ7A/eAFm4bCxEPKbjlne0ZZBkllV1kNwjbKmgVp+Z7nqW53t7HCvvzd++ErrJjsrOyL7A4gdTB2OpXvrmz4ZEBBckKGV+zY7g44Jx+ha8smgluM9A5+5vMeUNR7GTGuSgHRYdWN2jrHci8HCrjh1PuL/+u//Lfbed2e85rpXxT+/590xu+3k2Pb4c+K3/vv/jF3jrbF3WEW7gGDre2XnWOOyPt783hLRveoFfqOuAEYkVgeMYe7lE0eZqxiRkxxZ1QpDi88mbjdx/sLCYozG47jyyqvKXMfoZWeVl8nZZQTxnYwtmXAYxu72Uk/0AzoHg5fwAurIOnHGGWcUwxmdhHFLTqtLL7201BvQi/q89KUvLcYy+of1wxwaMMYEqmi/etHkuAKkzmPlKQDovQJIyOGZz3xmCb3EAQC0V+bZtqv3T/23rC9e+cpXlh1odCW5Sdj5JnzTjQFzYlEmfQOg9hM/8RPxF3/xF0Xuhnbwfc5fiLyoPzJ87nOfW5hrAFxc7+mKP/7jP142MpA3eh/5elqU474Orqysva0qFnujmJ+fi3Fvd5y1sBCvnt0ezxt34pzdu2MQg/jOGdvixt7u+GSvHw9uOzmWYkvsWRoU6h8ng3YqWI7rO+lzfbNkc15Vl6GfBSDz74KezfqxOfuyqVUjgaNFAugS1kZP/XXtdh3U3pms96b5NBYAACAASURBVO2VDSSTsnva7p//+Z+v5DamDL5/y1veUtYb1iHWJTedfu7nfq6AS/gTbqC8/OUvL2vmO9/5zsImNoyed9ZzNqUok/qwDuGPsEZRD3PRAsxxLbmXWccAs1gb+Z1NOGwEbTnZ1Q1La2NGagNobYxcm1I3uQQycIGS8URDwQocBUMiMnMHxWaIm8a/TlFmaWzy5h909eoOft25zuFtOlE6/u7+ZmO5ztBiEWExkhXAPSaEzCGfAmEsGBkMElxg54TF7YorroiPfexjZXGiv3FKYV38x3/8x0oOGNpAeeza4EzhcAli1gE4F6jc7mngkU6WYU2+C2AJhOnU6jTkBS87nesFTA2ZrMt1vWDKQQ+QY6yAPN7pAw0uxx1jjL5VPwg8OD4yE2a9fUB5GnoYSDzDfBAyVPLYsNySCh5QqzsTveEo+oNhVK2ILTNVdEcL8X//H/9r7L7/7ti786E4kfCxcRUnPP7J8fb//X/EQszFqD0b5aTEfbwyoJfHLO137iubPPb9Ox9MIPMVNhNyJpk67c3ha85nj8wGrEBnw6RCL2Sgj/tOPPGkwo7iNxhSzHXKlnWk3lB3Ow/doSUcnX+E81E/krwic0AsWGCANOgHAB4AM/obNhi/uTNL2dddd1388z//c9lVZs2hvhjDJJK3zpk5xneCffwtyIMsc6J8xxftM0wTvUXoIbvaMIz3BWjVGVnUledpiPM7+UDQmQBaAkwAcVm3o08BmwCmqAsyQB6AX7zYJceR4DtkQF3vuuuukrMQuRLKARD313/91/GTP/mTZbzrwHAtDgLXIWt0Nfea22tlvC+zBR1bZdx12uUghIXdO+OsUcSzh+24cvuJceawH+1uK+4cLsTNj+6IzxK1esYZMds9MRYXB9HqtGKpP2GncVjisfpaK+Qwg1dZBnktP1Zl07SrkUAjgY2VAGvNE57whLIWsp6wtrre8Tcs58suu6ykgiFE0Jc2hXlF2fwCaOJe1hfXoJe85CVlvZAJzf2//du/XRhT2BfoMdat66+/vrCpyY/lGihz+Kd/+qfLOkAOL9ZT1xvqx/duhAFysf796Z/+aQlHdCOH9cvDaLjXtVy7ZmMlfHyWXgCt47PpTauPNwlkpxKlxWs1wy0r0LrDNg2gURkKauTy686sinGa/L22juD7/aHss1xmZlDwvVRbE+eTBBnngh17QaZ8VC5ORp2hotOo8y8lWIfNmHkXJx1O4+t1VnHeWKgy6JOdQJ1rFhqBJnO68BvPu+CCC8rixrNyknk+E/dOf8HioG2wuHDIcJhxpHIYoAARzxHEyKBUnQGRQbscJjRN9rkcWT4+u97v0xySzHJbKyn0oRxHx2NZjkXa7vizTxwj9J1jZNr81QGvg8N1BoS/Z0aT40w943iZfE82+PEkOeoyQNCpIvY+ujNOO3FrPOeyC+O3fu0X46ZPfqIYlBdddkX8P3/853Hz52+LnQuDmNt6QvT6hFytnkNovBy+R7ucUxifMJnKpsBywlWTmGu02gZzJckwAuxht5b633jjjSuJXfmc5x/y5rNAn7J2Z9fNBnJVEcIIuAPz1mTkGqM+VyaRYCSfufbyyy8vxijGLkAL74BF7NjyD5AHphFAGdfRdoEu8np4aurrXve6At4Ytk4buZ6k8eioPFaQpTk/BN5cT6ivIJ9Jaw3HQ3YwwNCX1I3wSgHDDHiqX5Rhzi8CK5UX7S/GeqtVgCjAOMB9drLRhzCmKAcDHn0JEwx5sUvtJhFlmFuLUEwcg9///d8v5XM6FP2Lg2B7AQe5jjYiT1hutA3mFoyvv/mbvylyol78c3MhzzfXrMkaRP64cfSWFmJuZja27F6MMx5djBc+7WnR2r0jZmfasXs0ii89/FB8dbaKhflt0e11oh3tiG4rFnpL0R+QV3ai2fL6r0OV9fpm1H/OEevvJpK5Y0bD4UpuUGTryWJczxxZWFws/cF9Om/8xv2sn4wPxqbj0r4wVIf537waCTQSaCSwmgTQUep17XSuZe16xctfXmx29AnsKb5zQ5trtJ2wz83NqF+FTmIzBtsIkMmIC5LMs8ECQwv9/apXvapsppAbCxtBUMxTENnQYt2jHDZ2YGC5oegz0ZWshaQa+OM//uPiI1HOzOxsuTYfduPaoY/SjIxDL4EG0Dr0Mm1K3KQSyE6l4YYqwdUM1HxPBgzcRVax6tjqsInC11lb9R3Oac/VibNuh1OcttfwG+Rk0l7ys+DcCGRRL3f1dTIElXSe3HVhAcAR04kTcNFgVtkjPxYkHWOeSZ4zn8niRDmCZMooLxbKiz4QfKNc6mhSYx1MnCl2inDOqDMnh+GosvNjiJPGOs+sg5nZ2amDWdbDPqYcQ1nrgKX3+r2gRp3NpoOaGWOZMbFaHQ7nGDoenpUBrdy/6gH7TbBLPaDeyICsfWbfZp3gfPS7PE5k8zgPNRAnY3IyjxZ7vTJmt8zNx3jYK3m0TpjvxrMuekZc/7M/XcKr/uEf/yn+7cbPRDW/Lfb2I1rtmZXcgKv1JacjypQpDvAy4MwzAXSe+KQnFVAYwMMTStUVAB8ae/zNfAaMETDC6JQpK3CcjUCZa3XWoyHC1EG2FwA8II+gGOWo26yDfZF3itE/XEtb2O391Kc+VXSfDDzD0snzge7wpCMMZMIP3AX+2Z/92fj7v//7Ih+AMfQprC4ALQGpLGOBOuvJb1kWJs8VDOJdNhn6ilOhkLubC/Xxk41+c+sJOqL7APNLWOZyGD5hG4RMYNgD2tGf5CjhGnKRIBN2pX/0R3+0AFscroFsfumXfqmEWtLu17/+9fGHf/iHhe1GmAlsLAEU6udaiexgmaF/+cdzyT1GuCkHA/zjP/7jygaDYIvjIuv/MadzdquSC6vTG8bWqh2d8SDOPOmE6D1wf1TDUWw75ZT4zq5H4wHa2p2LVp+wz3aMuxG9QS+GvUGMhxNQRh1fB543s54zTJMxnUNdmSPMt7179hTwkLGC08U8ZJ4YEtNZZsVlUJ6xz7XFqVs+9AWZWCbvlEPfcX/zaiTQSKCRwDQJaAehc7C/ZTUZFXP9m95U1hjC2wnbg2WNrkH/mH9RWxkbX7azayrpC1hrSCiPPUH5v/Vbv1WAK75D97G5QlmsR9oEbvKwvrCeEsnxghe8oDCqrSusYm0ZrmdDHL2Hn7LCFFtcLGsVa6QbUOpi2kH5zevQS6ABtA69TJsSN6kEMjiFksmAQ91YFVDITclgQT0pbf26zKbQKJZFkOtRBz10OHL4nN95nwb2Rog5P8PdCGRlKIgLDu8Yvyhm6MEmPtSh19GQESEYyPc4dQJaLGyCXLIk+I5TDqUSs1BwvWwxnb1pDoaOjYCCDAzry+JDXVicdGgpF6AMR5SQIk+61BHXgc4gWu7LDHTaV7znPtRpRh7Sqx0X3uP4qvd3DuMSGPEan10HyDZibDRl/kAC0/TDauCTTqE6oz7H7btpeiGPkTy2BCMw8JwPjwW0xtGZ6cZgMCwhh2XctSJGvb0R/YUCarVG/RiPhjEct2LUnoulcTsGrW602pMk8vsMuVo+5IFnMo+oD8Ync5aDNZ76tKcVgw6jENBDQJu5BpNJ4FoGkixMwCHYUBnwVm4arZkJSj8IohuSBxgFywdnnbADWUcmmhckQycU8GYwKB1LWbI3qR/3YWy/+tWvLqwn7qNNGNC8A7YDiGO08ixCGABeKIPQOA4eAYwByCHkDp0D+MPL3F7onawblAe6A3ny4jvq6mmHstDQy+gs2Fl8BxsN+XlyZB4v9bmrPhXk5xnoPphWhXXT65WcZn/3d39X+g9QD5lSV8A6QDlBTB0PHIh3v/vdRQaEKMLKoi/e9ra3xe/8zu+UPFy8/v3f/720CbCK/GR8Zv0ABHvPe95TToJETsjsZS97WcmFQo5LnAYcC/qBOuoU1ds2akXsHQ5iW3c2Znf3Y3brXNzb7cWoPY7Oo4uxvTsX7e5M7F0Eve1G1erEEEZiO2I8W8Vg2I9Y6sV4MAmfzUDztHm/GfViZj/oQNEOmXvzc3Nl3vIPFiGMQvqZOVKYcINBaTsgJffLWgbUpIzLL7uszAPGAc8yNHRl7aqqzSiWpk6NBBoJbAIJsJahW1irWAPRTawn2Aasl6//qZ8qoX58hqnFGsBmChtfXO+6zZoLc5gXusu0DFxHVAnrP7oJXcapiYBb5sslVBCdB2CmTaG+N8eWwJWMY/wHNstYf3i2azJrMWuW7SAHKfVkE0ZCgMC/9vwm6IZjrgoNoHXMdWnToH1JQKexztDK9+wLMMpsjDobJoNBGpQZjOAZmdGloVx3WjUKM1MjX7ORgFZmgEirVRFnJpCgDO0k1h3HjYUl7z7IqpLNIsMJGfCbLAflIKCVgaCcQwYZUAfulaVF2XkxMqwPo5sFE1BK5xnnGseI+6EPG+POtbTVvnGXxlBIWWSZVSNwZp10tvP4yCFl2RlHdhmAqvdn7nf+lhXCswRHqGN9/E0bR402OHwSyIBWZl3ZZzrgdSDWeZX1wWpsEJ8hw9CQQ+eYBlkZl7BLqjb/K6BWjEcx246Y67Siv/BotEaDmOl2Sr4s8mYtcQnsrHErqta+k2ITssQ45rnMK8AX6sZ8I6zu1Mc9rswzdkIFjvzdccq4hs2BIUi9AYlMGO7cM2ST3wWUBXUFdpxngjTUBbCEsgBfKIO6GGbI9ZlBS9mUuRJOVVWlPpSHjpDFKTguO5J2YBADIjEfAXJgOcGSos3oH048AtTBEAZ8kgUG4AUABRCmLpAdQ1msT7TBnGEmqxVEgkHKbxj/jIGcfDaDdNNGv2NInaTR7vgrz5+djTe+8Y0F6KCuJIjnRegFcsksXRhigGr2D4Y+4BPgB7IAEHzHO94Rb33rWwsAgkPhhhKAIfeTJwVAjb7hN/Na4pjA1KLdjDOe4SEAeS3N7azGg9jSGcUJC/144q6Izvx8fHluMR6d7UZ7KaJTzcZStKLfakWL3Hck5V/qRasd0ZtrxWA0iKo3iuhPxpzrdn09PnyaZf+fhGyQGWNEJ4+NJ1iQBTzeu3dFjqzf9JPgagnX37at9DHzh3EBAw8G3U033VQOHfj5t761lM/mj30iuM13d3z96/tf6eaORgKNBI4LCWjroztYl91UZi0jRH37tm3xrne9q6yhMKnY5PrABz6wkkeS+7EXBNwRGikGtC1kZLNmoAN5DsA96zEhh24EauvLNkfnsaZr3/M9G1foRjcAANn42/B3gDM2Zv7oj/6orFGlDsv5T934duPefKFH01pyNA3IBtA6mnqrqeshkYAsIZXfNOBoLYVTZ2PkismYUCnyrkMmG0nnNjN9pjm0lFt3bg81oGV51tGdWRxN6ic9FqVuKKDMIBYKWQIkDMbIlYWBQymrwQVGp5L3OgCm3JSJux/IQEqwO+QuiDobyph3ZauTyjWG8uB00i53dQQCeHf3WgfXZ1qv7NjkvpJV4RiwTNssKJW/X4uVk8sSvMj3M458ORYdz3nMHJIJ0xSyXxJw3mfmHt/hWMoscWxRcH0sZBbIaqA29zAGcE6dv8wJAS3GHuGGAFrd2fkYjCbjux2j6JBjKIaxZbYbSwt7YjAcRWduS/llbw9wdzZiRFLs1dNrEnJIeRh2PN9QOHQBDBvu5IhswAdPCUJ/aBhm/eHfgtHOFz87/zOTKcvIuShrDTmz+8o7zCoBNcN9BUKyMYy8cMQxkgWEAFbcSaZs2vbwww+vnGJEHTzh0OvQj4BN7ujaBvsFecgWNTSQazSoMwjuiUo8A6M8M/CsI9dTb8Oyeb4nIGZ9kHWE37vZIqDF9wKIhJS9+c1vLjm0AKauueaaAr4BZgi4oUe5HkeC55YQ18XF0ufKBhkTssFpVFxD3hJCMJGR88F8YYRkysrV8KdOgHaEdJID0bVhNf1JO+fH/Zjf+0Cc9ehS/Gj7CTFsd+KD44fivu1bYjyai2FrLhZgBreriM44qtEg5ntLEdU49s5E9AjX7Vcx7g1XQDqeu5ZNsF9KYoMvpr6yqt1IgmGHM1bWx4jiDNKHnPJlaDDXFqB6mUX4vve9r4x32g7zEoCaci+5+OICTuY8bK79jJf77r9/g1vYFN9IoJHA0SoB1ih0ETqDNRcbAX0E6E54+21f+lIJDWTdY/1AdxH2D+NKWx1dJIDEevHrv/7rpRxZ0HzHGs76adgf9gf6zMOetMu0sWUfoyNhVLOWAbDhLxhO74a6eYNhbAFqZUCrOzNT6lHyDS6v75TpIS5ulByt/bdZ690AWpu1Z5p6bagEROjrhv7+PHTavRq9Oqx5F1nASIdNx9drcnmZpZTBjf2p3/5ea/00gM2XgSJmQcj1ll3FM/id061wqlDYlIMzBr2XBYff2RmmPHY7cGxuv/324igppzr7SYdFJ0lqMvfrME5jsShL2WXZaaMeLDzE0efTSJQ177KnKDuzXQSTaK+Ogk5OnYVnvbJDbnvqDlnuozowZR101K3PNADrcI2R/R1Tx/L19fEnyCLAwuf8T7BVoDODF3UQa1+AuTI195HjUECrqmBYRQGqgrxArU4MxpNcQK3xKMbDfgk/BLTiOubK7r2L0Z6ZjVG0S51JIr8vQIuk0FyHcYeByDyHhfSMZzyjzPe7v/OdAmjJTsNo1XjUaaYdguUypnKIcgaEmQPOQZlhzlVZTxn4wkmHNeQJtTxHBpfXUR8ZoJSBg45usZ7cC9uIujsHzdeRgXNPXcW5529YRQI7AGCC+MpJsMZnu3ubgUnKQqeiNwGsSJqODhQsQofSfurG7rUAp2zV+tisr1UrwMV4XOosQG4dALTYGedUKBK4w9AC0PqXf/mXAuzhGKDP3Vhgo0BDX/ZtGVe7d8dP/dRPxe/93u8VvQ8wRp1xHFgr+AdDiFxlhBgKmKg7uZYxRdgI7CDa5+bEavr/lMFCPG3vQ3Hu7sV44fYnRm8YcePiw3H39i3x/Zkt8VDVjT3RjkG7ilH0A0bXzHAQLZKjj0cxKNTGdgyHJIafgLp5Ph6MzXC49KHMh7yG8WycxjJ2q2oFnCXP2w033FBALfUVh0KwRjL+cOZY/+kT1l8S9d/86U+vnEoGI5J+dF4RPjo5VKJ5NRJoJNBI4IcloK8huMT6AxOatQJb4j3vfnfRRYJGHFCCLvqrv/qr4jeUsPjlKAXXBMLlTR/gd24s8f7a1762sH1haMnypmZuJqHHWINYs/mdtZbnkGAeII01i3VOVjzPZw1mAw87AfuBdYpnLS4tletgexkN4jqijm3GxaGXQANoHXqZNiUeBRKQ2ZCdSqo9zUjOzZm2SzvN+TQsJSsvnyVir+ObDWSv9zuvyXXLzu+BinrFcRmPV4z17BDyu2ATyprQEI9jz05HPfk97cZoJucGCZlR+Oyw8w9nkcWCHRPKxmC2H0wSrLPKYuEuM/XCGeIacmvhWAGe1Z0MwaIMLAg2uXPDiSSE5wgGUF8BPEOYPIVRkK3eJ+bqEQhbDdDKwIaLmXW03/J4qo+DzJgTEPO+PD7qYyM7YAc6Ppr79i0B5J9BSq7Onw2/yoC2/USfy9TKzI88J/P3q40Rw+jUNRnQitEg2u1ODFtV9AbjAmjxuYBEMY6lhb2xdctcxGhYTiwbAb5xbX8Sfjsc7JuhNSTh9nIoH/Mdw5SE3oAdGHD/deedK6G+1Iu5LkAlsCSgj9yYU8pP4GpfDEfnUWZlqTucGwBahq+hT3C6KVNwzbA5DGF+B4DPidr5jvLRHQAzGLgZfKIcwCvaRn8jA55tv5iDUJ2I3jIfobmKBIQy2KdcAOXQo4Q0EhKWx5fhkDzXXIDuMhtiMW2tclQLHKIHKUNZ8zt1uvCCC0pSXRwIwskBMWgvIYi83OAwdxj5SQhNNAE5wAfjAEfgF37hFwqgRbmwfAgxJLcIdaCu7IDDvrriiivKGkM/Gf5Jmw1xRAb1TYe6k8DvZy3ujuu2deK8XY/GE5c60YpO3N1tx1c7VdzcreJr/UGM57bHAFA2GOd9YFyywUdrcRjR6sQiYblTwCzlsy/Zbgbd6RzQwRP8fdOb3lR0DyHDyJ4+ZW2FjcA8ds074cQTSz40gFRCDQE06TPWXeb5ueecU+Y6/SUYyvxgff6DP/iDGCyHam4GWTR1aCTQSGBzSUD7ibWHtRAfA/Yu68bf/u3fxvfuuaf4YlyHviIc/TWveU0BjNBDgF4lNHo5n6X2PTrMNZUW52t+4zd+o9j+5OZSf8tINs+V6wvvPIM1EJ0GUxn/hbB5Q7h5lvm8zKFlvk5CDllT2Twnob12AfXFXmiSwm/MeGwArY2Ra1PqJpLANJAKhaJTpCOZgYHVQIG1AK+1mr3a/Xxv6E1m4uQ6ZhDkYHeJXVCmsUp8Pu84VRi7LBgodN4BpaTwmhAaRa1zyckgOCRch5HrDgjXcp8nmlAHTzwrJyN1SEb9g6PBWYwAwlj0WMhkNLCQUBcBJevL/falTr6MBa8RKMMox1hnQVIGOsR5V1tgQYCC33KuHYEMKcSCX9YtA5plZ5xwj1Zrpe6rjRfBNcGyDGxOu+dQgJxrjd3m9x9IYC1Ay98dS+4IZtAqgwhZ32QgVZ00DcDMgJb3c28b2hUJ39EpUUWrMxOtdrcwtgpIXUIEu7G4sLcwtVpcPhpH1WkX0Ivx3em095kUnpBDns8/djYBihnz7EgS5jdcTqrunBUc4vnmq2O+Ob65V1BLo1CZ0Q7nV94UEMDL8nKeco8MIfSFjCRzM1FnnHnALHZY0S8A8BkIwNGnfe4SZwCO8imX33nJuspMU7/jGttibrCJjCchqOpDdRV1hJVkeDdMN/Ud+oq6Kyvl6YaA4LysMOqTAXnbl8FDmWXodmRBnkGuQ1fjXCAbwip4h7HFC2AKFi4nRKH73/CGN5SQC3fOSeTLbvaNN95YfiO5PM8hUT7PhhGk/Ak1/LM/+7PiLMBGA9Di+epZyuTZOCPck3Vrfd7w+Qn9xXj6/ffG8097XJxasc5348HhKD6z48H4yglbYsfW7TEcdaIiaVZwIMAoxq1RDJb6MVoaldMO+zEq/2W961zOYPNm1YnUO7Pw3ET71V/91dIXD+/YUeYs7DtkzljGYfzQhz5UHK43XX99Oc4ep47+YL3kkADGA+Pp5S97WclHA+MBsBMnkz4isT/jYGF5XmxW+TT1aiTQSODISUD7CL1k3izWO/QP6x0gEmsMYYfoINYi9A8RFtgY733ve4seQlfJmMob4KylxRZaPrSGNYqNFTZFyAPJvYJg5vBCz1GGUSE8kw0AdCMbMuYj1M/xPsIh2Yz5y7/8y8kJsMvMfP059DBrGeW4wXDkJH9sP7kBtI7t/m1at4oERP418DVSUUaCIUdSeFkZ6nzoFGnQa8xncEvALANVGQjLOxOyq/jdXQ2UtnHpKGCSHRI77k6GTriLh7uzfM7hLnkHWyeU56Dc+WeyYxYo8qPgqOiM6iDiCBJnT3Jkdv9hCmQHWLnodNh31kO5ZFDJ+pO8GXYBBnlOxkyZ7p5wn3m1dL6lOet0+7194UKawTbDpQSzuJbFlGe525Pvo911RtaRHIvNs/dfApllJCjlPFPX5HmRgasMsK/2ZO4131MGSQvbpoqSF4iTCkctsmZVhX01DhgpxBpOXvzVwmmfkisrz51pdSBkScYTdQHcYN4QFsYc4ZQ0xrYgM/USpFUO6jPbbs4JjV3ntc65+sEyZZ2YMyrnJ/M7niFQPi1sEdCFHFDoFphQGahEvoDz9KW60g0GGU6U77PMj4ghjH7B4acMXlwPGKWBTTmGLFC+5aEXBQdpL2EM6KkMgtsOmaSCZDxHI16Z5nWgrpNpE/Vxl5njyJEHcmAXG4AJUAPA49prry3tIU8iz0Nvw9olUS+6DMP/ne985woQRRghciUBPIDWRz7ykbIDz7O4x00SwhphcnHSISEnOB4m3IX9xloEIxiG0O/+7u8+Zu1YbW6ctLQUT3n44Xju2U+Jfp/TeGej1x/HLffdG988aWvsnJuPTr8T3WiXww96g14sjQYlz1yMcISYQ6MyN47Wl2uhc45+Zn68/vWvLw7dTLdb5I0zRhgpfQUTi7We0MM3vPGNpc9wHjNITBmAwM+96qqyYXXbbbeVMcMYYTxyKuX73//+kkPLfsxj92A3BNfbH7JHtfMEdl1nlY+gqazRHHq73mfV7TD11f7c31zbSOB4koBrO6Hmr3jFKwrbE/AKfcJcxJ5g84O175/+6Z/KesH3MKYIxScMGtYU726imGZEVrWbRq7pgPkwTDmVOK+F0+TOPaxhP/ZjP1ZCDVmftOlyqgN0I9egR8kT6brW2O9HZjQ3gNaRkXvz1CMsARSOCfs0SHQIMmB0pKpZB2PyTrvKWOdKx1jgRsWblXZ2DrPBhYGng4QThlMJG4AXjgpGLmEjyiaXI+imwerCYV1R/DrbmSUgs4LvSPjIUew6Xsqba+gfDGpYXOzOUDcWPMN2phnHmQmjU5ff7Wtz4bDoUY6OYN5d0RH2/pzQn78B/NzVceeFXSaP7633C+UIqOnMWrax/uaHkbVxpMZf89yDk4DjedocdQw6PjKI4m9rGVxcJ0NLfeW8AtDiBEMAqzHhhCXIsFX+BsJ6LKjlaYZ+O8kZhG/falWrCgGHGGOSOcDYZX4yp2DwwLYE0BJMquuFrL8En3mQyWG5XqNROTpH/WzZzFt3RQW08maAutB5howsm+cAlmCMUudvfOMbBUARvKdtAOrsFmO4yuqVJcRn82wB9JDLivJhJ6HX2Gl2jYEJw6mGPIf6mShfIMv6IcPLL7+8yA7dAuAOk5R2oFc8trwO1KlzaVOW6WqAluUL2tM+ypaBy2dyKwFsYaSzsUG7ADH4jXwmtAfwgnAQQg5xFggdcXOE8UG+EsAuwtB4VgYQAMVgAANwmQwe+XucO3KgLPoIVhoAi6c85k2c+iCdHY7i8a12nL5lLnbteCC6GyG1WwAAIABJREFU3U7McOLk4kI81O3EnmHE7LgbVauKwXgQvWE/hqNh4Wr1yDnH7v14FG0mwVH6cs7VnbC3ve1thVX3I1dfvXLMPaAt/Wq4Lc7bj7/qVYV1xfhzvb3qqqvKHMGpPOvMM8v8h5XFGOeFHqCfmAf/8qEPFcBWMCzbM/vqu0MlbjemHN+Um/WtQC7zje+ZW1xruO7+1tHrfW8c2kPVk005x6IE0PMvfvGLy+YN8w7GLra9G920Gd8D1ihrCKHu5vS97rrrSvJ41gJOx2VDXNvaOZxTlqgD3/72t5fcvQBkeY2sz10+Y4ejK1mfCbuXJcY79eB3ATTWehhasIzRI9plx2K/bfY2NYDWZu+hpn4bIgEMLQznOqMmAy8b8uD9LFQAKQMtOncCSZnpUXeEsyGZQTGd4Ozc4ZTipBjewm/swrNjz0u20jSnOxuA1MG8LJmVpFEpuwtHlN1ddujdZeEaHCtCbvIilp1cE9JnQMvnZ6aYTmK9vtlJpo0CejKz/CwTxHJ4rmEcAlK208WWshlX5qbJz9K4RybSj+0H2Ru0w9Oi9nOoNJdvMgnY9zKVBJych4JdeY6utwkCORhV6jDK4ZmEHLbGAxIClnjCHzCz+HsCck34WWVkF4bW5NPkSl7DcWtVQItndNrtsnvKXKUu5KvCMSbcEIYHIYf70k8Z1FIvGD6QjdJ6qGEGbgScdZwF0JWh7JQsX5kqspq4F2AF0BxnHeBJ9iTlAKbQRl60EXDHpLSUBbhFfZ2/sF4wbtFd9A1tIoQPHQc4jw7hWg+lUP9m8BuwCFlSFvXDiIYdBbCl7qNNOSlufaNhGiDq+HBcYngLoNOWwqxbzl3IZ5wNcoAAwnEdTgQvnA50FKxZQzcJO4P5w2dADuqOHFk7AELII6Lel92KXAXGXN/MS8I7u/QAZPxGPQDMDNOc1j77HTZiVN1oA1jt3RVVNY7O1tlJXqdRxLg/irnWTBmji+NeAbRAcIedKha6nGYYMT8YR3e43tm4+a5zo8r1xTnyy7/8y4WhcP9995V+ZJ0ihxl956nD9DUMLcBMxh79yfyA4UDoDevkr/7Kr8Q73vGOwkS85JJLVg4L4ISyP/mTP4kOebpGo8ccrHI4pWQoruFBOVdnASxnZ1dyf1HPfOhNCcuuVgfz99WOA9Hlh1MuzbMaCWwGCXCADMAUOgfdw9oomxmdz7xF97DmmOrEyBHmGGs2myxsoPFPIMz1iznOnHbDGX34i7/4i2WTCYCs7q+srB3LbHVSnbzuda8rzFMAMNdO2djZNwCYQwcSas3zZT5vBjkfb3VoAK3jrceb9k5ct2XgQSPbnW0N5X0ZzIdDhKsBUzouMoLydTqQ2XGxrTqC7hwKIOkgQPkFvGIHw5xX3MuiYBJlnUDK19HUEeFa66YxmGn+MpME47hexpPGpnR/kgbj0JDThh1UQ/OoF3+b28Z+yDssyqAulzqwZ0Jcnp1DF20Pbch1pf602TraHr5jAQaAY6GEQo3DqtPH9bntyNsdHkI3WPzYHTdptvlj8g7S4RhvzTMOrQQYb3n8Czw5vsyrJBtof59uCF8+ac55zymHMSZkqs4wWQa0Eltr8lxArQl3i7/Lq7CzlmGuFJK4Mq+WTzhk7DMvGf8YnwAPgOI+WdCuztRUDs5LfveQCBlM6Bv1nHOIqukoo8MEdtRNzps8d7M+Us8rb/qBupsrEIOX8p3rAC4Ad8gZgAXDG9ZKzqtlXyMLjFsAIIAv+hxgh3t4joxOGK/oCHQD1/BSTjKVeB7gEMAWcgVU4JmAaYRHCsQjA/5WN2ZWaX1MOT7yxobsNg105CbDynLzpo/9bx/wm2A+95mgHj3G97THkyJpq6FgOhvUUYCrAKXLedVslznY1Os8D1mYN2XavAGW7Q/GhYE122lDV4w+OeVaoFkToLVdTTYyBv3JGBszB9pVySdXAL8xOeR+EJ67v/PzSF/v+HeOGFJH+Cdr/NXPf/5KAn+ucROHMckphec+9anxnve8p6z9fEcONcYhieI5qOAVL395ycVF/wDgMu+ZK4Cg73rXu35I82R5OA43UkbOScapm1xZJzC/CV0CkOP7L3/5y2VesW6rc9Zbv7qtsd77musaCRyvEmD+kSMLsIoNMNYI1ws3WZhXsqDQM8xpbWfuh8HFvay1MiuNdOBefRzvAQRjU4iDLLT5s/9S9/1gHrOOsf6jQ1hjAfa9VxuMvJPoRhjEruUNQ/PIjOwG0Doycm+eeoQloHKkGnVn6HAYXGs1X0dP58PrBY2yU5Kdw/pOPUpXRW2YirvxlKGDx+KAo4DC1wE0X1Xxb5cZAQI9Od9VcYnTiVBcm+PMucdwHY1K3z1dhM8uPIT4APIQuqCDKjOBZ2Unp/7szHTwt7pMlBfv2dHWCPZ6fhe4sz1595ZFGACLfzgBnt7IfTncwuTQsrpw5lgYWQRxWNmlArzDeXBnfa3x0fy+uSWQAS3nWA7BFcCss4rW2yqZBxhyAszqLXVHmbfLIJXg1oSLtRpTy1/AsyZMleysZR3EKYeG3VIH5ixjGmcZlhOnJqo3GNN5ngmGZJ1hCJwAs4as+kun1DbqoPM5A1/qrqwTKTvPZa4x1I+5Sf3Jl8EzSTxuWJ3ADvcCopNjCoCddvMOKMX9ANns5HJCEw4y/zB+0Qfs3OLsU4bsJdhbAtc8k/pTZtaR7jRTT55NuJ+5/rgX0DCHiSFrZey9ea2o6zSu8Tvl5/M9/dETCw23VOdnII4y3AUXnON+T6Wl3ZSPbjfnG21Ch8uI1fh308Dku7TJNYp3+1ym4+pzhZOxZmNhsTcByEbDGMcgOl1A5gmwNe62Y1BONRzFaDCKYTuiPR7F/ABmY0SvPRPDkjT+6Hw5L1y3ZCYCaMG8uvf7318Bsd7ylreU/DU4esie/rv+zW8u3+Es0lckVCaslrEMSPuSa64pgmFMuDnEnJCZ/Id/9Ecr46uuQw6HfaVOzPaD4GsBLFutAtKpPxlf5A9zLGcdutYIWE1HrnVf83sjgeNVAqwH6Ao3KlwPDW/Wv/E65OQmseu5Os510Y0w1zZtda43NQC6Td/DOZ7f/duNGf0eE8W7kUSZPNc8ovgCMsj0kY7Xvj2S7W4ArSMp/ebZR0wCOkg6V5kpcaB0841ojAo27x5kR9Bn6sDlnYcM5Aj06GTqlBhmwilG7HZk5pc7EBqFhhxqENadzDrI5mJVr4eOIguAu/c6mTyDJIskl+Y7Foy8uPlMnTbaozxsY3be8g5MlhXgHflxBDMNJcyAm2wHy3CBZJHlXhY0dnEAJzg9hUWTBPYkkRSYEhSkDBgaUJn5R/25HtCOHSCfy3c6hhsxnpoyD48EdNrqoI3gzjSG1jTHaLXaZkBLx1ImTQBGLbOrSsDhMluLvwW04G8Zjlh0gsBXwaH433R2ivpocWGhgAUwOwkfANQlvAwwC+CihHctv2QfKZOsJ9QRMneYW8ghA+eCGpaT26suUW9lRzQDJRnQEtjHaFX/MG8BnGBqsGvMvcxDgRf+JncQIZUeGc53hFhxMhPf4dBTf3aeYbtigKNnKJP6AXihYwGwzd0n8Kn+EdTRkM/gDToH9ir15D7DEHmGekx5UH/1tvLLYKB6X+ZgPnVRo9+NCOpmUnzKxOmgvbRPuXKtO+v0DzrRI9TtG+XJPfwt8GX+Iu6jfDcsdG4EH3UmBGlWmxvjFhsVhGQOolvNlnxwwxhGxZGe40GMyS8HQ6s/jmGfMN1WDFvjcpBCd9gryeCH7U7JPXe0vhw3yEqQBrkTNgjzaucjj6yE6Vx//fUlhw0MJYBd+uMVr3xlyR3D2CLU9iUveUkJJeS3Es7X7Za+x9GjLxn7L3zhC0sZt95660rIcdaDeV0+HHLNeoQ5gCz4Dv3EAQWML+0/6kYuN9MFOHfWU8+st/cHCFtP2c01jQSORQm4geMcVce7huRNKNYDQv+xk5mf3MPv2lDoIDdOtNHVf9pEsq7VAXUwS79IWVOPDJCpD1yfuC6zx/iMPmEdtT7HYr9t9jY1gNZm76GmfhsigQwUibbzICnqG/LQ/Sg0OyEagsXVXGY+CCrlIgVeBEcEfwToVOrmfdJBkHGQQ350BpVTdqw0DnUwLZ9yBXAEv7IzmwEuyhC8kQVVDOWZmWIYs1tKO6gbjpMLnEmBpzFbZCgokwzy1UEvHEaccXPmuJDmUMoMaCk72sC9OMA48JTLLjZGMqEY5IUhSWVmv7mTJMPAJLowPAThZEkYQra/YQ/7MbSaSw+TBLJzk0Fd9UxmLu1vlQS0DL0SwChzv+TJ6hRYquIUwwRqFR1SQg4fe+qhmbYMP9wXaF7mZa9XDDjCZnF4Gf/ksjA0AIbWegC6DGgxt2VMZBA577RmUEzdkgEydaT3c302jjWgZU0KHjOfme+33HJLMZTtI3UpuuK1r31tSYIOmEOZPJ/T9wgh/N737oktW7aWz4Qkwp6CfQlbiyTbAN8AUTAxBbTUKY4DwSFz9clyMgxPNpflymglDFGgjDKRYc7joS4XJDS8zL4SfKfNysowQq5xB5z7M7NLMM51xvL4Hvm6IaKzYt4iQbu8+YJszOlV+qS1HIrYmzDXMitM8G7anJlECQ6jP1qIbrsb3TEMxk4sAVKNB9FujaIC7Bt3ot+PWBpyCmg7AMFi1IvOuBdVaxQjsK9VQN39natH4nrXH2XnGs34ZAySQ8vxYJgd74TM4jQ+/MgjJe8ZfQmTGOCX+c08oJ9Hy3mmGLOEGXIN45okzYz9anl+OA+RQbZDNhr4cZ47VhzPjEnaQvhRDrWkPhxO43jXDjiQvlNHHci9zT2NBI4HCWgbuLZlICtvAqMzZEKhn2A9M39dn7Ndri2tXzMNQDck0XWu7lMpe/SFqUPcrKGO6EYPbNJXFMDisxtg67F9jod+PtxtbACtwy3x5nmbRgIqHRSliYAz82ezVDSDV9kQzOAWdc27Dhqr7kD6ewbHNNpQ8uzEshC4667jotPkApB3NOvy0fmzXoYLCRgKirlgwWIwzMFE6LAQOEKc8AbKcRckhxhRT8Pzcpt1MotLs8wQ0UlUhjqPhALxN+E/7C5bdx0ny80hT4IItIP7cWwzqy0zq7hWx1SmQ+47y6Ku/G1SS53EjTb4N8vYPpbr4VzT0HKMZeZQHrN5jq5lEAkeCzZw/UqYbylowi75AfPqsfm0HpsY/ge9QIJ4jbw6kJ4Ba57FP8AVclAZNstcAhh3JzTrhNV2RQWdBLR8vnNXsM58QNYjM7ayLvQ+ypGNVUC4dOqaIDlzFBCaBLPMZxzyNju+ARDWieFSP7Zu2RJPeMLpceFFF8THb/hE7H50T7SiFSedcEL85GteGR/76Ifjnu99N55y9rlxyuPOjHPPe3rs3rM77vrWnXHuOefEaY87rewuk3SekG4Zme4eu/vr2iMw7zgB+MeQ5nfaIYsNZhxsT9lcMrZkPGWGlrKgzCyHOtglEOKmB31jqKFjFeBJcE1wyvXGdYLPsr5sp8CkOo7+RP60jTqvjP92FZ3ZZQYQ4aHtdtkgoN7zW7fF4uJSVFU7qnEr2iBPBcCNwrLqkzKLhMCjcXSjioXeIEYwc2Y6BdCCpNUCjBmMY9AfxWDcKqcblmLGw2iPh9FpV4VhdDS/MlNPpxD5u64zP5E5QKJOoSHx/CaD0MTxhtrK1DOMNB9SwHN06BxHzn+Bax3RjV7ftB3QKbSH8YqOor1smGkHqD9hXhI2jF0hc+tA+t92raW/D6Ts5p5GAseKBNRP9U0/13q+z1EkbqIzb3O+SG0H7X19A+a1z3BDBdnJDHazejV5Mn95lmuyAFfeQFS3UYa2V30D4Vjpr6OlHQ2gdbT0VFPPQyoBDXCVUTb+BT/qrIpDWoGDLGwayFUHuFDyGGcCK+7EZqPLv2U8wbZgF4TQgYN5CVrJnnDh4TnIHsMR9gJOGSEKhvEQusQ9AGw66TkBs45y3t13MTORMM9yZ5YFyZ0Uvqd8TlYkRJAdGO71KHkdRgEonq9TVnall8MWKAdZIlucO5PoW465sZAjJ3NxL2FI5BgCwCOkyRNdDkbGzb2bVwLOT8aSY57xIxNPtoKgjA6WLXJ8Z1BJoEen0PkuYJZ/P1iHkfvNoeQOpaACz5VJxZwjWTq/EWrLO/PKDQL1wApYUU5YnDBNs4xkNagnuEbgSuMy6+hpoQlZJ2bnXHllcF+9iIELKITeIw9eAahHo1hYIuRgHFu7c/H4006LF77o+fG5Wz4X99z7/Rj0h9GOTpy4dUtc96qXxgfe/7exsLg75refGGc/7dK4/6Gd8YSzTo+nPOXJE7ZKtMqR5OTs+dSnPlUYXNWyjqqDRdaRU+LyWHEnW4Nfhx05wwwlJEN9RLg219E36k7BI8eMIIaAfR28PNjxs9bMtL/zdX43ao2jNQNg2o6ZqooW4BLjJQgNhFlYlYTtM1U3qh7MqnFU3XYstoaxpxrEfLsbJ+wlEdYg+nOd2BujGM20o9Wpor+wENtggC31YtgfRG84CDJsDcsZCK0CkpURunLy51otOTZ/z/2fwZn1AjUbPX7WI/XskDIPALN4f9nLXlZud7wxz8gXRtsE/2RhrNWOaXLKemhaPZXhamVPmxvraW9zTSOBRgKNBI5nCTSA1vHc+8dx2zXgDZfQ6REc0UnMzmLd+N7M4nMXXOfRvCc4cP6m4aRzaW4oQugOhnKfjUXL9jvl6bPZ+QXc4Xnm+qAe/C09WCAOJ8xwmuwgayDW2S58b+ijLAGeD7CEoylAhbPoznMeD3xnHheNXZ7rCV4miqTu/k2ZGM7U3d1t7iV8iOsEs9YylDfz2Grqtn4J0M+CVowDAZ7c/4JZdWDKa/blXOZxmQGu9Tqeq7VEUNidR8Fln8fvtIXfyb/Hi1xRMirVOwI0dbDd35WP+kBZ+Xz1UA7LE1gThBecUSfYJsuu6231n6CiJwnCoALQmtsyH7Pzs9Fb6sWTznhiXHrxxfHo7kfic5+/JR4FENl2Qpx/3jNj29xcnHn6SfHxj30olvoLcerjz4wLL7s6Ot35+PZd/xmPPPxQnHP22aUcTk8EvCehNmD6t+66a2Us1PuKz/3BoOged5eVNXXPDCtBdE6Yo3zkT2J7dBQvQ5dlx8pYA4gXYK074Gs55Osf/atfuS9AC7YV4BNt7wpoLYfKTvLDTQ4sqMhxNRyBfEa7WmYjjocxPxzGiZyK1W7FjplO7OpUsVB1o9OejVjoxRyA2KBfGFu9kl2LwiitivaAnFoR4zYAWv2U0EPR8mOjjLX0y5Fe3xzDgu+8s2nGmLr22mtLJ2gffOlLXyrsLJn62AbYIPUxOg3Yy+2cpq/dmMj2irZmA2gdG3OhaUUjgUYCm0MCDaC1OfqhqcURkIBMHMEO2TxURXCkDsAcgWoe0COl5nqSlM6NJ4V4zK2GH22XTgvDAmfqYF6r7VzmMmVvUVdDF/Kph5ThLqthEDmJfN0gzM5wNi5l45no0f7V2csAmo4fDqS0ZUIzTPgI+EaoJO+ZNm3cvju7JlsWwHCM+cyDBQwPpm+aezdeAhksFjzP3+lQ8Z5ZWtMA9GmOVWaY2hrnsmP4YFop6GNIGWU7FwW1CvDS7xcAlxesSudMnpuCWs73DJhkQEunL89XGUyCV9xLOTnUqQ6aK2/bn+VvvSiXuWhIAfNb0OzRPbvKiXjD4SDOPP2MePp558Xtd9weO3Y+EtXMbLS7c3Hu2efFXLcbu3bcG9+5+06OyIvu/LaY2fr4WFjoxbZuFc97zrOK0wwrywMwAJ6Q08M7dqw41Y6FXE/YQjJG7X9/p/1sBJjrC3m5dskGVD6GMttOQSyBx8ygO5jxsr/3rgVo2d+dwugTWGpFC4YWY6AkiGvFuIqoxqPoDIexrdWK7cNxzC/ujRMHe6I134k7q3HsnN8au1tzUVVbInb1orXYK7m0hjGIXmcUw1ZEp9WO9qiKzqAqzLxhdxwwxZrXD0tgWt9tNjmpRxn32j6eaEqINGkNYFDzIgceALCh/4bGCmCpM+qfsw5fT/un2UTrua+5ppFAI4FGAo0E1pZAA2itLaPmimNQAjpo5oJxt87cD9nRdCd/rV3JwymmbFTWDS2dRBwej2LP8eiCK54mpZPo9yZLPZj2rCWrkg9lfn4l8bv5PGAc8KIu1F8GFw6YYUS5XtbdNuvQ8VlnmOsz04PfZFQhA8owYbE5NcjrguNJ35tQNsfdW/a0sWGIY36mdTB31pHewT6Yvm3uXVsCdfCqDrLUQRiZgRmU9SnTmAH+ZrmW5zzIzIC1a/vDVxhmKDimg0i5zgdD2pgXzlXnqLl6dPrqTC2+t64ZxMugjUwkWUUCXYIy3qd8lF2WWwaJcsih+oF7PX1PBuhw1I9WexztahLWBvdnz8LuqGC3zszE3sV+dNvzcQLs0l0PBVmYuH5UzcSg2hajYcT2bqvkY2K+o+dgfdgO6zHtHEn1wszsbMlxZP1oU16bPPIcwMq+FtiiX3gWIJr63xBErqG/PD025/I7kHFyoPfsC9CizE4HRlUVnaod4/Go5MgCzCpIViFUVTEg0fssObMGUe1diJOH43j84ihOeuSRePapWwkkjFt27o175+fi+zNbY3F2WwzHnRgOBtEeDmLcGkS/M4xhe5Jzrhq1Y4YkXKOIUZtnNoDWgfbvkb4vM7OZQ4x58uSxIcbYIZ8WqQ6YF+guD2rhb/Sba/dqgHte9wXqs45zrmbdpp7KGwJHWk7N8xsJNBJoJHCsSKABtI6VnmzasV8S0HHQkaw7oDpcdUc0O5L79cBDfPFagJaOpLlmcGxMvI7BZmJfEiI/8MADK/R77vMEsENc5ZWk9ZbraVsYeDKidIhpn04bieJx0DBCDQPUgc/AgM6a7yaP1PjMzjJ10Onm2YQCkbDZkEyT0GOY8mxy1BCKiWEsg03DNDvYMlo0iJG1bDnzcAl4HWr5NuVtPglMA5tlKNXHrgwhc0U5h6e1qu5w5Wunsbf2VzICWt7nnEJfkCOOEDrzwDl/Dd0VGPfePFedg7IgMoCXQV4ZVG48UGbWeRmsVp51QCuHj1tHwR/m+bOe9azC0iB3lu1DL1YkFm+NCpDSjnbRTe2ZTvSGw+iRYanqxkxnS4z6/ahGi1G1hjEY92MY3RhUW6NTdaO1tDtm263iMAsmqQcAy2VXAWrlNUbneO/CQgHCdK5zyKF/q9vdBDC/IPqSnGD0ETrTJPL0F+Wr45QJ5eWxqDz3d8zsz/VrAlqtdkkG36mgYMHEmsB/5LgaD0d8FUvjfvTmkd8wZhcX4sxBFef3O3H2rt3x3LlWdMaD+OJCP+7asj2+2p6Nu1vt2F11YtBqxcx4SEBm9Kt+DDsRgxZ5udox1+9Ee9yKUYvfG0Brf/p0M13rXHOjClb1RRddtALwMuY5STnn52ReOEfcvMo2he3L+tnvmFeyHf07z+u8DgiSuRm3meTW1KWRQCOBRgJHqwQaQOto7bmm3gclAQ3q+g4chfLdNKPF36YZ4wdVmQ24WSBGR1fnDrr9f/7nfxbji6PkcVD5zEtnT0fpYKqlc1pnamWnVcAqMw9kJPDuSUvUEyea0AAZI3UD0bran7LPPFI3O23WwaPtCZki/ww5dGRsnXbaaWXXFrCP7170ohfFDTfcUP5ml1dnMMtI4AygLDv1XCuYpWPehBwezOg6+u+dNj9k8Kh76nMnt9rxzHeOKed6nmMHKimfLUgigMRcvPTSS4MT9cg9w1jnH4CvziHz2RC4zBzL9ULHCOBlFpVtyPPL8G/LErDTIbSuWQ4ysNQt2XnkOvJ+nXPOOeWQhttvv704uiZh37pta+x6dFdJGj7XnRz+sNRfjPZMNxYGo2h3ZqLdmok9Ox+Jk7d2ojXuRdWJGFedWBrNxWAY0Rr1YqbTLgC4LCjldPnllxc9hk4oh0osLpbNBpxp3ouuWE5QjUzVJ8rGdsomoSz6x7BxksRzCMXdd99dDqWwXzLQX5dhZpdsBkCLRFawszoATe0qxgCa5Lkat6IiCTw6NQaxMDuKqj2KLcNBPHFUxSWxJS7pR5y/8+GYmenEl7d249ZWxJdG4/ivvb3oB+y1bsyUpO/kzxrEsBrHsIQ2Uv4kl9a4AF7H7+tosHHW6h3GtIcpsH6Tx5K5BXDFPAPQEnxSPwA2Z/ZmnR3KM51v0/RWZmtZprra+ad+z8/WttyXzl+rvc3vjQQaCTQSOJ4l0ABax3PvN21/zO64jBvD1gR5slMmC2CzGx4CWgIrOD84Ojikd955Z2EZ8TdGGZ9plzv3hzqvyjRZZUo+RqaMKBkZ1MuwAep2xRVXlMSthO7QlnqfZAOcNnMvyZ5xVLlHNkkGMGVoPfOZzyxlUj5tB+DCaSe5MvcCbPEZB56xYVmZAZKNVGVvHTVys4Er+NVMwUYCAgh1h2eaZDIQZk64zDI9VNKURZgBLeYLYC5gECwgjroXiBEMAvwxXxPzI88R56hglXmSbJPvAuvqCNkSlqWTajnWNbO4MoAlCC4rjPvRDYD7hPUBlHM9bA6uffChHbF9O3nBCBtsl1PvFnt7Y/uJ22Nvrx+tqhOj/jg6o0GcMBfRW9gZw9FiAbKqmROj1Z2PMTmalsOZPPHREwkB0jI7tfR/jakFQwtGKKAU+gZHm3vQlfzNuw614CDlmxfsBS94QdHnd911V2Ge0k5eOPXo/nooVJ1hcihA0X2NxbUYWgBanA6J9Ak3HHXa0e50o03i9lHEHAd5jAexu92PUTWIucFinLq3FxcN5uLK1lw8ZzCOfgzic9ur+NDD98bXYfhW3dgyc0LMtueiRT+S/R0mXmtMlGGMKk5RnIQfllMOG4LWoVInh70c5oGh0WeddVZhYzLmBeAZ75/+9KdXmJLoLeYFc8b5xLwsBxN0u4/ZSBPQEoSaNlfy2q89xXWmuNC+yXk9D7uQmgc2Emgk0EjgGJJkvq/CAAAgAElEQVRAA2gdQ53ZNGX9EtAJ0rDXidKAqdPHNV5kC6zG4Fp/DQ7uyryLXmd7CCBh0GGkYZAB0lxwwQWFhYQjZw4rTvX69re/XRwkXhlYOpga6ozqdFlWZn4IZMliMLeLBqTJ2nHGSOIKs4FdVWWfw64sX1AA8A6WFfcC2PFuOKDON+VjwD73uc+Nm2++ueScOfXUU+Oyyy4rzAbALA1g64IzCePBU5CyjHRSBQF0vHH66+BXw9A6mNG1+e+ts1wyqFt3gPYFaHlfBn2cU8wfmVPqpUMlGZ6RgVgdPb4HCD/vvPNWABVyzX32s59dCduzDjk/k3q27tw5l21TZl3lDYYcxsO8kgEmsygzKXh+zsUnqG+CaHX81VdfXYAs6s47wFGpT6uK3mAYczPzBdDqLS3G3Hw3Wu2IvYuLccrJp8Tuh3fFls44Wks7oxrujq1bujEcjaM/mo29gypiywmxe2ly0IZ9BzD+vOc9r+jkz3/+88W5Ra5cg0ONbiFnoJ/RG7BnAaQ8sIN2cQ+v3PfqNB1mks8Tdmg/wkSjLJloGdi3LAFI18JDNZamlbMvQAsAq0R2woYZTIDBYacdVXcmOlUn2qNWdAflmMNY6I6i1Y3oRj/mdy/EUwedeOb2k+K0dit6o0E8NNOOT3/rzti1bWvsIQ9j1YnFpUF0olPAsuVIxpIAfpIza4JitahAqcjx+arrHe2f+jq+WaXDGGbOMF9e+tKXroBZnHCMHrjpppvikUceKdVXd3iQAt8JSDGfBLoz0yrLoa7bnXMZoHdOOe/cdDtSOew2a7819Wok0EigkcCBSqABtA5Ucs19x4QEMDDc2dfokPGQwzDqTmh2IDVoZN3kELqNEpLOHuW786hhhsGGoUQ44YMPPlgcJXYoBWncvQTgggEAcJPDVnCqdP42qv7ZWdZ4zCAAbTE0QPDnwgsvLCFCGKI4gOYE4z5DCWgbgBT9JVCHo8r1lMM9skgwVk8//fQ488wz47bbbisyw1HnhfNHHShboMpky8rE8eEYymE8nlA2bQxNc+Y2Ss5NuZtXAuoNx5nMvpzjyPnNu3NGp8jvVhuHB9PyDJJn51bgCd1BPQk15PdPfvKTBRAyubJOoXXLTqLOcW6ncyeDKVmfKofMypoWyiMg5m+GNfKZeUyZzGP+AewD/MC8JLSY7wC1t2zbFqNxFZ32TLQG4CaTsDaSxV986cVx8gknxCP3PxAP3H1nDHbfGy9+3mXxE69+aUla/sEPfSI++qnPx0PD2RjNbF3Rq4QQopfQyffee2/ccccdK0DXtA0JGGTk/KE+MOFwzAXSM/vMsVBnpCEvnkXuIMpCrug+dCLhonWWSd7I4DmyY+t183kbCXoVxhRJ4GMc3SEQUyvI1T6EORXt6AyrmC2H141jONOK1iwsrkFsHY3iSTETJ87Pxx33fzfmt22Nx81ti0d3PhoPLe6JpZlOPNpuxXhmNlrD9nL4ItAVCf0LRyuq8bCw5XjO8QxoHYzu2Az3eggOG2HMo2xbYCt89KMfLdWsb7hlPYU+wEbImwn+Po2VtT/t5n439OqbH/tTTnNtI4FGAo0EGglMJNAAWs1IOK4lkHeqM6CFMZONm2zAe0/d4cosg8MhVJw0WUDu+OkY5jA9HU+YSjg1GnKXXHJJAbxwcmQAGIZ3sAbbWu3PTIxpzpGAHb9Rf3ZWBaqo63e/+934+te/Xhw1HDBCaQgbBKyCycUOLC+NUmRl6A5sLUN4MHZhqeFkIjOew3WGllK+4J7Msexc591ZgbkMYk0D6xpAa63Rcez/nnfxM5hj6K+sIsca73mXXwk5jwTRc76pg5FiHqPZ4VLH8Tx0DwAwrEZAF0ChzB7Kc9y6CMrZTsMBsy4VbPG7/PwM3NQBPuomA8x7c32VkToTgBwWJ4nhSaAuq4ucTd0Z2K174pTtJ8Vo0C8hhc945tPjhJNOiK0wO8fjWHj4/nj8tla89Weuiy9/8TOl7U8//9L4k/e8Pz5w01disTVf9A/lIqezzzmn6BbAP/Xtan1EvQENkS26CWYtfYvuQkftS7bqPRkngPb8I/SKzQDYYfYfgBm6k3KpK7rOOtefkR37rPcOZpxNuxe21Kji9MJxdMGZOMCjhAMCNbWjPapibtAiWjBGnVaMSlL3QVTDfpwwGMdsuxs7l/oclRizM+1Y6u0t2bLaczOxNBwBW8U4StKzkjMLYGzcGsa4GsawmuTO6gJ4UYnmdVRKILOzGLfMTZiRrPsf+chHVhjTqzVOu0NAayNAJzceN6Lso7LTmko3Emgk0EjgICTQAFoHIbzm1qNbAhoShsNkJoKOYXY2BVkMXcvhipZV39HeKAlZB8rn2RheGGE4dBhvGEsvfOELSyid1+q0yCiCoUA4C6CW33GtOXA2qu6Wq/OZ5e7fyl32CnXCGAWQk9mBM8bfuT9wAJ/61KeWRM84kjyD301AD1sBOVCOINkXvvCF4ugJVMJOgKXGS2YHf5tbTWdQ2WdWSJ2RkmW40SDhRvdXU/6hk0AGjBwXjB1DZj3MgCdOY8lkQCGPOdmlGwU45DEMYGJydZiegFrOTQG7PLedTwJRXOs8z/IQ5JqmS723DmblPFvO+To70vktawt2GSA5gBYgD/W5//7747THnxZL/aVoV+145nnnx+mPe1xEqx9VexLm9pUv3hpnnnJqnHvGqfGm614ad93xhbj2ta+MD/zt/xet1nycfs6l8eb/9n9Ge/vji14h7xjPAWy/4+tfL/p2LYYTbUA/EQ7N3+goGamEeJqXa9q6k+Wm/qRtgGowttCN5At0rKAbqSN15ZnqZXVfHUjdaAc8A1qdZUCLKM4hpx2O29EB0Bq2I/qjwuQaz1Qx6IxjMOxHe9CPatyJdntb9EajGHT7MRgtRrc9irlOFeMelC9OMezGmKDDkiONXFrDGFSDWJpQwmJuMGGCNa+jUwKMXZjX5N5kfDP30KnM78985jMrJ6bmDae6rmXO5I1NJXEoNqR4LjaNTNLGNjg6x1lT60YCjQQ2jwQaQGvz9EVTk8MsgewM5B19qiFDJzubdYNGQIvvs9F/KAyetUTB82RlyTjA+MLpMe/DVVddFZ/61KdWTtwzt5OhN4A7OFeECZlPwkSqymOtehzo77Ipphl0GpmCc3z2Ot4Na8o5ZEyWzOleAFaE1cjYor2GQ5H/B6YC4Ni3vvWt4tjxmw4iMqV8nydIKOBnX2f5eE12oOtyaQzWAx0px+Z9dUDLMe84k+m02jiSbeTvmZnkPD9UkpsGLKlrCNl79rOfXRKYk2TZnFGZzWM9svPoCX05h1YOE8zPzIAdZWWWFtfl5PLqCr43QTr35OTO1oPDIGBowdCEAcU1sDhm52ej06kK03Pb/NZoww4a9koOrZtuvqkkC59rVXHSXDv+x//2m/Gdb94W7fFCzHQ6MW7NxalPfEb80v/yP2M4c0IBxsllhb7ZsWNHYZWS8D33UR30EwxkDDzpSU8qOcvQUbfeeutKl9oG16qsX9BNnozIczxEg3Iuvvjioh/JG4Zczanlpgjlca8bJOb4yQDpRgNapK4yH3t7PMltxUmEo5LZqopq1Iq5cSfG/XHApxp3WjGEqQULazyKVguQajZGI4IVB0F6+IhBwM0CAKs4knLEaYmwvUq2LLYuStghDC2ez2+t4ziH1qHSHUeqHOYAYDC5Q9FJzB/myMc+9rGVpO/qEsd2fVxnQMu0B4dqHTdfneUeKTk1z20k0EigkcCxIoEG0DpWerJpx35LoA5omUtLBygbOjpRdWaAwFd2MA6V0bOvBmW2WD4N0ETw7LSfe+65xYFih1JWkSAQdcRgY8ee3wCAdBxliuy3QPfjBp02HfG6zAw70jEVPNThN/zG0AIcR8A8jueGzWCSZEMouQ6ZAXxxLeUQhoOTibFrDhm+xwEUNMtAgyCE8sljQmfcMbUvp2+jHcL96Ibm0iMkgX0BWs7NOnOUqtYBdj8fakArj9E6oFUHlK655poCgtx4440TaGA4CduSAVR3HPks0zLnqBE8kUHl3Ksz0KYxanN4opsLMiDMxydIoy7kJED+5pRDgCwPpdi6bUucd965ceYZZ8TCnsW4446vRX/Yi96Af8NJwuilfpy0pRsvvfryuP6N18aXb705Zmdm4pkXPiv+4E//Ov7jju/GmWefX3J0oX+5h7BG9GxpH+AXp+wtA3S5b5E3QBNMLIAw6klbAN1gmPB7BgzVpYKcdYabmx+0D1YuwBYnuALmo+c8PdG/PeXNco9M4urlhOycQlhyXPH/WMl7NRPIL2JI2CHgJb+3ALPI6V/FYAD/qooZwvIrYK1h9Ag87FZRVe2SG607akVn2IqqnHZYnlLyaIFjDSrCEo/fpPBHSC0esscy1jlNFEBY3cA8xDYgZ+hqGwbOR+4x1576LtuLB1tR51TeCM2g8cGW39zfSKCRQCOB400CDaB1vPV4096pEvB0qOwoTDMwcshLdtp0UA8XWEF9pdIXVsEsO9KjkgCV/FL8Dc0e4w3n0VCmet6tK6+8sjg3hO9xjadorRUSc7DDKDthylR5+ptOngBSZl3QXh1UnWMcMlhpsA9oBww08s/o6PEd11COTrdlICuNTJPG28Y62GZ5MrMEE7JMstOZnVb/Phyg58H2UXP/xkkgA1rTnuIBBIbk1cei81NnzbGrI3YonaMMaFmuB1AABnNyHwA6YXvomwywu0lQB4ZlkubQbnPKTNsk8LnqacurA29+nxOboysM4VTXwM4CzIeZipMrSDY5VOLSOO1xp0an3Yl/v+FToIggKbF7cSFGFYdVzMVgqR+dYS86g11x3auuiVf/+DWli/7jC7fHN+66J1qzJ8Te3nBlswA2qGA67zKQHtP3iZk0HAxipjtT7ieM+tJLL105kRGZ1/VI3lDJGzO5fO4DzIJ5xprxuc99biUcGwefeiGnvIlAufaLOu1Qjq1pY7/wsEZVAZZGrVFhTk34WeMoUZ/jVoxHdEs7xi2ua8VgPIrxeFROLWxBoSPBFknj+8PotgltbRfGFidYoq8fy0Ce9EZVyp7UiGjDqX20cSqhKfkQSsCNLHQToDL65oYbbih2zimnnLKSgmC1dVrWpyG79TF/sOs3cy3bPYfbfjyEom6KaiTQSKCRwKaQQANobYpuaCpxuCVQZx3oKOlAClpkwyX/nUGMQ5WIeX9kQF3MA0XdMZCoEzR7mAA4lry4TieXzxh6XAtoQ44JEgJzypfXYbjh1BwuKnxmhfFsZaksivO3zGQw5w73kPOFE4x44UzzHeEFhD7dcsstQegh4BWniclK41q+89RDk8Pj1MLaEtxSFvX+yDu0glk4wBn80zA9WIN3f8ZCc+3RLYFpILiAkQ7VtBZyXwa0ZNYwTzYKkM6OncAzLAjm21133RUcPJGvESjK4dn8DgvS72RkyarMbCt1WAbS0E91Z7Cuz5nj5tISxJapxGfCJHku+XRMnu4pp4QkQ/35zM2fjaXFQQxH45iZn43F4SB6gClRRafVjS0z7eiO9sSeR+6LE0+ci35/EJc96/mxdfspsbC4GPc98ECRCXU3Lx/1Kgyx5UNHcr/WI9zGw8mmBHoKZtXZZ59dHHKYWrxn3TMtZF5mGL+ZhJ6/AfPQlZx6y2mu6FI3MpAF8hEQQIY63/aXa+NGzTpC/TqjdgGU+u0JoEVAYTUeRbuEEdI94xhXVUS7wyo3WeuYD+WvQURrKapOFXv7hObPRnvUiVa/FTPVZK1sddsxaI9jAFgGCDaOkmy+QwjiOJYZYQ2ktVF9vNHlClTxzlxhvGvT1E/wVMfkOmlr8J26J+uYg13fZc3nZ2fQf6Pl05TfSKCRQCOBY00CDaB1rPVo0551SaDuAOHceIpdDt3QoDGkjM8yCHQoDK3JYMZG72JrCAFIkQQdxwknBMcHQAdwJhtuOiiZfQSbCTCLpMiEtmBkIQMMfnPbrEuYB3ERcjKfBMXo3AoqUSfkmxPVcw8gFsfS6yxqrJITTDYGv8nKsk06+gJSAFmCalxvCFRmxmQ2iH1tOBMyFlioj6mDEEtz6zEuAUGs7Cxl1pYgdGYIrOZQyag53IAW84Z5iPMHQEQ4HeF71EdwWJBaxoPzTn2Uf1cPGDKnjlMuMjVzmGJ9mGQGbZaHc5j5jt5AZwIU3XbbbSu6Bd0JyA/Y9vlbbolerx9Vi0MyBgH1Z0gQWtUuLB8YQuNBP9qtQcySw2m4FFu2bI3+MGLb9hNj585dsbi0VGSjfjCsuQAqtbDBss6U/yYOdIUM252V/H6Mgyc/+cnxlKc8pegr8mlRT0Er9TX3un7xtzkReTZAFfdQBm0lpBF2mvkH1bW8G6LtBoi6mfcfZjgd2skKPNUqpw/C0Jrk0EI6QImFfDUZGAXIKtyt5e+qVjVJ8B6j6PUXYhZgjphEkp8NIsajcWyZnYRYkkurJJ8vZZcClxlaE5rc5JnN62iVQAZd1TGCtuoVbTvbmOekuQDVG9p99XsOVD7mtct10TY5WLDsQOvU3NdIoJFAI4GjWQINoHU0915T9wOWQGZF6HAIaGm8ZFBK0MPQveycYPRjAOmI1cOEVqskhkvON+PzPFkns8Dq1HiMM5gEsCMIMSQXFM4TYXaEtxg+qHHkUezmnOJ0Mv6GzWV9aQcOKo6ep4YdsIDXuDFT7DNglI05Q2eUvcakYZMyLgS8siPHvTq3yq7OHMk7ooKUq4GSdfkb9rNR8mnKbSRg2GEGuuoMQOeLQBFSk+WYgaC6E7eW06RO5L4M8AtAC5g7R6+++uoC0hDiyyl6OXzNsjLowrXMoWn5svzOZ+d5nDcPMsCXD3EQmFaPq591aAHyAXcItQaEoy2E4bE5QCgeeQfRgVkvKb+sB+qMiqxf8t/qLe61bwy5zGtF7i/6XtDPvykHVipgHLqeepIHS/n6nhmpq80iQs2RATm5KIf+8sTYvNZlQCuPw/r4yKD+RjO4Gs3QSGAtCTivMiDl3OVdXcDfjFfsOV7OAecpc0lGqIdGMG8EjnmOTFD1jfNPIE2gymutE6AW12JzMc/Ucx7UsFYbm98bCTQSaCTQSOAHEmgArWY0HJcSmAZo1U/L0impMwQwdjR0MET4p/O5XmNeg0tjSKNJKrrOT3ZgBcB4HqdzXXjhhYWZZXJf6k/4HMfRQ7OnTJhXMh8woGAo8GwYFTieDzzwwGNOCTMf1UaFLDnY6oBW/j473zqDfpfZXCV0p8MR7ZP+yI6dznC9nzU6fZ73ZECr/sxcV0FGDeDjcvI0jT4sEqgDWhnAqesFKuTYzLrDeZDnVJ4T+2pIBsumATnMPxif6AxYT4DkhPYAkBDKhuMHUGK4HfOUz+o+c/sZLufJf4LRzsM6oEVdnK+2O28MWFd1mOAR5ZNPB/CNkOwvfvGLBbi64IILCmsJdidheLznUwjrMqrrruwoW+e6jPNaoh43hE8HVzkI1KPneWWWHvocGSNr7rv77rvLBoYgnutJHVCrt4E1gnYzxjjlkXWEtYf+MTzR55qfLddHlpaAQNaraz37sEye5iHHtQScf9P0VgZ+ZaQzr5jzsNUZ94BM6j8PTQDs4h+fmQsA4FyPnkPHMKf4bPoKQWLBMzdBeT62GOV7oihAOqG/XCND8rjuwKbxjQQaCTQS2E8JNIDWfgqsufzYk4DGT04Mn0MMM5tBZ8rdN/O+ZKZBvn41aRkOk3f5LdMcJlxj6JGGDnXE8CFXFEYYhhFOJQAWBpY76vymA5INKerGZ/KxkPeGHXpYCvfcc08x1rIBeLh6uu7s6Xy7C5qdJfrFMD/lhez9Toeyznzwe8vKTpfOcXYw630oA0ZAbT19fLjk1zzn2JMA49NTtqa1rg4k+FlQq87Sck7lebCW1DKAlh1E/5aFRTk4cueff34BWphHgOUAJTpnsirRMeolfss5wsz9lVkV/l13UGVq8WwBF+orwG3eJw/P8DecTnJI8Y4TSb34m7p+73vfK/qwDmZlOWSZCbSpUzIgtZp+sD0y27KOqzvf9lV+vv2L/oapRTnkLaPerAWy0dazIUFybEEtmXU8U32a66MTr86VhSK4dyDja63x1/zeSOBAJZD1RS4j6xbsJsYxADF/M2ewhUxnwFwC3PbEYwF4bCtAX3SeZfCO/cX9lOmBPbxrM2q7AP7zTMB0dA7PMc+f9pw68kDb39zXSKCRQCOB400CDaB1vPV4094fkoDghnm0ZAjkUDeN+wx6GGJoripzu6xnh1oHi2tzLi534M8999yya84OPL9jMPE8HDX+AWqZV8rvaRgMLEJ5MqDD/TmHjW2gDJPDf/nLXy5ywaDCWDsSBpWOW3aSsix1/nTWcshhnbmlcylYVQfHssOnc5xlZg4gy/X+9fRtM8UaCRwKCQBoZZ2S54XlyzYQ/MhAvKDWNGBkrfoxP9QT3p/vsS4yenDO0CWcHAiwRd059RCgBKBK5pCAFvWWneBcRO+4QTCtfhlgsW1Zf2aGLY4kzzSHlfXlWTisp59+eslJhb4llxT6D92nrlwLELK8zAxV5wje5c0KdZsgmKBZ1icZBFNePseyXJP4nhMLARBp47e//e2yKYHTnUHC1frZ5+JYX3LJJeUynPdvfvObRQaGRwlUWW/qlfMZ1su3nspirXHW/N5IYCMkUAfjHcd+T2oG9AB6Cr0DY518ooxzNgdJ5QALnpQMbiayicjYP+ecc+KKK66Ij3/842XuUQbzCMY8+UtluaP7AL04pVQd6Lx++ctfXvLXkSpCQJ46UhasefRq82ok0EigkUAjgfVLoAG01i+r5spjVAIa97KhzB+VWTkYQjlheXZ4dGoyaLSWqNzhruen4TmGGpG4F4eL8B2cFXbxTOyLYSWjQbo7TuX/z96bB1leVfm+++RcVZQFogJ2+1404g1tEJECkUEEQVQKBJlEpa/ajmh323FvxHv95739x31xO168iO7X9qitoQYoo8gkM1KMgjKLKNqDdl8UZSyqcs4bn535OS625+Q5OVYO+0RknJO/Yf/2b+21117ru4Zt/a3YrsYp76ey9brXvS4byxidPMP34X7aMe2k03ss9floiJpWFI1DwagYLeG4xTGjn9HYj1FhJaCld1cwq1203lK/e21/fVOgBLQ0yiLvCjZ5zG9BFYEFedrrO1FWUMPogvI5zDHkBuC5IJDRO9T2w7hDjrDLKLILsAv56cYTAk7IIOc119CGkQy+L98RXLNPfMeIScE/0+FK4IXrTRXmWgxa5CnXY8RKu27SxpVBRkwpawS+BaxsSzAuglxxHCOYFaNISsO8jPagiD1RVrwrqZ4YyK2Az3K8Bfs4zjpCXTE+OFH4ExSLIB3t8j7WPmsFxpW82YnP6vlKgaWgQCdAC8ffMccck+c/PAt4xZwA3IbHiaKC94m44hqOf/e7380yg/sAfpFvRx11VJ4PRGcxj4iUpG2ef9VVV+W2uAagX0ckskZ5ZqSm8hZdj51Xa43OpeCK2malQKXAWqZABbTW8ujWd+uaAhp8GpFG68SIAZQPjSYBoGhUcc6CntFAadUJjT+NNo0tjsdnoFhR34W0GIxAoxroC0oPIet41k2xsZ6U0Q4aiIJ1tEGqCWk3d911VzY03XXLa3kHjcyuCbhIF5ZGUoyEsE9GZxgZF2to0Y120Vcx4s5rjOAqU4D0kLaK1IjgwCK9dm2mUuAlFIAvTYFuB0K1Mtq8thWgFQGiOM9akd4UXoEa5aH3CXgwTwRH7A/XUryc6CHOs5OgtfoiMCXgpOzCcPQ8x6KjIQJrAlx8C2gp35iv1q6JtIj9Vk5jkPo8vq2FyO8IkJf0EdiJsolroInyp4ySkjYRCIvvF+nLcdcRo1B9prKHdxCco6A9Mp2dDzGojUrrNKV8Z9YKjPA3velN2RCnJiNpjPIQx2I0sHUeY3Rap/WuU1/q+UqBxaRAK7A4AsUAWPwP7zPHSN9FFyLCiugtQHn0KsAnQC3Ae85v3bo1y2VAJyLcmQuAXABaRHUR6cn8I4LrzjvvzHLPmn3U5wMYox0BfuYd7RCJ/8Y3vjG3d8899+R06PqpFKgUqBSoFOieAhXQ6p5W9co1RgGNg+jR1tjR+EPZMSUwRmhpYJiaIdCkIdIp5cKoBo2uCDwZhRWjKzTYBF4w2lCK8Mjz4R6LLtMHCyELThnRxfuREkTxeNJUBGxQrFC2OG8Nr9013I5LGVUSAS3e1bRIx0AlVkPMd3PcIq3ju8XoCSMuNNZKQzRGWOwu+tTnrn0KCGZFoKMEDZRbUY4ZnSgwLrASAfhuInhiGoyRp5HqyBUAdeWKYI5APd+kTfOHXKGmFjJHeWTqoTJL+VlGXPpuAk8RxFMGG91gmjCykXYFduKc9riywwgNU+mMcJ0t+kggzSgs27ePRsQqV1oBYgJxAmFxLAW0IugeZZfvjTHOu5IuhVGsIexYzDZLoA0pVDhK+GBIE0WCUc3nRz/6UTbGScOMNbWMqJM/jDSWT103OwGma38G1zfcnRToBGgxh0gddGdT5MAJJ5yQLr/88rxxBGA8Mgu+Zg4o65gjzBt0KOYfqYYC6MxBHIwcA2B+5JFH8h+pwYDnHMc5CdjP/8xv9DdAMwAtQDNSFJl3NUJrd3JPfXalQKXAaqRABbRW46jVPi+YAqXCI1AhoMX/MUpLT7mAkl58wRQMAu/VOJutk95veozpg9zLswWVonGkR16jzz7raed/d+HRgx8jG7gOoIvaMRRB9hzX6jlESXOHxAUTuYsGSiM9jktp0EWjXEDLd4j3SZcIRBr1pmEYDUiPmepUgo0aadGY7uLV6iWVAvOmgGnHZWRUu/miXIKHjbiMKdCt5N1snRPgEaCiPxHcVR6a5mz0KsafaXw8n+LlglrUqDGFR7lphIR95hnc1+q9o5OA/gnWCU6ZKm40kbJQUMzj0tYozBilxfOVswJScd4rWwQMoemhsDwAACAASURBVCHtCuzwP7TxHWyb66P8isAj15RRYZy3nzo7Im3sO+eOPfbYPDakREET5Le0aDfG9lE6CuATuUIKI+Py6KOP5hpovpO84LvG6GVBNp9XI7bmPfXrjYtAgXJ9j3zJOcAl5BLAlLwKuHvppZdmAIo5xe6hyDIch/fee2+OXOQ+9CdKNtxwww05mot5ATAGQMacYW4BMl9zzTVZ3+IPhyHtcpz71POYZ+iOzH/1FUCuCggvAhPUJioFKgXWFQUqoLWuhru+bCsKxIiFGIWlkYjyEcEkruec9VE0RlRSYnQAhgVGnjsIYgASoq5BEuu+qFjRLkoUIBP3cQ1t63k3IqHTaKoUxQgOn6FXUUPL46bvLZVBUoJC8wGJ4ni1o4HvUYJaGmcokiiaApca8IJXnWhbz1cKLIQC0eCK/KxsYd53+gj6mB4nSATPC0AJytBWlAfyeWn4eb2pe8o4jguw+DzkEuAJ8kw5wjXKKo7Rl8MPPzxHLBB9QEoPBpzzzhRvnydoouyNtBFMEjyJAJbAjPfFCFWujxFRAkiRJqW8K/8vDcwSwBF08jr7FkGxSH/BOEF0+mK/pFsEE+NY26Y0f9vb3pbvvf3225upkjHlMYKZjnsZRWb0K3KRtYdILZ5DmhTOD2sr8m3Uimug4ynPuT61olmkeSf+Xuh56Uc7JejpOY5DC2tGsi4CYhiBFiMcuQdgAp538xUjsl2bnS/yN3wQ13qeB12jU8p7XJu8d6HvX+9vTwHoD8DkTq2M07Zt23LdK4AtNkq49dZbM29wLddxDSUgiOSiXAMRpwcddFAGs9DxkHFEVyG7AaVIASaayx0UaZN6WrRlZKup1fAR9bNoFzkZwfs6jpUClQKVApUCnSlQAa3ONKpXrHEKRKMJRSJ613l1ldsSGFIpVUnXqFEJMj3D6wCzUJYwtlBg9NLHWiQoPyjL1GNAwTECgmv18HdT46od6KOhRng77QCaxeiBxQa0omGoQRrp2Iq1PF+eiwZSJ8CtlbEfjchoNKCMmqbkmHVqf41Pifp6S0yBcn7K28oKU9+66UacFwI3AmKz8XE5NyPIhczT2BJAiYAW1zKfqPWCvHJuC74bmWQkJTVlTO9hdy8BBgE8ZVCUcbMBTnH++s62pQFq1FiUzwJHPkf6RmDdtgXuIihlWyUIqSy33U6Alvd7X6S9tPRYTOcUDLG/fFOkms8dd9zxElneiXeinPWZ0gxjn9Qo1gnkI8Y7aYjKSd+TbyPUbE/6lYCW/Wkn3zv1dy7nBTFjhJxjZ0o630YTxnXeSGvSvnh/nSLuiMk9bm7Au8QoG9d+n2WdR+6RVpYUiLzku5lqXHe5m8toz/1axpL0wbe+9a05XVcw+cILL8z1tACeAC75IPeuvvrqrIude+65WX+jxhzzgQgt7gXMou4WEVqcV49Eh4PP0PvQ6fgDeMYJ8Mwzz6Rzzjkn3XLLLRnEgpe4F5nabu7M/U3rHZUClQKVAuuDAhXQWh/jXN9yFgqUgJZRWoIi1khRAVVpLQ08vfYq+Na14nojB0jBIe0Gzx2KsAo396Ik8wHUIqQdhckdB7nOdnnuQhUeFCv6RO0Gnm0R6MXyDJYGezQYo9JfDksn0MrznQAnIw401KIhqHfeIvuec3yXw+CqE7JSQMCCb8ET5qRyZTYKlXwtICQ4LiDWaZ74jBLcQh4YcaqM0tj22RxHPkVAy3pLvA9GG0AIco57MR7pFzKHHfniXNaJwH0821TEeE07kJ53iDXv7IP9dl5L7xKMKmVTBLSMnqFNZaN9Uk64TpR1xwTCZpNxjlsEg5SPURb6O0b20D7AJcY37090h+11GnfaiYBdlH385n0BtNhFEYMfXqCmEBEoJeAn/WOE8mxglvcvpQSI7xfHKfK7UcqACLwvPAc9BSRM33WdBtiDrtZdg2cBvUxtdR2xjIDRivSF39xv9CL3uEbF1Flps1jr8FLSeDW3zVylThY6gLrXeeedly644IIcuYX+tX379ubmDFynbD7yyCMzoMVYAWLRFnNk7733zjW04A93eEX+EdXFuAOU8RvZZ3Q40ZUUkvd/vonuqkXhVzN31b5XClQK7A4KVEBrd1C9PnNFUEBFtzRwVFyiF10FXY+60QB6z1Vmo4Fi7QSUU+skHHDAAdmrp9ebwuwoLxh/KLkR1OJ4acDEaK65EjEaYihzfFCuTJuIkQgLBcw0KPTk6wHVcJK2GsfR0BAYjAb/XN9Vgy5GQESg0lo/nMcoMWVJ46waFHOleL1+LhSIsof7BBcwkk1P7tSeYIu8Gms5GaE1G0BcgkXOTedMCXLH+oLeq4yLaVMRnKFN+oKBR40ZAH2iEb73ve81a9dwjamHEUTw/VvJoigjlDUlQBDlXZQzyrlSJhkFK6gQwSGvjeCX8ilGgyrv4rrQaRxj36R9CZ7FNnx3nkGkyRFHHJHXDWpoRfllX8s+8zzTBX2HKC85Dy0ZE4xz6mpRzJrUQ1IQBWwiD5uyLR+U9C7HshPg1olmnc7rRLIfcW2DtpYQiGuMkVsCWtDWlER4mDWDSBtACtd76WibglvSz+hB+4OzyujH6MzS4SUPdnq/en5hFMCh9/rXvz7rYs45AKlvfetb6VWvelUCtGLHUPiHMYP3SZdm3KmvBShPxKn8w293K2R8uQeZ9+///u/pHe94R3PDHo670YLAl7zEfAMQo14XwHH9VApUClQKVAp0T4EKaHVPq3rlGqNANOh8NZULa2pobHo+AiQci2kt0cDkN4oLz0Axpl13peI+FGNALJRnQs9j2obX6YGPkVmzGXndDI/vTDFUjKAnnngi9ysaKd200+maCFhxbQSINDLid2lkRmM0Pqs0ztr1w/YcL6MeNDS5j3e2/gvGusZENymdnd6/nq8UmI0CrQAtrof3ukk3LAEd2tP4NiKE9toBWuXxCGgYJWXxb+eygJYykeuIckG+RRBLsB/5Z60hZAzGI0bkY489lgsua8QrHwQFjJyJgJNAkQZkfP8ywsXn+/4RqPI9bVu55DUCiz6npKGRWvbH9SJeVwJJs8mosv3oMIn3xX46LvSFItVbt27NThFAQq4T2JsN0GrVpxJk4n+Mc9aqt7zlLc26QPKDgEykXawJVspt71sOyQA/KtN5njtewlv0EWCB/sOj0JD3dJdfruU8wFVMQecY7QJUAEbE4vvWFrNN13au4xxtqQvgQKFd5gZzlnagDcda6STLQa/19gwAKCIQWf/dgOfkk0/OEVoAWqRIAywpkwHhGUNkHRGRRNkDYCkH4A2iGUkxRNaZpvrAAw805yTjjUOTD/W1GOs3v/nNeVdFUhUBseABgDRTstfbuNT3rRSoFKgUmC8FKqA1X8rV+1Y1BaJBJPgRlUmUnBI88R4NCj3dRghYL8PiuEZcEZmA0kybeOwIV8cYcet6lCqLv0dDyaghjSyNlW4Al04e8De84Q057RGPYLkzYjTm5jvIpcEejeAIZNm+hmGMhGgHanXTpxgxEg1aoy5IFeA3xgQGCh9TS2M6SDfPqtdUCiyEAtHQF9CKgFM78KGM7FF2RCConRyIsi7KOeeKBlkEhpVZ9sdd7jT0lU8CTPwvOMXcYvc868wQmRpBpQioGRmmTIjATJTVpYyJ0TCxhpXyM76zwJS0byUjBGyUGby3UZ5limOkcyfZSzux73GsBbTKd7NN39G0VKJKKOCOsY3xLO078Y8Av2ta+TwBIZ7HunX00Udn5wtpjXE9Uq47VkZqlTLecZN3OvVvIfPJ9YtnAgzQf9LIWIOlfZT3cb1jLWBNgK7QEuBCwAkwFrACMBYnFB/qMHEtfM46znnARY7//Oc/z1E8zA9+k0pm1BvHAHi5j3XY/vCsyG8LpUO9vzUFBDst2E4NrDPPPDPvcggwRXqgta0E8o2sOv7447Mex59ptux8iHy7/vrrmyAZIBjtWmQe/mOe3n333Xnc1ReJfgSU5txtt92W+UedpI5fpUClQKVApUB3FKiAVnd0qletMQp0ArQANaJBE5VeFfpo7HEexQcFCS8eyr+eXDxwKK0oKii91qIpjbMY4aWhoGdeQ8Vdebo1CFpFaPDcN73pTVkxxyvNx53RTMXoxiibjSWigRQ9+NIxAneRttF4jYZJaQh107+YtqOBpcGIFxZFknEiYgTlU699t7tIrrEpUV9nmSlQRmPAr7FOVafuCMYIxEYgy3vbzRMjMluBWfQrAjZcI7guWI88irUCmVceM9JEeWZUJIY/u4Jh2D/44IPNQvL2OwJ0Pj+2YTteV4IkRpY5fyM94vtI5/ju0lC51QrggaauCcpJ/o+RZsqsTvLZ9rk+8oFgBu3HNLRW0XKcJx0Q58SvfvWrXIsnRvl0ks9xfSv7U4JW7FTJukZkCesYz7ZmWAQevU9QMq6Vnfh5Mc/Lr3wTGQNAAagFuAXoxJoMIEEKLE4d19Wf/exneV2khtKBBx6YI24eeuihvDaQpgYP33PPPZkPWNMBrgAUGQPS0riO3fGIvKF9onhom3aIwAHcALygT6xBgBjW02QMWYtckxeTHrWtl1IA/iVSjkg6vonWYlyIymJsABupYWoUKrIO/ud6wCuAR/jEeQNvANYzPwRAGXv0Pe6BP3BkMi/QC3kmz7F+G8Dn/vvvn+C/f/7nf27uaF3HrVKgUqBSoFKgOwpUQKs7OtWr1hgF2gFaKih6wGP0REybcxtnyGLtDbxxKKkoMiiwKDMoKSjMKDMo0RwzTQdlhvYjkKLRpELOea7XcEIh6sZoETAqAS2NwMMOOywrz/THSAtAPO9brOEWQDINRoNd72Q0uGOUhHQwkoL3j17/ToBWNExL45TnGB3nTkYol6YgLgUdFouetZ21QYFW8sc53s38hqedE0YJcJ+gTwRAInAjgBJBH2WYoI4U9hmep23TId3ZjblkAXcjsspNKzjuNvWkrtEO0URuX+/znP/01/nJffwfgT7BqQj42AbXxx1LIz2iwyCmHiujPC9AEzmtBM9MCTJiyyhd74nrRjuO9ZpW8ol3FDyUTtLBvgtokT5OmtIjjzzSTK2LQFkJnApQRkDLd5YW7lbJ2sQaQfQJaxs1tABhrP9joXTbNPLLCD/HlP50ktmLObPlS/mHYtxGEvJuxx13XLrpppvyRgU//OEPM6hE/1yToT3Xcx/HDj744ERUIYAUkTas7/xvBA4OIsAQ2gXQokYlfQDwAqgCwOV6dIP3vOc9OT2Uton0YnzQEwA6mBcAvlHXWEy6rJm2GlOzv8pUo6tXdW6w/jPmAE2MkfMdvoDXkUcAjcg6N7lgXsjfpi1yDp7zj/+NymNO4DizRqI7ZXKM++GHJ598MvNdrPHW1YvUiyoFKgUqBdY5BSqgtc4ZoL5+awpovPHdKsUChRNFBCUE4wPFBU8t4BWeWZQYDA2UU5QUDSC8fCiupuKo3MQoC56pQdpufKKREg1Wj9sez0VB0kASfMPTjDKtQWIRaQ2AMlIqGrnlb5U/v+kD7WA4cEzlTHCqjF7w/3jcSAWNdehpXbMYHWE/Y8RXCX5pTEWjFCOlfI/Yj+U0vuYzB/v7+prRftDIuh1GyZhGCq1yxODwcBPsiIa9kSC9M4WSmyDB1FRzt7kImBjJ5xjzXIsoC2w49qYrcV4Q0TGA70z3cOcv+76ejDlBWt65BNHjfCrnjBGb1s1yrsFLAhVldEwETpA/kd/th0BIjG4sgR3+j3W+2gFAyhrBDv4n8oXISKJV2DVPueh8U24pF+mX812AR9Akvl+UA9wDfeA7d5q1niHHBQyVs3xjrFoHKfa7fLeSZgJa7oJGn7oBJDvNeQHPCAjFFE3u5xxRIaTCGaHl3ONao4GdV/YVuijvZwPbpC/zmnUOUEcjHnnBWkcNRoFM2mdO5xpRM7v6lYZ5nNuR5yLgVYK1jKG1jlg7rdnGPRwHjODbNc7+6JjgOGAcIBPRNVxLWhnRMES4MfbwB84NahnR3psPOSQDUKQcsq7Dr0bo8M4nnnhiuuSSSzJgRXQPfI2DiKiuO++8M+sG8Dn3cJz20QMAwN75znfm1LJjjjkmA4T8cT+0+/73vz8NrvX0dGKR3XreNSSOW1xP1Zs45m+dceo2bkYjH9Cmc1yHnjILvmZcc3H+kV0zc2wyzwEBXuXM1NQ0eNpIrWmofHBuOa98RkyhVh5GHSISvpTLniv1h1ZyA3oov1vRcbcOcH14pUClQKXAKqNABbRW2YDV7i4PBaKBqcIVjS6MAsLE3S1PJRpD0WKv7nSjhw5FX0NERUxlLBouKlEaU2V0QOlx93rb0MuO8kw/UdjxOhL2jjJPtJiGRQQRNCQ4VxoipYIWjVT7Ew0u6ILyGQFBIxJMd9L4LhXEaNDEqA0BsahktlOoWymWPLdVFErZ3vJw2MKeMjkDorrLHO/lmLmrHMYUNMMIxMCErvCiO27KAxzb8cILTYApGx79/Rl0FaSSRtwjgIWhaWoRzwIgdYt7wSyMRFIuIkDp3DLSRqOHbxR8+iNAuTAqrY675XcBlVZAVpQB0YiS/gJaGoDxGsc5gr7Mz9kMswiSx+s8HmtUtQO0BJ4icEF0C9E+8Mn27dvzN+8Nz1oM2fZ8htE+AjKCPe2MRnmVd7T9GDlEexHAl481MOO7KdNKTtJRoAMgguiLCYZH2kUeEHQjYgiQBrqSAoVs552db7HfvgvnjJhtN0Ns3+ssPq/83LRxYxNEE6CIQPnY+HgTWDXyNToiWsnt2BfXRwFCgTrXK0F8xg4AiLVWgIRzrMGse67FAFjsNkcEFNe6OQEgFzvWQRtSEu+4444MbL3ugAPyNURSnXDCCemqq67K4BXAHseI7EIOEqlFoW8LgpOaedFFF2WgEaCLvgCGAYwxNqQ40g/qM9EPADWuZa1mFz3aQ+4Oj4ysaOFlRGIcc9d3jxmFHfkujpG1Kq1n5f2OLXSQT1wTGP/RsZEZEGsqrxNer17R29s37RCcAbTagU5Rz1Kf4dtyE9ExUPKrfZ3vIDkHlW2d5sN8n1PvqxSoFKgUWC8UqIDWehnp+p5zogAKixETKj5+qzipyGvAYLijoFiPg+tVWLwGJSmCPKVRGQEclRwNmWjQqFBpuGj4RPDNZ5m+g/KP4k16AykQKNmAHfRHcI5nmjLUzpjyvaJhRH+iwYmyL/1iO4JtGq0qu9LHqACBPmmu4W6Ehca5Brx0lB5llE9UIPX+zokhVtjFUzOpXhjtMeKE8WS8jdCS3htmIgN5DfhAJV+69sykvgpEjo6NNWsicY+RF7bN+PJcC+U6LoJlnDOaI3vVh4czP5iSwfOZJ/Ad384ZgYcVRu4l6U4EjaSffKvBqIyJRmGcTwIORkxpTEaQWQBIAJH/GRs/rQCY2Qw257rySMOvFZGiMck78lwiXoiYIaoIvmDTDIxSUrYAIbwnRkxpHMNXPE8ZHIEkZQH9kq/dwdXokNhH2uf5ETwtd1j03eJ7SD+cBDgpuF9QbEkYpUWjvj9zC1CLaGD6Sr0nC5YbxSddBPRdF2brK/fEyBp+UyeI92Ws9v+938sp9NQZouA51zvns3ydSX/ld4zCk44RXC37Ibgg+BGBEuSQqV/yk+movp/psIL33A9wRFTV448/ntdAjlHviBRBACr4g8L3AFe0v+VlL8vvBJ/yAeQCoOKdiSwE2DKF8Mgjj8y0Zz2Fv6mBRA0twDTGh+NEdRERBnD1rne9K4+RoB39ps9Ec8NHrM1P/uIXy8VK83pOnGtRB4nrOe/nWHCNwJORWHwLOuvIcG47tkbZMcbMzSx7+qY3m+jtndalLMZvhFWj0TOdjj350l1eo7yL/O27KFctAq8sjjqV+kgn0LoE0bzebyOzokye10DUmyoFKgUqBSoFMgUqoFUZoVKgDQVQiPXWR0U8eiBRQLlGxQTFGCUOxR+FCJBLgz16zqMhxuNjFEWpYEXjNBpYMSLLNlQoY3SDKWM8X6CI1Ah+491GARdIUgFVkYyKq4axymkWII1Gc7eySEbTyOI9Xl++TzSIS+VRBdDoCfpM32zD66NSrbIaz6mIlu2vVuanQojRgG43bxFaaAT/GdGWQaSZItPuqGmqKfybDdCZHekYtzz2U1O/SR+aSR0VBKHduDV59prP1HkTDOX5XGOtHeaB4IGGNrSH70yLNMpsMVK2VsO4RtAImgjg2Hfndzk/4ru1A7SiAQXPCywIGJYROp0MtJKe9LcEtlrRPBqJnIcvABQw+E07hX8BZb7zne9ko55oPwFOZav9Vd4o7yKwH+ULz4GPaQv+MrXWdiJN4XlBbvqrA0BZGmWHz/Dd5V8jSJSXi8V/5bgo96C/YDbPBmwhUgj6AWrFyA/XFvvM/8zlTmPuOkf70IdvgB3uf+UrXpGohwadqUFFdJ1gYwYfZlLOdfAIfrpOyhcR2IoAL/RTrjjmgniM6dve9rYsO6jnxftSqJ5xQ94AtsM/gFgAR/Sb36T4QTOizUj5410AowDqjAa65pprcnH3/fbdN6cGAnYB2NEXUgh5Jun6RFVRKwu59va3vz0/X+Duu9/9bm6PSERoYWqtYD8ALsfpE2uvegbfRIVde+216Re//OVisdCStFMCWvKl48y4M16Mlem48lB0KEEnaGjUr+u4oKZRXOoR3Dsw2J95d2pqOkVRp40yYXR0utyBgFbJ5/KTkWEl4Mp5o7SijJaQ3czxSI9WAwBNon7SaS4uySDWRisFKgUqBdYQBSqgtYYGs77K4lJAT53KhqCPRkwsnItyQsqCu9mg4KIY24aGkEptOwUmGqLxeaWCpDLkG6ukaWhaIwdQwfSaCCjgKeaPfuI5Nh3EgqQxQioqchrZ0bCLhggKp4aQyq3vYR89Hr/bGcPRELKPpldpqAmEeN7nqBxHGsWxjM9cbQrlwEwBWwwG6EBkFu+gks44MrbQIEdSjYw0jXuVdIw/U8+I0LLYLfdRw0WjgmfkujgzXnLa1lsuX3IM49IaKEQnWLcIOsMD3J+jH7ZsafaLfnMP9xOxw32tomkWd2bv/tYcA+mnnHDexXQbj2n8x+hDI5GkeytDU3nVjMZbhPo8giOCpiVFoyEoDxpBwbXISXYSA4ABzAJcIGImRutBE+VZKQt9X8GmKGs0nKWX6WrROKZdnmldvhipFeV+CbJE0AxZbh24GG0TAdv5clorQ7qU9dEQ5z2I0oKmRA6RfmgUpZFKGvyC2r5Lqz7CY8pTAS2PZYB8dDTXiyKCifElbQ/gR5oib1x7OC/AwbOkj04KzkeA0bFmHAQi7TtjC5AGzwi+k9IHqEUbRm/xW6cK9wBCERnFTpDIN/rJeY7rhDrqqKPS9ddfn8+/Yu+907vf/e707W9/O4NOgC7ILYq/A8iSMggdAbbYYIXIL96fKLC77rorR3vJf/A0EVrUyjrkkENyWiF8A7AFzxOxSDoi1/FuN9xwQ3rqV7+aL+ssy32MYVzr4zzlvZlrOjWgr/PVKDrG3Ghdo6wE9JX/8gFjabRX5qPJ8QxcPv30dCF/xoX5y3XTzpDpjXoAtNQFlBPyPP2TvwSXnHMR0NLxGOd9t4CWMskB8X24X/neTVvLMqD1IZUClQKVAqucAhXQWuUDWLu/dBQooyYiQIJygqHvFs0oqPwmJQFvOfeiwOp5jMAMipyAQGnYqoAJCvl2RlmoFKlgxRD/SAmVQK53Nx36pNcb4weFHiVcZVEvM8/i3aJC5rvrYS8VvdhP+1qmtkRQrox8i4BSK5rQfgTTNKS51igA05JiqkA02mK7qw3A+i0un5pqRqkReaBxKG9pVDCOGFD/68knm2lansP4Ir2F6IqR4eGXpHFlEKXRyMf4E1zg+DnnnJNTc3Ktl5n7iHI49NBD0xVXXJENiwj60gcMNba7N1II4wV+O/PMM7OxRzFkAFajaZZuVq+MltsBWh43Gs50Kvk/grUcawdoOVciEKSBXRpazsu5UgZeMCqnBGCicSjYwzsZscGz+I0xj3EJsEXxbO4zekjQLM5n+bEEtARE5C/eyUhC30+aAJpyDDDVaFr+t+afoHApOyJ9aDuCNMwFjOzpVKje5tycK029vuSPeFygmf76PM4ToYlcJx2OekyAO9CD642gFNSTF+I7ln11Hgtc6EjIzpSZNEsALQqa884AS4A/PHfjpk15fitrpH2MemP9MfVKnoxRK64R9MuUNM6ffPLJ+X14X9ZXziE/cCAxtkb9CG7RNuvz2WefnYu+55qCfX35dbkfcIz/AacAtPic9t73ZpCKNnkm6/pBBx2U6UlkFuA9gA3H4WHuB0QE3KIv8DPHeV92n3SciCyjODxtoicQvQVIBghG3wG8rr766vT0M8/Ml3WW5b4IQkZgy5R03pf5ARDI2EMrgU13zjQdGBoxn40kV16oc3DeiM3pDU52zqSrb85tQmvagg/5//HHf5Tn8sT4ZKZFdAgoU4yK45k6/+IcE1xrped0Ky+jjlHK4+h8W5YBqw+pFKgUqBRY4xSogNYaH+D6evOjgAaRdaBoRWXbFjHmqQEkYCS4YmFslOWo/ETlKBoSsd0YEdDOwyfYpXHbyhjQwDOqRo/qtAdzWkGn7xgg9JPz1oHRoIxec5XW+D4RoLIP9t/0ED23kX72e7aRaee5NBpL44o2PCZd2tGZa6PXd36csTLuIqLKKATAIujMu1kQ2ZQXjAc8/k/85CfNd4d2jPkf/uEf5rpFAEqkHHIvIBeFi61/xViRCkYdGA2Oj3/849no4pi1sTCiP/axj6W/+qu/mi4mP5P6Y5QGoNtrX/vaXDD59NNPz8/nHAYPz6Add2W78sors3G8Hj7yueCQRlw05jSuBCEif5tCp4HuHBBsiSBWt4aYc7Ud6Gs7gm0ajK3ap6+CKkZOIXdI34JnjN7A6Adc93rlRgTsS9oIpkU5pCzAoIVuyDTnPe9DRA6GL2lhXGtKLM8xyoO+CXpFWStdoudQnQAAIABJREFUlCEY1wAS8G3m+cHB/D6LAZaXAGGcCwJaRk4pe+kXEVoUOrfmHWA1aXfMN4Ac6xhpUMd1KD5DUCHygnI7R03NpC1CQ54JzYhQ5jmAF/0DA5k2RF2aau+aECNwXFeioybK/ijX5DOAIgB0U9kYa/p22WWX5TUtR5g2SMqe/ihnKMYu4Om6IaDJ9bSJrEQmveXww3NaIu9kfTLSD9nBGKCMd4R3eDZAPjSH1lxPG7w3x+Dx22+/PdOdvtEWQJwRQtCLmpbIYFNduZ5daVfyBzrqIIN2zEXmDE4J3jOvKb29eb5B4+w0GRnJTj8ARHgXUJB7oRnpl6SuMnbQh+Ncy3OgC2PChzH65VO/yNeNjEw7YTi/devWfM101NVEuummm9L42HS0uIC4cznKLeWFfM53lD30o3QEdJKjUYdTtxPQiv8vhpxYyTxS+1YpUClQKbCcFKiA1nJSuz5r1VBAhV5ASwNDZVvwQE8f/6MokUpDCLyFZjUcVGRUYmYzWKJCH++LoJFKValcRUCJc/RPo9EUDPqKZx1lm1QH/tfYNPxe48N+Ri9sqYjF/+2vRngE2xz8EnBqxRQqzKVCyXGMxxjhpbKocabhFY2k8hlln1cNY850FINSnjPaT4OISAJSXogYIFqAiAAMTOiOUXvwwQfnsScygPGnjhoAGQbFtm3bchQDkQkYbABc1JWhDerNYLxiVABmkarKB17CwOC5GHw5nWd8PLdD2/YP44br4A2MGnYEI1WJPmH8EVViLR7TqVbbuMynv/CiEYeMqSlQMfpKwz7Khjg3BKoFuDTUnMfRqHOezNbXCBLF66K8mQ3Q4joBcQ1Co0OpEwTPYOiSHgdvMd68L7wDGCMI5lyO85XfAAGCAiUYYpQfu9LxLHYBBHyCz+gXkTjwJbzIs+gnAAXALcdITeOjXIw0Vw7SHu1ffvnlGTCKabIazvPhhVb3RAM5ylBTKaWVEbEABAALzDdlI+egNVHDs8lveSNGoOk8MMqItsbHxpqgGf1gPgPMAGYgW3bu2pXXQKJnTCOGRtY/lEaClDHaTV51vYpynevpG2MkWMExI9CMsHIjCmtCMlbQBRAFsEm+ct0DDMHJg0zjHtZwZCBpgfANADvXGnWGDDMSDDAGGnEd8hF+fu655zI9eBcivRwH2pW3WGt5rrW/eD5jBG86jxeLhxa7Hecy78WYM6eYZ9CCOcX6wJgCTvH3H//xHxkIhP+gFbtE3n333XnuUGsMJwrzj3tYn6ANdGOew8scg5aA0T947NGZDUl2ZRCcNYSdKNUrJiYm8w6qY6PTdbz8RJ1OoDzqV8qRmGLrWCnPOtGx1CtKwLYdGFbK9U6gWad+1POVApUClQLrjQIV0FpvI17ftysKqGCg+BgJwI1RQVHxxrjRgPSYaSdRMVlMEMX+RaAtKv4oZyjKKPAYGCia/CYKAeMNjzrKNyln9NVIG9rQmCnrnqgwqvhFGnGf76ohG43RUkGL/XdAWoFzGjwa/QJaRpPFPq4lj2cnQIEaWhisjKFKuTQ9/vjjszGgcZZ5c2IiGw8co1YMPIGRxzHOv+Z3fzddfPHF2VAkMgGjD+ONaKzrrrsuA00YdxgrpM0AVgFeGRUSNwHgNzW4AMu4D2OH59Aexi3RWkYx8hwMQIqEu0MjEQ5rHdBqNX8FJJh/1jkyYkljzOiBEqxV7iifYgROVwJvjhcJpvFcQX1lQAnAaAz6Lhin8C71g5BFbqChkcz9gjQxCiQan4IYfFv7LUZb8CzAA9qyyDzXYTwj6+BNPkYKCpIDRBDJA1+WO0Fyn+AMoAOpb0QcmqqtkSyIqDyOsrGVjCtJL728djbjVhkbDW+dCPRV4A0whx0JiZxRPvNtXTMjeO2L/NTKoM/jMLNDHWsMgAXAFaAEoDa0/MFjj2VQBz70OfTLIt4R9NM5FEFMxzquadLRufPe9763mZ7qMwCEiAxz/fW4KfT8HwuQ277zyufG9TvK18iDJdjqWsV3GZlcOoTiNdLCCDSvneOUXNbL7T/frAmsQwBy0Jd14okf/zjPM0E9gVQdFtQnY43ieu5nLWJNYZzQVX751FPZwcFYEdnLmkE0MXP6xZ078rsedNCB+R50mFNOOaUJig8MDKY77rgj7XhhOiJRHUkdgnsF46NOM1cCdlqjo25S8u5cn1WvrxSoFKgUqBSYnQIV0KocUinQggLRuAI8UeFX6dYji4eVc6YXYqi5E1Q0ZJaKyCr3sX2O6aFGQST6BeWKCBzTzTBC8Hzi3TSyxyiQ6L2O0RURPFPp1viKz9egisBWO1rYZkkfjWKjJFRGNX6sBcN7LXZExFKN1VzabTWu3p8Np4mJHIVFpAuGN+PpzoYYr6YZNXlhZCQbs9Qpcrw/8YlPpJtvvjmnnX74P//nRKrfSSedlFNkMPjh+49+9KO5XhYGK7SGz//sz/4sfe1rX8tRCxgfRCVibFjgHcBsw8aNuaAyPEA/uebGG2/Mc+ODH/xg+tKXvpTe8573pDvvvDMbQhg0AGfsLAZY8MADD8yFXKvu2laAFi9hpFYEtASvrGPGdR5zrjmPnC9LHeEhoCVIEesrxblrvwRIeG/AS6NY4SdTx3gvo/mc0zoUouyxfWWQQECkieAgcwGAyn7yjZHLMwF83A2RaCIKizOPuJ7ID34zB7gH/uRa5gFtAw6deuqp6etf/3ozQiuCIqU8nguDzjb3bUdDPIJd/uacUbnQkyg11iUcGtTTm07LmgaalJ8RwJK/4phxzDHIvDUT/ctvnoscACzkGqJxfjyTcibI41pQAlU+i3Zsqx3t4loBOMnYsrYJavLNuCK/ABlNNxVgFOSFTwTWpHXZv1bOkZLWzr2yv66JnpcG8jTHy4g+5z7fERCdC98s57XQC1pDY6LzjjjiiDxfcJRwbufMJiW8K4AV85wPqeroTABdjBHj6JrOceYY9/zq17/Ougl0IvKL9kkTJrLrtu3TkVxvecvhGdBi/TJCa5p2vTlCa9fO4WYKcJwb0lqwXB5sNeadaNpuriJj5OnIB/N5Rqc+1POVApUClQKVAilVQKtyQaVACwoYTYDCgvJregv/a0ihjGEkYJyhtPE/XmnTC2g2KsGLSWgNyqiQ+zyOmY5CWhkgAh5SwC3C/lEcVUY16Ezf0BDWYLLPURHznaInuTQ4jVZoZcio8LcyxjScfBejLgS0pL+FmzWCyv6tdsWxE6BFhRi9zxgRjCtKPkY6tbEuvPDCZj0bxoCUQ2jimHHv5z73uXTBBRdkg/z8T386G+cAWkTOuPMlhZQBvYhYEdT9yEc+ksEqjBnScj75yU+mv/mbv2nu3PShD30o/fDxxzN4Bl/BY0TlcD/RE0RsAX5hkNIPPPmMJ9cxfwC0NEYXc86spLZaAVpxLuc6Rb29vxVdECMKNJScY8sFZjlHY2RJjGLlvPIzGv1eT8035CWbBFirzfcqd88UmIryKAIbygPlloAg8hp5Z4oXz6H2Esfgb9qA7+iHQIhgF4W54UFAXa7H8MZgxnhmrii3zjrrrCagxb2mfZZgk9dHmeTvdutDvKeUZcrPMkrPcYm0hx6kCAMgMIdZB4iSYX4po70vrm2OoaBWBLMyWNbXl9dFr4NmOEhwmhBxOToTGWM9RnfPtdaYjhLlfORdoxEFGuKa4BzW+XLsscfm5wKuA6zwDqx3RJmWzpgypawEheP6WdK81RiUa2M5lhHIiOcEEiMQy7XSejUAWryP6wFrDmsQ9MfBktMEZ/7HiWINNcBUeIY56cY56iGONWOS51FKOSWReUjdMfgL5wcA5vMvPJfXkL322jOvTcxJamgBqE3vHtjI4z+8a+QlaalRbgmUlzJ2rmtEu3nKe0X9SJkQeWKuz6rXVwpUClQKVAq0p0AFtCp3VAq0oQDKjp42lGZSKlDcULpQ3FFaUO5RogiLx0vN9YTKW6g2Gl8qzIsJtpQKFf8LwtE3jTR3YUT5FAgRxLKPUenSGGgFZPEeKrMaBXqhVRqN2Iie/07gnn23Lb+NirMtDR6vL4dvNjBorTD70OBgNsgxTK3rcv755+f/MSiIoHJnML6paYNhoQHKdURofeUrX8nXnX7aablWFjWz8IQLgLKjITtwWfuESI/TTjstP4dUD4rvfuYzn8keccAqngHgddv27fk8Y8WcseA7/HfcccflvnMtQBzHAFlpk8gsol/06K+V8erEo/JynG8RGIkGbwQDBLMi4OC8XkraCagrC2L0mDxmFJB9c94Swcf1pAVZ+4j3MFLD3wI3MX3Ld4qgDvxr28odnk1UFalN7mTHPYCmgoXIRD4WEYd/ifaAP6kBRL8xvGmbKBEij0x5Zk584AMfSN/4xjdy1JaGqoBcGfFUjkXpMIjnI21L0MT/I5AvD3hOQMuxYW4deOCBTcCE9yBdmDlY8pV120qHhGsX56H3hpli+9AbIAHAAfoCYtN+b1/fS9YIrtPANzoqvrNgmmlagj2twECOCd4jV4jqtKYVY0r/qB/IGu390iimRs8GJi50jY7RWNLOtTGutxwr11rvXcr5u9C25THmE0CWOzRSTwvAdM8tW3JUII4Rxh1Qiugs5hqODIBidKoDDjggR0YKaDYjBycmMjDK+oDexZwkRXF6w4G+HNU7NDSY22d+M/7WjBscHMqF+UeGR/P4C35Kf+lr2mG7OTYbjRzDdoCWemMc2076z0LHpN5fKVApUCmwnilQAa31PPr13dtSICvtGzZkhR8ly9B6bsADLGiCUkQ9KhQvjuMtRIkR0NKwieDLQpVlFeRWHmDbxljJ9SZmCtXSN5VnPcCCCtHTb5tRIS+VN59fAlC2q/dTBTL2t1Qq4zUqtX7H59gv32E2g3E9AFpjo6OZJy3Ei0GhsW3NIMeD60gBcqdCjsMbRFJ9/vOfzzz+hx/9aLr00ktzDS3Sr4hOYQ6wcyFecGrTvO9978vPw3gA/LIOEfdgxBBxQ7uf+tSn0v/8i7/IRo6bDDCHqO1FRCNzhes45y6hGDqkleDRxxNv0f+1KqIij5agdzlvvDYCQ87z+B3nYydAZTHoGsECjUP7KCgTZZTRF9TD4TggqOCSc125w7e/YySR/Y6AliCMoJrn3EGT6EAMZwqGw3tEasG7yGj6QmoTgC3zAoOZGnGkHLrTJgYxGxgAdjGX4HVArHPPPTcDWsh8QTdrUrUCYnzHOL7lOLRyIJRtuSZpLEdQk3P0RbryPsgD/qhzBEDH9YDGFuOPzgh+Q5cSkHFcaTevh4ODzehBaELdJEAGaJjr9/385xmwNjJLQJsxkkbx3WnfaFyj7SLfSxd53PZ4VwAPxph35V6fSQqzwIvjE6OfSoAhzsNWa3S8PvanfA/XqNnW+XKNiv8vByC90PmvQ4u1gLFAnjOXrJe4eY89msXgBa+IGmbewCdEDPJHO8wnaAVfGG18/wMPZD4jYpeoL4rBu2vpr5+eLuo/OjrS3FmTtQ3engaw+vJcpyh8lBOlbtOu9l83tIk6USmDuV9ejuBkBbS6oWy9plKgUqBSYH4UqIDW/OhW71rjFHB3QI0lFK+ykCh1gfAyYqSjjGGMmz6lIqWxsdjKTFT2VaA9Fj32vAfbimPAWBQeg4WPdVZUwErDOoJI0Rjz3vhOGhplGktU6ktQSsPOa1D+9NDHKJRWRrvsN5vRsFZYtJVx3DdTOBwwCYUfAx2FHnpgoJOagecaQx3v+EMPP5yjnwS7MOoxAr/61a9mvv6v/+W/pL/8y79MpFFRgwZjHl7+8Ic/nGtfkVqI4QhAesYZZ6TLLrtsOhKjtzeR9kO7ABQYHrndr30t7Do1kfsF0EVbRFRg9LpBgTXquAbQAK/7Wge0WhnBJeDhuJdz3f8XW6bMd74wbhHQ0ohTBsb3QPYQoYXBB58JcrWKUikBm3bAQZluaLQWEbPU6wJYhVf5Jt2QCEN2J3z1q1+dwRuMcOYQdeAAeYg2Ij2PeaRhSgHyW265JQM3ADUPP/xwBngx0jG6BZKmDere5u5q7YCRdoBXK7nW7lojnuJ56wKV9yAL6AtrASAy8oIoLXlJmumMifJXOc210gNAy9Q5rgVEwrFDpDLrzBMzqY06g+IYGXFbjmd0aFjvqh09GAOu4b2QPYcddliOkOY4souxvvXWW5u1LR0H+gyNplPTfvNZyDrSanzKtbScWyWg5flOfDHfObrY9xkhaOo/4DEOCcaQtWK/fffNEZLMKWhBhNW3vvWtLCcogwCoxR+Rjuoh6Crci+PjxptuyqAyABcpykS9U6MNx8e//tu/5Dp3t9++PQPV3A+oxhyejpDsyevM+Nj0DoeOBd9Gf5Yyq9Rl5ssP6kHqMVF2rxR5vdi8UNurFKgUqBRYCRSogNZKGIXahxVJAVP2ULRQcFDiUIatp0WnAbJM+7KGiqCWxkXpze2k7HZDjFYKcTxG3+kPtV8w4jAyUPY0PtzVS6MzGhlR8SoVO89F40MjIRrkJbjWzrBT4ZS+KoIlDUqatTMIuqHdarumlZHTO7NDGeAQPIhHGqObmiNEWL397W/PY07aDQb8T37602wUmH7BDm0Y7YBc8Otnzj8//cM//EM688wz8zHug88FuDAuMBaJgiC18dprr80GP8eoXwLY9cUvfjGdd9552eN+5113NWsU0Q6GLkbnJZdckj772c/m9ER4jnO8nzuPwbPZuz42ttqGaVn6224+xvmwGPJlLi+jcWhNpQhOlelvXENhZ3gOY1YgyFQjDU7vM1qlTNHzHcvoUsF8I3JyzZ3nn88gKXOCbwxv6EVfHnnkkQyikjYFDwLYEmnC3OCY8hLwC2Ob+zjGPYDJAMLu5qcxG8GtUpZG8L4VUB/b4Lx/EfAQNDOKTbnrs3QqIOMBGngv1yaAAGgD2EO0DMCPtHaziFbPtK/M2bzmDQ6+BLjzWURwAhBOTk3lAvSAZtzrJh6OZyvj3nfnW0dSO2CNd+YawDmij3mnbdu25b5ZaByZxfjyfCPLuM41rxWPl2u169Nc5sNcr41z2nm80sEP+AC9x/IFgIqsA0QB5ii80dF8jv9ZDxgTHB6sT/AI8wxA+Iorrsjkki/4ZrOQm2+5Jc8xorgAuEghBNhizfnlU7/IUZQ33nhD3lWT+W1NOMa3v38g13icnKAS128ALWWDuo4RWoulW8i/OuaUTQJpK31M58q39fpKgUqBSoGVRIEKaK2k0ah9WVEUiMptVIJQzlGQUeIwzPjtTj4oMUZ3GdW1FICWSlgEO8pjGGEYGiiRfjQM9Zy7w5ipGO0M5lLp5rnWiYjvSTt6bwX0yig1DQoVQJXOGKFVvktkDM+1AslWFAMtQmdKJdh3trgy0VHQl+gRDHFozm+AKaKgqE8CoEVNGerbcB+GOqmE7DRoDSsKyX/hC1/INbQApyI/AEJhlOT6Jf396dOf/nS66KKLslEC/zAPMJwxkDlHOiIpinyYHxid1Ov6zne+k4EyjBzaialH9JsIC2r9/NM//VM2QtfyJxpRJThbglMRsBBsiKksnl8O49sxsY/2Z9qQnC4SXgJaOgYwdLkGwxReouizaYLwJW0IrsSaS+0MQp8T5YjtCZARQcuHqBCAFiK14O/vf//7efc/Ij4APQCl+M0Hgxr+pQ341x1j6btRSfSXucJGCgBGrg9R1gt+lUAT1zh+8XoBKt+nrGMV27PGVKRNjAqxr44XbVNjiOhJ1gPemfclVYz7eB/ALduIqfKRrzifQaOBgWZqYgQNoAORy6/aZ58sG6AjwBLtCYC4YUmc36WckxZGofmMVoCgY3LKKac0I+O4H14gKojnCi7E6LlSvpTzsFv50woEi3My9t33bAV0ribAQ/7Vucf8Qs6jc+BIoQ4jvAKgDD+wVrCGsAYRBUkdLRwwAMfWP1M+sJ6QLgp4RZvuYAg/cS102nOvLTlKkggtHHbMc0AzU9mvufraJkjmfFMPiY5Ka+6VvDiX9SfqKvJtnMvKyNU0vt3yfr2uUqBSoFJgpVCgAlorZSRqP1YUBQRdVIZU4Eyt4bzKkDv1YNh43BQL7jdaYC5KUidi0JZFvzWADP+PSrMROdEQiEVSOz2n3XmBK85riPJcDRCeF2vaRKMoGuPRQOd99MwvJq3m+44r+T6Uc1K3MBgAB+A9lH/ohsFK+gXGOIaEmxUQFUWUFp5x7iEdBG85ABOALOlTFLrG2McQZTxPPfXUbDgQbUEqFkbv0UcfnSNTeAbgBIYyxjHGBn/wAHMCw4VILqJCuObiiy/O/TMaSyAUUI5r8cZjlJDOWEZmrOSxWK99EzTg28jVaOi6g6V10twJDUAJAAlQBV6w5pF0NBI2yt5YA8njHLMOoICS0bLwEc/n2UTukIZGdBa1dqh9deWVV2YQB57GuGZzAzdXID0KfrUmU4wOE0jiPTHev/zlL+d2YlQucy5e53sJPpUAXQTkooOiBMJiP0ojmmd4nr4ZqaQRz/+kGWP4M5ehhzve0lfXkmiQCyrStrWvkM8ZxJi5R6eFct/3fu0BB2TgEHCD9EaeZVSwgEI38ybWIvJ66BJLAih3AMNJu2bcANj5JrLHNSr2sYILs1NfPcZI2ajDOH5utkBLAEvMY6IYuYc5QBvcx1gwD5mTRF2xNiALSIXnfyPH4WnGktRVwCzaok31LMaP38xxa0aStgh/EfVJv+BfriPlED61YLwOmgg0yjftAMlu+FO9RrA5gsrx/qrPdEvNel2lQKXAUlCgdKJEvSTKRY/rKNL5jOxV9pcR89G+i/pMPB7fKeo55btGZ2lc87uhSQW0uqFSvWbdUSBOKpUVwSkNcRUszms8MdExFmINID3tgjcaIwshKsqa0VW0IxDEbyPIvEbDk+daO8Roivn2IXrOBbRUJgUjBLRKwVlGl2igGvE1X0/5fN9lNd4HzTHeUOiNmoDe8FpMJzUllmswMjDqSdOgphpt8BtDg2iZaBDQDvyDkc83/wOMEeFB+6Qs8eH5jB9tuxGCkVe0D7iGEY3XHQPFsbef8CGAFgYPoADGNimPRJHVz8qmgECWhqvFxE1B5jzGJ8YrvAOvqCRRb5DIHXguRrTyxoJTph9yzFSxGNnE8wSdBHDgZdPiMHrpG8eYG4BUpB0CrhDFSDF3dujjGr4xrjG+AWDpmzsixmglZTeGNvWoMJyZU9xH35gv9iECWCqMRgqVI+vaoAIYwTyOldFaMSIsrlURADJymPt5LvOMfvLugg7MS8Gq6BBxTJXlgl6O10B/fxN0dn2MKV2p0chg+2te85q8Tpn2zjOgHcc6fcp1IQIP8pF0QXbAZ4D87ujLmJp2KIju+lhTmmenPrQWWNZAEayEB5DPzD/oC73d6RD+Yi2Abxgb5gLrBW3xzTlATuYm99E2wBZrA9GTfBhHnYPwp3LGHXxZT5ibOFSYs/SH6GQ+rDf0ix1UnbccNyrQCFCOGRFWRiN24st253Xy6cwsr6t6zXwpW++rFKgUWEwKdALYXfddg70+ytQIXMX2upFz5TVlf+Lz1Z3UjWajQwW0FpNLaltrlgLRaNCTiEKE4oVyhrGGgkUEAEpenISlQbIYRKI/KHIlcKb3WsMqpljQV5RFhEVZFHeufYqAlh7UEtDSe9+NINIQi5Ftc+3TerqesY+RcTGaQ2MkLhKMt1vaAyBwL/ygkUB7GICCinpjNEhMsdUgF5CSvwQOOB+j7DAuTCeLz9TTE6NtMHK5H+ABw6d+VjYFZgO0LNJMVJDpb0RlYcwaxQH/RaDKOk+8dWxb+Wn0EDwjWCPApTzjfyMvkIEY2EaA8Js5gIzh2UZWYYxjIJsWZ+qdqYR6I10DeAbXCG7Bq7yb0SgR3BXk8Z2cP9FDGR0dUWFUnsa57flSgXS9UY4KBiqDAQEAo6EJ6WBGtzH/BRTLNiOgKBDQlDszBbZ9L509ggdDGzbkMWL8Ad6p6+cOp3FdmFU5bTQy4EE7ZeSuETd6jxlLflNT0DVRWUSUlpHVjA3vEtfNlT3Ldk/voBEgIfNFOrrOwzNs/sFx5jLAMHOLSEidaFyDDHDNQe/AafLggw/ma/zgyGDjBnQm03zld54HCEsbApikrZNaSv09zgEo8xzWDNYq9C8iLmmL3/JJjCyIIK2yab5ORmWCoK6gVjmX2kVH7J7RrU+tFKgUWM8UiM6hVrJJvdx0cNdZU74Fs6Ie04me8TlzcSLM5RkV0Oo0CvX8uqZAq8kkaAQAgNGDQoUA0NNtpIJGBtfHKK1uAJ5uiG4EgIVZMRSmd/mZLsKrQYQQon4MdZQUUHpbu3lOq2tQ3FTmTEeIYIaGXCsDLLanYNQQ6wbdn2+f19J9jp8KdDTSNDpjNJQeangU4x2e1diHj7mWyBWMAtrieo6ZDiZ/m1qloaCxLy8KdGLQwItGemgwRGCYfvI800LgTfrFfdHoWUvjtpbeRdCJb/jKAv8C/qSyUj8HwxID0+gJI6jgHRUkZSLnTFuNgIoKlvwkkCKob3Qhx5XL7ugpyEJ9Hfog39Nn+I+i4nwEWgR/BcnKfsjD1vRxnnE81uSJClw57q3WlRilpdEd1xCNZp8jDaI302uMwPVaUovZoREAglRP5zhjJr3Ldak08gUU83UzES5e47d96entzSAUG0EAWlhTKe4CPNtccM3kGvmllddYoEO6U5gc8MQC97zbN7/5zfwoQXr4opsIsbU0V+f6Loyn88C5ZcQV6YWkmpOmS91EwFwAJdLTAa2MbGS8oDUgItdTL+vRRx/Nqai0ob5C9CZtk3Zu9DvzlB16WYeoz8UcpQYX6wop76wZzF34CZCWWpFEBBItCa/DP/TFGl3yu/PBOSzQOVdAq9X16ltlhJY6jmNQRiPMdWzq9ZUClQKVAotBgVJHKYEuHdZ8sw6oC0XnY6k3lPZdq356fwTGYl90dKr/lG22k6EV0FoMrqhtrDkKRAM8TlgnoIo0CptKt0AXChzKlgbaUsViAAAgAElEQVSKyrkgxGKBNrYfo5roFxEHKHIIDRQ+wCzqUqD0ubPVQpWqdoCWx6MHPNIhKnVRmOmFn004rjkmW8ALmQ6iUWuEBDSNxdY5L+BonRx3JIPm7oBGe/By3G0Qo9B6QPAVRqBAKcp7BE0FHAS2BBocY0E25oWpsvSHvmF0wqeCZra1APLUW5eYAoyRPCiwxdgq2/gmYpV0IgxRNgNQIYoF4AVeHHN4IoKoUd7aNs8RsJC/BXL4H4Pa9oxiBMTi+RjGPJNnwHNca1qTgI3Fy/lfYF4Zqwy3DhDylN9EQPFMox6Vg1FJUw6W/N0O+IrXc41gcbw+AmP2zSg1aOnughaE5xy186CDQJxApO+rDG71HPtBymEEsznOuHKM6LXBoaFcm4/C+4CZRGgpo1opqSW7RtrzO6aj6xzimAAFbTOe1DWjnpJpbbR7880353MCd/LrEk+RVd88tDXVVAME3YLNENi9En2C+eNcZzMFnCKMD/OLtQOaC2wBpJLqvu+++75kAwmi2xk3wC54XJ6ljpYpwIBT8CxRWVxPqiGRf/QDQA19h6gxosWQN+yCSBQXKeyOt/MnGmOuP/Jyt7pZNPz8LaDld8kAcwXNVj0D1ReoFKgU2O0UaKdfuM6XtqByn+/oHNchFHWuVm2XMrSVrRkjtNTxZiNUlLHa062ur4DWbme32oGVSIF2yocTWGPe1A2NAkGkMiLLCJrFMtYVNrQbAQu84RiRKHIol5zDw4lnntpeGAGL4aFGaVNwafRFD76KrNeU9Iz/G9mF8OSjcrkS+WIl9UnBLr00ovWqRAPO+jhxYcAAJZpFY8/Fi3aNpJDPBQwYKwtu06ZGrB6VaORqWFtDRUPFiB7uwUjB+BGY4ztGjKwkete+/IYCyjE9doylgJbyQEADAxMQxfQegUz5QOBGULsEtFSg5A3k1xFHHJFlGeATfG9/4Ek2NSDCQ8UMgAVAH/AJmci11I6jjhcAFMYw19AfjHABLucX1yubBI0E5wTETGmKnkUVxvjdTgFsqZwVO31GRVEwyvlcGtXSirFgLkMnImOIXoE21KlzDWFeRg+s/Y3P8DfncrTnzI6UUb5DA9oCPHv9G97QTGskMti1R0CsU8pfBOp4Jm0LYMV3ZuyVba5J1DZ77WtfmyN3AD7Y7ZX74b8IxNb53J4CAoVGTju3cY6R8sfukY4pgC5zHaCLuQ6AyRwCzGTOcR38xW/+GEfTell/SBHkfnhSJ4vgE+AXQBlgFx+uBVQj9ZB6eACltMnzALiQHVxLei2RoaQ4Muddi4wsdr1hfsj/GlatDLCSUlF/ieCWOpC8qj7TSkeq/FcpUClQKbAUFIjyKeocUVZFvaTsg/IqbuSi/j4bGNVKvynlabfAftQB1BG1Q+zDb8nl/fbZb2opCFrbrBRYyxQwAgVFDQULRQvjCOCIbyagk05vswYd/y/0Y90T29FDjdDBcEFRxIPKccL7iZDgHMo/Hk1BhPn2Iyp/UUgqhKKRoXAs7/FavlEAK6DV/WhomMlnGoq0IO3hTRVsDZRopHIeg1zjQkCLNuVVjAF/YwyY5sEzTOPQOBWoMFUFQ1rANQIBXM8cgUfL1J8YedY9NeqVy02BToAWPECKH6lGjDHREvADH8FuQQaOKRtihIaKjzzONzLMej2kKPExzZrfGLWkQlFgmufDdxQKh29vu+22DOwAWhHNAdCPYQ6PWyQdh4Ap3AJlvqv9cA4JwDF/4HOBW/434lBFLL5j9DC2Uja9No6p1+koiQCT1ykDTNHj/QWCmHPIfGpaYfy7qQP9NO3Q+StIpfEfQSB+51p3M7IgynvTRYlWO/CggzKgBLjA9VzHnI/P6sSzESzznYyU4/1NaxZU5f14ZnTYMCbWCZNPTLvv9Pz1fF6wWZAQGkM3dIkjjzwyXXHFFbnulRsvkDbIZgroP8w5xpprmVsAS4wNwDH3wIvsSOn4wqcW8Ic/4ElAMdoAtCLS85577skphWxocPbZZ2dHiMYN7QOaklLLMQFq+kZkF1Fbgq3yOGMrf6sXzQXQinM0znHXW9M0XXdNiY2R6OuZv+q7VwpUCiwvBZRTpb3WSgeJUfTI/hhxzv2zOe5agVrlm84GsnFtabtEAMt1oxX1aoTW8vJUfdoqokAroEajxvo/hMrj9cYzSfg7CjUKdMw31jCKgFY7hLlb8uiZ5nqexTNRplACUR5RAjHqmPyxMDfPNZqg22e1uy4i6NFgU+DpZRXQ8poYxcMxU0oqoNX9iGgUq4S7CEhPDWxrkphuKBALnxiJYoqiEVfWghOE0mCkbc85xrbHWPNnxIyRgBgnMU3L6BsjGa2VJcgbQYzuqVGvXG4KdAK0jL4D0ALgAFDH8ARAFQAVvDJFJ0b5KTN9L+WlgNb73//+9IMf/CCf5hjnAaqo2XXdddeln/70pznqAzBL2UzkEAWoieoADOM80Tzf/va3cxQJoJfRoobXO8/kd+WtkbmCc4LA8f44JqWSV3pKWyl8rcAwjzlfnP8CXc5/69B5PfOUcaCmFe/68MMP50cyHtCPP9csFcYIcLve6DiZGB9v7uzoOa7nXoCErYcdln+z25xzmueZXqxMaMe38R55LaYder/rnZ5k2lPWCVyVtI6A4nLPm9XyPHlAWsFvrBfML6LfAIeZV/IfgNa73/3uDFhZew7gGYCZWlisA7RBVCQfdr+ETxgr5iG/STE0rR1QCtCK+cm1zFEAMwAtvpnDANJE4HEt9wF40R5pjdxDdBfXo5PpVKQfRpspY9wFdS6AVlx3o34jAFgCWkYH0r8IwK8Wfqj9rBSoFFi9FIhOwairRIc3b6csQ54iF929mXPIUfULHUveY2kH19q4frfSg7zOc8pT9SSzNKzlG6+vgNbq5cMF9ZxF1S2yVWxhPJjVOgIioSrsemzjwqwnFCZTWdSDZzQS54y80GARTJEpeRkZXyOa59pmrPkh8OI9EkKjOxrUAiQqy53SGRZE1JmbVfQEDPQWRu+9USxOfv+fbUJ227cITEU024nPmAmuOZbuBMXzI8IegalOhlbZv1IwcV5aKERLocX/pYDSc7kYtOmWhvW6SoFKgflRQIVF2REj8VSKkHvUuwFEAUC68847m7umqRhFOVauSUZwubkAbSHLMJL5bYQFssy1g/4AnPFHZAbAPvcTEUKaIZFipCNhZGNc0x5AWFyDLFSv3IyKXkwp8p1L72GkqOtulKsRJFDeRXpG+Vwa2bZjWrHATow+4h5TJwWpeCciiUlHZ10gvUsjP9LOtYSxAOwS5LNP3JsBxEajqVvw/gKAvsdbjjgig1ekfwJM6OShn7bZDefZnqCnnuJu7q3XLJwCruWMJX+k7h5zzDG50D6pfow7PMGcZJdDUgE5zhjDS4BcREwKnHKO44yrEX1EchFVznUCk24OwvOoh0WEFmnGV111VY4Q04FCn+B15jIOPNpG5wXswtkIoMUzIxAc01Q17qKTTd0ozr0YZV5G2LfSgXTS8a2OyGjYb59XtrXwEastVApUCqx3CkR9Q1mDPCMyHceeug16mRtBKYuUXUTbssEKdQtxYOAIwymmTa7upx6GTkakrbqJMlcdh3XC2s5kNKl36ADRyU0btIkTlFqYYgb2ebaSJDVCa41yvlEVAj8yjQVv43mVRKOOVCLjNRwTCFO5dAt0lWoMCCaL9QOM3oChYVb+CEFHIWYS8RsEWG+3jAvjw7Rcwyd6u2JRar3SRhxFdNdon6UeXuhiOLnKn8+MQsVxWGhkVmybNnlPBQo0U2miLxxnjPitYWOEzULpUgJPJUA1l/bta1kjZS5t1GsrBSoFlp8CEdAS2NAg1HClSDfnUIoEXjRoBVBUkgRZNPw0BlWyWF/OPffcHJmhBxFFC4Oa2lD8AVhh+Fqf7bjjjstrDFEeyD9+YyTjjMEQRsnit1EkKoDRiLU/9DOuj17jsSifNYjjqEgv39dnGd1E30pnQwmGcS/3RXDH9UW6mjYpkMRxlNHf//3fz2Af723/rJdHu0ZMGj1HO6whrO2mLWagayaqC7rZDvcIZLz50EPz2k7UDeAh51zfy+i7brjWNcJxaAUidNNOvaY7CjgP1QHlW8AnIqRI1YUnjPSFt5hnt99+e+YTIrYwlojmIqWQ1D+irSiDgAxwZ2j4LdbQUk9Fl3Enw3POOSdHvwNOP/bYY7lkAkYPc4ZrqOtFjT70RnRK2rNwvbtrqncJXKsn8R31N2WY88h5GcFrzsWI4lYUhV6WUbBNnynIpYEWZUKpO3Y3WvWqSoFKgUqB31AgyhZlF7rAIYcckuUl4D/lB4ioZZ3mGuSVZRqQ4+hSrNknn3xyuvzyy7OcZH0H4OIbWc1zbrjhhuywwNGAXEY+c59R4vSKCFyOE7FNajiONe5FzqPT0Z/9998/6wus8ehkRNkDaIk3KD8FylqNdwW01ugsEGixXpKGg+CHkUQq+DA0TAnTq9gb6QSju2sf5OL/WL9CwESwTM8bzyjbs4aJ/eG5Kjd6blFyrK3Ds5hwhoqrQAui8Y3SEetmqIwt5dCq1Oi5tj8qJ9AOOkTF0ImoEbOQ/jkmgmg8z4mvkQU9oZd1IzSCOB5DRufTD9+znWERDbzy2tL44/lGaMmX8+lTvadSoFJgeSgQAW3nNzIQBUXgwvpsRF8QLUEkBaAWslogXrmlHGX+cyzuvGc9B9rGY3jSSSdl5Yi1hGfRrrsWupvh9ddfnw1bUg6RdaQocS/rCM9CFmIgUzOLFCUMX5QunmWUiLKNPmnYckzjWHleysBW8i1e69qho8a1Ws+m64bPauUs0JkTo0g0oqUla6gpwHAF6WKkYpGqCUDge1g03n7wvo6dazjrCB9rVPX29GTwABqaCsi40ibKal9/f6YniinpjY6ha5Lr5Vy41XFYrJT5uTx7vV0b9RjXZ8YZ/iFC62c/+1mujwbvMLYYJRRvN42dmlYYKZwnQpPxxtghHRj+gG+cE/AE92m8qNNs3749z9V3vvOdeX4yf4m8AphGBjBv4TdSFrmW59EW1xEtduONN+baWvFjVADHNPoiYKwMM+JQo03AWJB+NqPK53GvjlXv85kxaqJ0Dq43XqvvWylQKbC4FIjOOHUEZBogFnoRYBUyG70ImWTJAWQpUVzoaTgG+V+9ychudCoALnQnnBvoWuhg1ksFJIsgFnobDkf0gfvuuy/rY+hpyEfANXRDIsaR88h2zyPPaVfngQEbyu4KaC0uz6zo1lBmYRo9mjCF9WtM5eCYwJEGhN5hw7JlHsEtro9eOwEqI4HifUwkvOQaGdxn2iJ9sKAobVpPwcLB0VNtmyrohhwKpDkhVZpbGRSLPVgR0Ipeeo0QUyM10DTc6Ef0wC+kXzxX5V4ADaUR4YHRwpgiEDT8oCP0NbKOZ7cyluarYKkEazDSfifgy/enbxq51fu+EK6o91YKLD0FlBHKWoF7U89VopTjhx9+eAaqMIQJJVdeKRdVWui5zhMUKNYOC0VzDvmGwoWipTNEDyR9AYghYovoEPqAoUxhaSI76Jvrl5EheCIxcgFs+BMoUraWERoR5IpGbYyyKI1daVFeI21co5WbETCLMjTeb6SJbce1APmO3Ld95SrAAkootKD+kSmerAkCEcphwT3SFI8++uhMU3dGpE+jIyN5LBgj+kC7KMrUk2Qd7untzUxIJJ0KrnqH5Qa64dKSz7jX6LNu7q/XzI8COr/UbfKYj45mPY0oLebzNddck9P5HH8MH66XtwCo4DG8/njl4S34AV6z9hztGmkYI6U4j+7IWGN4MW+Zn0R+mUpMpKGpkJwHpAVwA7hlDhIVpkNPR65zqHQqKn8ioCWAav+iXoJONdtHcFledU7H+VrKA/Uxr5nfyNW7KgUqBdY7BYyI1h5Vt0A24kxAjhOljVwiMkqnFLKbdZzdYVmv0b+M0MKRgXOKSFtSy5G5733ve/MGIcjZ448/PusBloigTT4cQ0+I0dr0Q+ciawO6BZFfOCZwgCLLAbRiBHh0frYb3xqhtUY5X4UAhjRV0Kgco2BQfGE6jREWc5gsIqHcgxKBUuJOeUZFsS0zYYFMGsESPa8wNQovz8dAARHW20XYI0quypD3wLzWPDFcm1B2FBqegxHChGOCCG7RpgXRTWXQWFrOoY0eTaPe3N3JbaFVjFRuFtI/BVU0uAQJQb0REggfBAP0wpvOhzHPBkdPT/6/BLS6BaDKvkclrATEYlSD15WgFTwoLy6ELvXeSoFKgeWhQIxsaBXxi9xDpiPfTXejZ/fff382VmNKegyRR56jcHGNKdKmwHEcwxkljJoNjzzySL4OGQeYwlpFnSwMZ+6hMDSKGBEeXMcHGYQcPOGEE3LqFNFefOiDu3i6RbXvZdRZdJbE9y+NU++LhmwclRiJqnyMUdReW7YrwGDULeftG+sNNIV+GvKswVzDWg29+LAumELI9YCAgAwqva6feE5RPK1/RPtE5XDvQH9/M8KFtQYnigAAyuur9tkn9wWPrDqFG0R043ByDYkABH2nTdPSlofL1+dTdNg5VvImYwxPAWoxNhgd6GTRgSqgG1NO1IG4LtZw1ZHqteoz8KApw7EPOuOYp8xbztEfwDOOYYzBt8x/AC/mi45O+h6doYys81P5Iwgs2BvB5jgnmS+zfdRndDi2ArSUReuTw+pbVwpUCiwVBVw3XdMF6qkjik6E3GUt5zgOQsAt6owS0YqegDMAmx17HECL+oac5zr0posvvjjL/zPPPDOXd0DfIOUQmc0OtTg80Ln46DDjWURsgwnQFjISuY3uAIBGyjrRXmeccUaOrgUj0Mno+2jjtwt6qIDWUnHUbm5Xj5PKwOc+97m84LPAwsw333xzVv4xEPjoSRKsAilFYeA4YYrsIEMhUNMB+SbsG8CEugjWUhCwsEA7hTyZFFdffXU2TmDuP/3TP00XXXRRVjiMYDJNkUmBEn3ttddmEIvwRjzEhDiimBgJJviGx1/kNkYLLFeUT/TY8+6my6DAWBMKWhjVpiGz0P6ZcsjY6X3Uu86zoBMho9AYOnJM4C/yRiulqgSkWrFyNOZiG45/BMaMevA6AdTSwDOSoJvn7+bpVR9fKbDuKdAK0HGuW7vJVBsihlByiPjBoEXZKSOilA+sUyhGGI3cz3WsU0ZVoBAhZ1HEAFNQklDCKGKKYoT8YJ1BIeP42WefnT2AyGGMX+s4YvyiOFkLSKObftBHnm3UiAYv53hvI5ajkduOISKIL/iE/Ob9cNYQbYbDiPWN9QxFLtY85Fn8GY3Cb9ZUj7n+8b7cDz1MA2NN2Lp1a177WRMAswAgopHPu9EHgUT6oiOMd6Vd7nUMiP595umnc//x1vp+tAnACOD4e/vvn6PEoLveYpVRwZHZJlBcA/yt46w6PpZe9EQgN4Iy6mmmshpRD3/oTTddz41p1EeYU8xr9E5+G3nPuMrv6iZRp4sZAby5aXwCWfCTdVnpA3NK3VXepC8RSJMXo3Mx8lnMVIj6kvIsOn3L0fCZllEoIzk1Mku9yf8FqZd+lOsTKgUqBdYiBZSfBrGYHQWQhO4AcEX69o9//OO89gNUkTKIfsBGHGymwQewCb2N/7HD2eQFGx2ACznFph/Y9shd6pKiW2BzYvcDmOHIxMFAOwTEsLkHDi+isNBLeC7nqYFItBeRX0SSk5qOPideod6lbIwR/XH8KqC1Frl55p1iWPWnP/3p9PnPfz4rm2eddVZGVU3n0JvEIg0zwUgYHDAeaC7ecEK5KehGKgfKCx8irWB+0FprWLm1J4yI1/wjH/lIuuSSS/J1KDJMJowaUFwLBPM8FF8mBUoKQAwgGu1+9KMfzQo+ExNFm/YNh9eAQXFWMdGzHj3bSznEJaClERQ9gRp5KjpOzoX0S6WIseNPpY7j0ApDD+EiIk5/smd9YKBZuyIqVAvpSyujrqw5oyIYjbuoQOrdj/ctRp9qG5UClQLLSwFkommDyD4MSdYC5DTKEOsHihRpbMhzAQ+BDmTUwOB0HcVGamTFCflFpBDKD+sO69LTzzyd1xDk3N4v3zuvbRs2bMzPeejhh9LjP3o87b3Xy7PShTJloWkjolhnrrzqqvTLp36ZZSKyhz5kw7dnGsxSbilnlVke11iNAD7Ujgql4ADPx7Dm/VgPoYN1I3VKcB80Q1brVY3RYT6PtdJ6ZfaJNlAmLazKug2deD7XA/YBBsX6WNzLeowTSYcH7UJXxoYoamoVARLQnuUDxmYiox0X1mKiYug/ivHg0FBWVhnjGJnsutVpfXZNg5YqrwIbAgXLy9Xr62mOjw5O3t75aQSf0VpGfzMuzEG87nzgbfgDPuJed9OKmwtFsCgCXPyGH+FVeV5HGPPHaH9+64zlOp5jxKGglU5TgTAdn9GpGH9rNPEtkG3byoR2/OtxHZo6NTs5MMvnry9uq29bKVApsJgUUPbRplHdyGI2hQHAonYWehFrOxt3IMPRA3BWsc5ff/11WY5ih5Px873vfT9HUN393XtyauDVV16VenoauQ2CY7j2uOOOT4/84NE0OjqWzjj99Lz24wzDfsfBgF6GnOM3QNfpp5+eUwwJlgHQooYW+gbn0VVYR5T9vk+nYIcKaC0mF62wthozivXOXbtyVNQXv/jFXJBz3332Sd++7rpsKFDclc8ExXh7e9P73//+dO9996Wf/uQnafPLXpZOPeWUtAdpC5OTuKbzRACx1chAsUBRYeF+9pln0uXf/GZm3P6+vvTWI49Mv/s7v5O+/o1vpPe8+91ZQfnxE09kJhWAet0BB2Tl/brrr8/KEAy9ccOGfB7POor4jTfdlJV/Jp0RUCo0ePyMPspefdIox8dfkkq3FMOiUlR6kgWv4nbnCpXF7IegHt8ocTE0nj6REgCt2GEK2vE/tVMYJ8JOEVwRYCsNsk597XS9ipwGjKH8EURrBWjxHjEdp1M/6vlKgUqB5adAp/mP/DNSQ/kkAMP6gUwichRlZ8dMKiCyLINKfb1p0+ZNWd4PDW1IjSnApok0OTGZ9txrzzQ0NJjGJ8fzSw/nNLuJ1NPoSY3EDoHTUVjPvvBceuqpX6bX/M5+qb+3J43s2gkyknaNjKSBwaG0YeMeaSI10vMvAKhNph07XkgbNgyl0dGRNDjQn6YmJ9LUxLSzwPVKmS/4pLIVozw0TGNUi7sxosS5tbUAPmsfUc4obziFUB5x/AiY8Y60xTqI0khEDP9bu4rj/MbZAyjFvay/RGq94fWvzxExrP9ETu3auTMNDA42HSD8z7vs9+pXp62HHprXhn/9t3/L6/FT1Njqhw6TqbevL9fM4l48vPvMRIfRH/qOc0qa0A+ittAnUHSjI8PxjfRqx7kCWkZluY5ID+tzLD/nr48nMm5lrTNB3xg9ZcSWYJN8AJW4n3kur2tYxWwA5YjpyREsM+1PMM02Y/0tr4+bDvA867jw/JiKGyMWfHbUQ9SJ5FHns3qd4HKrCIEIctEv+lBGE5YGmrJF2vi8mla7PuZZfctKgaWgQOlo017HiYdTkOh0orTQwYh0Zx3X0fW7v7Nfuu/uO9PY6HA67vh3pKd+/ev003/5WTr62OPSPfd+Lx1/3NvTtddcmQZ7G+ldJxyfo6nGJqfSttPOSNffsj3t3DWctp10Yrr26qua+gryEOAs19L6139Ne7385VlnwUGGPvHAgw+mbSefnO66++4sr+kX36akWzM02o+t6FYBraXgphXQZk9j2rOtEv7Zz342/d3f/V364Ac/2NzSHGADJRqFG+ahQO6HPvShjJbiQecYqC3hgkRuXXDBBRk8UtGAyWA4FnfaAjAxwgZm/fjHP57uvPPOjMKCvoq8quDQNwrJ0SYhjdxDvi7bgAJskW5IRBj3opjzPrSPksK1l156aTaIVHBoT0WgMQPU7a6hiMpYO6WlBHcEvri+XUil7+O4xjZUhvjm+RiO5EJjJDFOeNChHwg7gBbGD2Gh1qXgHLyAQaQgMcpPgyKmC0aj1giGCFaaAskxt4PXUFFxjJ5JFVEjJXbX2NXnVgpUCiyMAoJXyicVLOQSMubgN76xuTMhXkJTx3F6PPf8c2nD5qG8dvU2+lNjqieNDo+mjRs3pfHxsdTobaSJqfE0MjaShjZsSDt37kobBjel/t7BNLJrLE0R1dWX0o4Xn09b9tiYGhNjaaAnpYH+vvTCjhdTo7c/pd6BNNnoSRNTPWky19UCvBqfAbLGU19PI027en77o+y17g//uwsvco61ytpVgFh4OZWtyDjWQUAg5KwpWxHk4bfFVTXG6UV0ori+RKMcmls/EUeVaVw8g4hr7kfmE8XFx4gV2kDR5V6iu3R8cE2MUkOeM3ZcR1sowYIeAkzU6iIq7Gc//3lWSrnfjUisp9ZNymEn7nMnZteluE51ureeX/0UEGhWrihnSkCq3ZtGEKuVDuUx9V1TjKMT0DkZdTJ/q78ZTRgB2ahDqfM5z3wu1+ikjO8a5Wnsd+xLlAm2H/sdMzdWPyfUN6gUqBQoKRBtf4MfAI8Ar1ifiZ7GceUabxQ9mVhbNm9MD953d+rvSemMs85K13z7hrRjZCK946T3pJu+sz2dsm1b2vHsU2mwZzJtGepPl192adqy9yvTW449IV1y1Y1pcMPGdNKxR6Wrr7i8GZWLDDvllFNySqHOOPpF5DfBFtRVxS6lhlbWHWdqKLoxiJGyUZ611M3222e/qcoOa48CkxMT2TsqsvlHf/RH6etf/3o67bTT0oUXXpiVaQAncmZhFryqX/7ylzPT4c0lskfgydRC0hT5EGYIo5GCyDUoudTo+spXvpKVXEAygDGAEoATQK13vetdOf0NhuY4CzgeePJyUbLZrpM+sQ0o4Bl95XoiygDLKN5LzS4YH6WbVMZY/FfPm3VGRmd2WNhdIxsBLZUNvXwRxFHRiApWPD/f/kNTQkcxnkDeCf0kCgCDC6ALgwphgv2FbjAAACAASURBVPFi6id9FgwTGNT4iEqVERdRkaP/ZV0KAUi9A6aMSI8yyoNnwK8WPJ7vu9f7KgUqBXYvBZjryJoY6aCRh5whGhhHCTIKBceC46wrpBuOTYymyTSVBvoGU5pszERgNdL45EQOdR8dH01DG4bS2PhY6u8bSMM7h1NjKqXNG1+WxibGE9rYizt3pMH+vjQ5Pp76iNIaHp7eTXd8IqVGb5pE82mkNDk1ldLUZJqamsiAVu7nFPHNjWakbymTuUZHiiC9qXU6iAClKEiPLGVtA0iyfhXXGGXsuqDSZtStTgLlpY6O8tkx6oN2cfa86pWvzGs03licUsh/3l2nDwAiaYIWfOce0hGQ7Ti0TPUyAibKbJ7BdYBKKss6LUg35Njd99yT349xtUSBcj1G8cyXS2lXepXe6Pm2We9bPRSIuoNzM4I2nXQo9a3Z3lgQyp1bubbTM+yXoBGAllFa0dkXI7KiXsj9Al4R1IrRX/Yj6l+RBq30qwporR7erj2tFFgoBbTbYqqem3lQ9ofgFQFz1mlsdhxvAFqs6w888GA6bOuhaXSEXaN/lf7T6w9Mw2Pj6bY77s5YwaMP3Z8mR3elI7cenB66//vpkK1b01NPP58e/OFPU2//QI7Q2vvl0/VS1YvABsjwAk/AKWYEFu/Kb/QT+o2uRJYVjk5KRWC3IoMNnpnNPqwRWgvlnJV6/0zdEZnpwx/+cI6wonAbBgTF3UgvJBoKhvnkJz+ZvvCFL6Rt27blelYwEwsqTIbRAQgC4wNIYYhQ1I3C7kwE/mfnAyLAWFhRjJkcgCmAVqQeUPCNtghz5BuFGWWZnal4Pte4gJOWgeKPt56aKzyDwnNvfetbc14uYMzHPvaxHOpIeyocPBsFIhskDQyS3fcp01BilFb0JqvAREVIZWchvbdwMjTEkHI3SIwswC4i26C/O4m586H1LSyKquLn/46R/0djItZKUUlD+FgbI3rmY4RZNMjc3bKbtJSF0KfeWylQKbB0FBDgYM7zEfgQzCCCGPkDqE5UDx/rPL24c2ciPMqIoPHR8bRhaHp3VsCnnt7eNJWmUl9/XzO9fePgUBrdtStNjI7l4wBazz7/XBocGEpbtuyZ2240epqbc0xHMOfYLOK5qNSUQS3+JklxnGzkb2VTaTQbcWUUKmuQstwC1KyZyGEcM0ZkmYKnAyZHoc3QKKZDxXo/0fgtHSAxQinKzj1mdokE0GL9NgUUZRXF0NpXjz/+eF6nkes4j6ivQX+J3IXeRqYwPqZRNcdwJlqbvhphgoOK89+9995mylVMUYtyfyHc57qio8W2ugEqFvLceu/KoMBs47wQHiiBI+ZeCWi1o0C8V/1F+RDB1zhny1IMthEdibYRnZ6dwLVSv+J6HQqdwL6VMcK1F5UClQLzpYBznDnv+osccyM47D/LF8TI6+lyDS+mp1/Ylfba6+VpYnhH2rRhKJd+ePb5F9Kvnnku9fb2pYnx0dTfmEyDjfEcyfWyzZtT6u1PT/zzz9OGPfbI0fCbNm3MuoBAlDWcsf/ddEe5RN/ACtAH+d64aVOzzIJrveCctmcr2lRAa74cs8LvwwMOaIRyDQOcf/756W//9m9zKgTF2P7xH/8xfepTn0qXXXZZvu6P//iP05//+Z9noIj0BIAiPKsoudTNIHUC8IvILRiSwvK0x4Q58cQTs1cY0AlGNWWC+5hMgGCnnnpqTqNAeWYiCfDQLls/33bbbbmvMC1tYYC8733vy7+txWI0mLtewei0jVLOO7Dg8wwmRP/AwG4doRgK728970YqaQAJBJWg12wvEJW20jvHOQuqGqVHEWKOMf48n6J7PNcaaBpoChjbNHqL4xyLhltUsAS6XhKF0dfXfEaOyujra3o42wFacWeg3TqA9eGVApUC86aAskI5ooGnMZdCOjwOC+o/EUlExGiOYhobzzBTf1/PdP2mmdT28byTbH8an5hMA339aWJ8LA3v2pn23LwpjQ2/mIb6e1Nfz1TasePZNDA0mBq9Q+nXz+1IW17+qjQ6MZUmJmfqRk5Opp4ZIKunMZUaRGlNw1o5cmsqTUdwKeN0QiAzNU6NpIhAFjKO9QknD0Ad50j7dl0UvIrGJTQyGss1QnBLw9WBcC0RRPJ8lKcZNJuJJqEdQCraJUqL/iDDKcQK2MZaznpMeiD0x3uL04hxyOtof38Gw/zESF3fgXOmFuLIIqWBWlysy7Tvpi2u4yrY82aumXRJPcyuTYIB1WBfCGXX973tAC3nbZyHcW6WvFcC4MoI5q2AMG3GVEPnU5kSGEEx5UOsmxplReR9ZW2UORFYW98jXd++UmDtUiCu025QJnDleum6zPpuIAjyZRRnXu+G7Orb2DeVJsdG0tjoSOofGEzjU7j/APn70lB/X3r+10+mTUP9aWpiIu358r3T08+9yO4hM/Ek0yWPLKtg9hRBFG4apIwSrDL6HHuevigfuS4CWlH3iKNYAa01ytMUZTfaBkYA0CKlEAY777zz8u8PfOAD+e1hHqKivva1r+WURFL5qKGFd5eILhifRRFAi2tRfGnvS1/6UlaSib4ihYFUBUAT62lQ+4p7UeiJ4OJaUhzdoYm+sL0nxeCJtoLxYXqALOo9AayRukjYIQo26Qxs+wkz/8mf/Ekuck+NLUAsFQpTHMYnJnbryJaAFp2JoeWCWgJB0XDyutleoBOg5YQHEISuRM2BkCO4iK679dZb8zgyntCc/kI7jBzGHXozlkYQcB/nBbSiMqcxpVCkbwgiBakhovzfTgnUqBON362DVx9eKVApsCAKCGg53y2mrDIFoIVcAsxCXiB3CEVnrbr//gfS8y+8mPr6elNvjtQay7WzAKhGxyZSb99AGhud3sQEIGqgN6WeydE0Pvpi2jTUkyaGX0hDvRPpuedG09Cem1Ma2CM9t2sy9W3YnMg2pIj8QG9PonpWY4rS8CheuWdpEnCJdMNGD11sAloaioIoyGhrVGlcco1plgA7yFfWMZxDRllxD04CnEVGW5WEjtGpGsKub64NtBND8KMzhP5QaN+C2HnXyIGBHJmtUkl7Rl/z7Y50gIk6iFinY3F/x84oM9aYGJ3F9XhYKRmwY2bdj8a0UXpNHlgAh2nkx0i3CmgtgKCr+NaFjHvUoySBx/gWdCojxmMEe3y+ep8GmAZbBMStM1sabBqhAr+25TxT3hgxFp2IyhK/S8eic08drYK+q5jha9crBTpQQJvM7BiBbPQAdRijt5AN1sJEtoyn3rRroi9t3vyyNPz8r9PU2HDaxEY8ExOp0TeYC8BTtoE4+cFeXH8TecMdnIETU43UPziYdrw4vbMt7an78DxsSHQK5JQ1SNUzeCV1I3evFUvoVl5VQGuNTg221UZRdTH8zGc+kwuvk+IHYEG9qzPPPDPXuHI7TUAsIq9IN3zooYfy/TAYuxNs3bo117VSkSe66/LLL89e3E984hO5QDvgUlyMqYeFEn3fffc1i8KTu4uiPZ0C0sgphSj+1157bdMbTHv0j37Rb9omDYI6XAAt5OKSQvn3f//3zZpPRH4BbNnu7k45VBkpo6c8btF1Pf4qMxp+3U7gduxLu9CZyAcMKiLtiK6jbgp1XRhjiwJaD4XUFHKbuV5vft6xsr+/CWTx22iDGGWgAhejzawxwzFD6zW8vFflUUBLD2bpKV2j07S+VqXAmqWAQLkAd4xMBS1CPrE+aNixxiAXn376mfT4D5+Y3mGwZyL19TXSzuEXM/g1MjqRo6f6+4bSrp3DacNAfxromUqNyV2pd2o4TY69mLadeEw6411vS2lyPF1w2bXpjvsfS7saG9POif7UM7AR10KapM4W9bgAtRoziYc9vWkSNY20xgx2Tb0kQouBitFZvF8E61kL6T+FV61FQSo9DhuLmBvtpJwU3NHgLUGu2dYBgTT6FNMWaWNgxklBH/WIcg0ODAEpZTF9oE4lfUcHYEMW3ou1nDFCB6C/ZXSuyrHja5QZwOTer3hFBsYoPsv67jhzj+ntC2H8GLUSgYjFAMsW0q967/JTYL6AVisgyvntfNShF+ehUVKC9fGNvU6922gs5pKGHdebUixALTjl86JexPXWFtVRECPGovGqPmk0g45FAa1y18XlH636xEqBSoGlpoC6lraXso71F9mjzPA7RnRNTFG2tB9vXuqdHM0phUSxD4+Mpf6hjWlkbHpzmDQ5lvqmxnOke84G27Q5vbBrNA1u2JT6+qhZuivbimQFWW/TIAedBQL+ljNQh/B8dJ5Fe7Md/SqgtdSctZvax+EM88hIFG2/4oorMuiD1xigAkUTJVwUFIOBXQYtvC64QHQPSio1s9yKmetIW2NCADRRP8v0NpUBAC0mFEXhifTiOAXnI2KLJxtGvemmm7ICTcE5ngeghdf+D/7gD3JKIm07EZkg9J3j7IoAmMVEZVJxT160Z1JIdhP5mymVevZUlFS4BbTiBI5e9oUCWtAKYwQjkXpp7GJFpBseeABKIrdIM2H8uQ5eweiAP6j9wv+AWhgk8IrKm3Q2OoDjvmNMx4mCVKHl+ynUbDN6IjVUKqC1uzi3PrdSYHEoIADCXOa3AIyAi3X9cELwYf0hYreRetMjjzyWnRiNnvHUP9CTRkZ3pd5+UpaJjCIVcWMaGxlPmzduTMM7nkk9E0RnTaW3HbU1nf+Rs9JP7r059TVSevPRJ6b/8f9/Md1y72NpfGBLembHaNq0ec9pQIuaWZPTkbxTPX1pgkLxqS/X1eqbHE09RG+1qcWInCKClXfI7zMw0NwVGFnL+xKxzFpk6r9Gqan1EXyJjg+Vy3bnlZuus/xvxEjTUG408rOhKc83Asv+ulbTF56HnmA0ijsrcs73MvpMXYH3dw3QC6xTg2jvNx58cKYHUdZ8+E0b9MM1byFc1grQiuvJQtqu964PCkRAS52UY84/z6vfCDIJwDs/NQr5PwLe6kNRr7P0gnMg6j5xbgpYadApO3iGbUT54LMjoOW1RknEqMaqX60PHq9vuT4poKzS2aRcQHa4UZxruTvQC3ZPg+y92SG4oZ+SD7vS4NBQBrTGJlOO3Nr14o4MaO0x2JuGqYc9OJR6BzelF8dSGp2YTFOT42mvLVuy7ah+wEhoFyqb3JRGB1oE2uyzDoQI0pURs45yBbTWKL/DGIYRwsREOv31X/91s9aFiqpGhykJ7B4IAIJ31YWbWiCkqRFFRe0NFlnDBvfbb79cX4uIHxZkvgGYOH/UUUdlRZmdDY4//vhcW4N+WWwWJRfvNaDJ9u3bs2FAcXqiuChMjzIOwKJCwH1EjVHYjvpcpCkaFaYSIui1UEBoMdgiRiVFz7vvE8PDo7IUPXnt+hGVqNJD6Tl3riDlE5CKdE8+jAnFe93KHT7hGEChdHSMDAfVAGJcuTbWQYkApSi6XvioFAps0YapItETqZdSQbYYY1DbqBSoFNg9FHCHPOa1hciboMOMYSbYo7JDROmrXrlvevLJp/IalBoUeW+kicmxvHvhwMCGNDY2lSYnelN/7wAaUupvjKe+qV1pqH88/cX/89/SL/7lkfSBU49L11/xzfTCxEDa6/94ffq//vz/S8+M9KSpvo1pqtGXenKRqd8AWpON3t8CtIC3/CirXVdiJAXyk/OsVdQqpH4WRVcprM7H6AjBI5U3aVGuDSp7Gtel8en/MZ1Pg5bvrKDO1JyA9kaBIMuR8YJLXJd3lZzx2hpNkuU5f43povgxOsuai3Ht4hrGmnYF6wD1cJoQ8cWuxKZYcr+RuwvhSp1tZZSw68lC2q73rnwKzDbO3fJAO0DL43HOl9fC78qAGOUQAaWo29gW95mWrA7E/abjOF+NbjVi31RlZUN0iMb+KlNsm7lcAlqLASivfA6pPawUWN8UUK6ofyAnXOsjSB9lW7ZNGynXIR0bGc6RWZRfSNTWGhtPm/bYnHY8/2za0DNTEH5qJPX2NNKu0ak0ObAx7UpDaWDTlrTrxema1tZyRu5h91luyAjWuEEco2Wf/R11pDia7ez7CmitUZ4XPDAdgTQ+UvRYIKMSyELJggfjASZx31e/+tVp73ijkYvFcw7wgygqIq0ASmBOontQWonssXgb0V0UleUZRGihwN5xxx25cDxACGBVBEMAvZhkRFqRDkndLXZj5NnWALO/GDtEcKGUUwweZRmDyLQIhpJ+YTDsbkBL0EpQS+MkglkxsskUFI0PPe5O6DjBI5jVjn0dd734Ee3mGLQkwo0oLA0S+yDICZ0ZW8bQ6AoVuWiExb6pLGm0+d6m5xh+qpHLs+FBBR28BqpfGnFrdJrW11qlFNBbVBotzoX1zr8x8gBaxHoKeW2aAUuMJEVeIGdwcBzypkPT8PBYTlUnQmtiYjRNNSZS30A/+BVQWAa0qIJFhNVgL7jXC6k3Daf/93/+9/TM/3oibR5/NnsYJ4f2Sq/4P38/feSP/u80NbRnBrTGJqiWNb27YWOSFEZC7Hsy0DXZwFBNqWdiJNeIKBUr2VXHDBHBGo2kaxM5zIf1UhlZykrO6wTg/V2TpRPfAkfKZNeRuPsh1xmFxXWsl268suVlL8uym7VVw1vgDdnLOmm9SZ5lu3pw2UlSz6iOBtcm05lmm7o4r3CE0Qd0gmhEuxaoowia2b5zxzph1m6Mz9WbHMEL9YQYubZKxUvt9jJRIMrvVrpWPFYaVEZKaYS5oY1OwQh+l0aj81k9D362tpb36VB2M52ot3sNcyKmEaobqmfGPnKtc31368fLNLz1MZUClQJzpEAjTeRUw0ZjKk3h0KIQfM80gI8TsGdiOG2Y2pVOOeGYdNa2d2YA7KJvXp2uu+2etLNnc66/1dNLveRcmHRZPxXQWlZyL+/DWMwAfACgSAMg3cwF2sXNgrHUU6KgK+AQNTREUwEYVJJVuGnDVEa3KOec9ZU4b7FfztMeUVWAFu6swMJq9JWeZgAy62AZDqlnV+AKAwIFlw/X845lH4xMW15q//bTBIpiHrCGnso8d2kwqAjFCC2vn+u7RGOBezWMVHQ0KvQIalR4H4YlNbWsowatATmJvnv22Wczn5QfwSvaNK0wFxmcAU0FGrlOg0pgS0XLXOqqcM11xOv1y00BjZTo7aIP3QDOy93X5X6e81cwR9BHWa+qo6xQBv5v9t401raryvebZ5/mdm5xh23cXNxjbAMG9x3uO4q2gIKiKqkoVZGSiqJ8eVISKfU+lZSnvHpSnvSeIr2kFKpoiqLAFOAWg417G+MOG9u4B+MW7Nvfe5od/eY+v+3hyTr93qedWzraZ++91lxzjjXnWGP8x3+MCeB9xhlnpi1bdqT7778vDQyMp3Z7LKWBdhpk11RIUwNDKbUHU2uglQaos9UezUZWe2x7uvaqS9J//eXPpid+dmcuJH/yR85J//dX/yn96M4H08D6fdKW7ezCO5SGWgO5TlZqg5BRFJ5KEK0OsIUh1qa+1tQGmeAKzGVqUqLPZDm/+uqrOZ17ulcZPDCIIIsK+Qny8Xxzi23TA5SjNbJkfRhY2rVzZwbXYGC5RTbXNOWP870Wuhe9zj2inexATz6XShArgk8zzSnSR7EDKDOATHwWcK8Zk4CchecZo4xgGeRcQ/DYKC/PIuVXAa2Z7kL9fTYSaApAzGSDaJtF/S9wK6ga56e2t3a0oJbzO26qY59NA44pNvH5ItNBRpbXKAOqrluZjTONbTYyq8dUCVQJrEYJdGwqiFnsBZ23zcmBvoHUao+m4bEd6TOXnZv+8sufTr96+L40PDiQTvzQx9L/+Z/+33Tz3Y+m7RMjqd1al2udLvarAlqLLfFFvB4PTtlQgkUyYqytIaWZ44im8tnCrRZvtx2NYI1pQQkpjTxUadfUBYxTo0sCFdKfacNCuX7HZ64do84+vN3hhWsZaeY3zuUlWBLrMy2iqP/gUgJFMULmQTGKxncR0IoGvJF1AS6NrtJImmqc0WiJLAG+x8lB1rIDYlQxRsi5NkAn95r5oWNVtu04vI7MAwBId8k0BUmwlLYBWonmMz9JTRGsbDIwl/J+1mtXCUQJxPWis8F3s12ba0Ga6ghlpS7M+mxSAOoLdSL6+9xzz8u76JAqPTFOpJAMus4uOhOZAT+UBlsjafu2bWnvvTZ2al1RvHRgIu3ZtTVdffnF6ZPXXp6GR0bSV7/xL+mHt9yWBtfvk9qDI2nd+s5GJ1C9ALRy8ff81+5wtgY621Lzy1QRRp1D+koBeFIMBfx5h/XaxKbQ2eTdIIfPR51cWVEwkUnfJxikvubZynMOHQkzmlR/roPe5HyeuwSEjj322PT73/0uHXzwwd0aiLRhqrdg0SGHHJIoGUB6P3oauTi20bGxrOsNcMTxzGbucg10O0ERnhvUE0NeAmoyhmWHU0QfuSE/ruXGI1xfe8Qdkvidvsb15vyp6282d6ceU9piJYMqBhKbwB+Bq8gKjHMwsi6147SRoi3revdc1rf2s3ozAl/agv5Gv+NGOlGfCmqVgJvt11lQJVAlUCXwBxKAmdUeS+0WlhF7GLLrM2UaOkXiR8a2pf/y7/9t2v36C+naS89L3/vnb6aRvQ9I7zny+PRf/Y//S9qRNqSxtH6yHuniyrcCWosr70W9Gg86GDYACtGQNPrLdzzsMDiJjMfdDwRZMKIxbDmWdmReaZTLnKIdjsNABcjiwUqEmO+MDBtFisaxtZloL4JTRq18+AqiabD6YOd30yV0EpYDGBKNEQsil/2KDp8GvuMTEDNCHiN0szHaYxQP2cbPOilGEUv50ZdY8FdHTPAz7lKlAVWOzXuJw6YBpyMS00L5nXmC8+VuYLAb2I2xvqoElqsEXJ+uCfXlbNbmch1TL/ulHEonD73AmqfGEy8DFKbeIMe8gcjQULr7nrvT6O7dnYLnExNpnGKjaSANDHbAJpy/vffaK+3csT2l8bG0bqiV9uzckVJ7LA0MttNO6gLuu3/aPQp1fiilQeo87Unr163PNPkMXQ10Ug8n9znsMJPa/EjCIddpftFP+kXNLFINX3rppbzZis+peJZ6PgYkDAKh89i4A53rpiYcByjFJh4GAWiDABP1LWFaA0CRxs9nzrOoO+1efvnl6cYbbshyRJdyPP294IIL8nmR7UWwAsYtNoAbqnDNm2+5JYNLEVhyzD6bp5svjIe6jbTJOChDYN1N5MW9Yzwyxekru+tSe4zxw+BizDDHYQZHRjHPJovNNs2zyj7p5UpenW3FeaN9o02rzaXdNB2gFVlV8bjI0JL5aNkGQStBM37POjHsZhjLcghMCYypE7QJWUPRfozBFsfgXYyA1+q8s3VUVQJVAguRAObPBPVFW53CDIT7oGthM7UmYGhtT//ff/w/0q+f/HnaZ2gs7bVxQ9o2mtLGA9+X/pv/6X9NacP+aSzB8l4YQ4vyXXN9VUBrrhJbIcfHiA8PUndkElyyxpEOhZFZH7IYnxjKRkh14Pg91vGgPR/GfB9rLCEqwA8MV6O9AGIAXj6kfcjr3BiFjawHfvMhzvU8JxrWRrq7uzy1pnZGFuMW6rxIGY+R+GgoaWBEg0QDK0bYBPBm2/cmQMt2NebsY2zbyCP91UmKxYw5x6K+RsgjQGlb3j9rYzl+jTZTZ2IbzA3ALWSBY1NfVQLLWQI6IoIT1jKJ0f3l3P9+9m0qoAHdkVm0k7Wj0I8+N9QN55x7ThpeN5zuvvvutHPnrjQyRJFztrofT9R2yhmBaaKz886uXWnH9u1pr42b0p6du9K6oZG0Z2xPGhgZTDt3707rRtalXTt25kAMzxb0Df8PTj4fOpsYdsw2QS1YYEQkS0ArgvY+e2CXUo8QwObxxx/PIi31aylnn7XoVQJO1Joy5VC2BbsKA5DxmbRBAwOmMvJcZaMVNlThuE9+8pNdJhNtMiye31zr3nvvzeynz3zmM+mWW27JbZ5xxhl5l2LmLLqYnW8pYs91AL5uuPHGnIZouiJj0lHWWZ9p/lgfE9ANcIw+A2ZdeeWVuS375y673h+Z4FwTQAumHsfG55SgQHTeq7M+0x2pvyuBuQJaJSitfcX8ixsUlLqf6zCfTau15pUlNQwusu7ic8Q1FgMC/M9xBhujjazdph0ZwbWotyrYW9dAlUCVwHQS6ABaRBs7PPoJgo9dQGssDY7vTJ+54oL03//Fl9JDd9+WDzvl9LPSv/9P/0+646Gn0utbd6eh4fWd0g3zeHlWBbTmIbzVfIpAg9FvdwmUYWOKgTumxIc9D9ym7cXjzokak4ISni9FWgfP1ER+lzFm8W+3E8dox7A1FTFGn3zocz7fW6vLaLhGhEU1BVyW8t7SJ0FAU210dniPBpLOQpSjv8fonOMswarZjLO8nn0xGinDRKNJ4JPjcBpJT8Hp4Xsi5jhWEYRrYpJxLqkxOHwwAEihscAv1xHYNN2F6zAvuK84QPVVJbCcJRDTidE96rvIplzO/e9n35oALa7Xldlk2p16SJCHz6d/9PS0z3v2yYXVt23ZnoZawxRz6NTiozD8xHgab4/n/7exfXR7ILOudu/ck0Z3TxZZHxpI7fZ4GhxIae+NG9Ibr7+W9t17706R04l2Glm3oQNYtaiZlc22bqH4DrCVUbPuKzJR+Z/nFv1Bv5EeCGOI3XxlbEQA30bU5XxGDwKscRzsaFIXef7xHOQZSW2uF154IetI5hN6EfAKNhX/n3LKKVknA/jADoPRKlh39tlnp5/efnsGkGiLa9E/gDMCBmy+wnXVsTwvrU0Jm4s0x0cfeyzrbOsfZglNptTG5/FUc0i9zzkAWhagdwMX3v2O9yuuuCIXj2c8nEP/WE/0je8E1mKgxSLc8Xnazzld2159EoiAkfNIGyjaW9MBQRHUapKQ7WmXWgA+HqteZG3FOlcCW9rytKG9Xtp0nCtgVvZXUMsxRZBr9d3VOqIqgSqBhUgALnxmsbc7ZTT4kHXKBBvp7Emt0Z3pmssuSn/yuU/m5/S3rvthuumn9OlbAQAAIABJREFU96UtEyNpYGh9rrU1MMnCn2s/KqA1V4mtgeN9uGE0C2BhFGK4WitLcMi0PQ3J+CA3FYLaHNZF4vdch2QyGk07Md3P9mT2aBT7EJVFJdClUcHxglKmN8RUQ6NQvJvSpqPhAz8CNEt5mwW06INpNiUNPfa9BAVLYypG/uYKaDUdH2s8RGdF1on3VyYCDogAJ//DSJDqTvuCmHFOCNThsOFIbd68OTtoTz75ZHamNPAExmiX6wGYyfpbyntYr10lMJ0EmKPMYeY/D/UKaL1bWk2glvpleJKRENOR0YHomFM/dGraa99NeZfDLW9tS4OkC05Q9ord+UbS7tHdabw9llpDrTTQamXm1o5tu9Lw4Lo0NLgutQaH0h5qPYwMpa1v/y6tH2qlvdaPpD27d6WB1mAaGBxOgyMb0vhAK423W0QXcp2uDoI1kVrs5AOo1aZYPMAYNSU6DCX1tIAV/YXthA6jTpQMVsD5EmiJTiZycMMWwCzS8wCsbPe0007L4weQQreiP2FQsTMt5wJ4AUxZu4vUR+ph2aYMLZ6x3//+93NRdmwBzgNsAtwCCEPPA3YBylFLi/Y4dveePbmtyMBWtxuomW5t0J/jjz8+j4ndiOkHMiHF8oMf/GA6+eSTu3LFQZfBTZs+Z3gO3H777RnQkukS74drznlWtVWVwHwlUAI82rMxUBfXbzw+6obIODew4fzUlhWwiratelFgP2YaRFtSxr/nRruXsZdrYirArgJa850p9bwqgdUugXYuCUE5BmyhvHFORrdaqd0eSBPj42nThnVp57Ytae+N69K27TvS4Pq90/jIprRltJXZXesGRtMgm/nM41UBrXkIbS2cIoVZoIqHoAwZjXQfghac9QEoaGUhV3ehiw9pjFRZXhr7Rq59MPvg9do+kK2NZRTZAvGCI/GBa9sY+6Yb2n+NjHieY1zKexyNEB3fmKqhnKOTFMesnE2zmC5C2DTO6EzqiHicfYtROw04o406VqYEca7OjewBAS2NMcfH97QNQAWIRVtPPPFEvjwODWk6ODmAW1yP4yx2bPTR4vBLeQ/rtasEppIA8zuua3ek0/Fe6w6DOiYyAqJj56586H9TaDi2A3icnHbu3pkZO1u2bE2DA4OpBRA1WUdq9+5dqTXEZx04WFlDafeuPWndyPq0Z3Q0DQySGj+ahgZbaWRoMO3etTMBouX7MtBK6zdsymwtjC+JWJMM+w641Wann3eYtGVKD33mMPTjeeedl4HNO++8M4NANBDT45xDPrOUgwElCqefeuqpeTdA3m+88cb06c98Kr/DxCL1DxAKFhbHcB7P2WuuuSaDXr/5zW/SJz7xiQxI5f+v/US65eZb8jFXXXVV+sY3vpFBIs4jMMWzHgAN+cqCoo4XKZ70DdBsbHw862c3WxGcM8Axk2ag39RFhJ1F/1krsM8A5hgj8iNFk4L6yIwACb8BgpEiSW0vgMLrr78+M8ZMyeJYd2Jk7vBXAa2Z7kb9fTo9HoOF6m1BW4O1pR0Wg5O2Lctdu0ibSnsoglAxeMzvvKINFu3beC3tXGvi0o7fabPHNaHdWNrLdUZUCVQJVAlMrRcnUotAXwobHeXgXoepTXWtjRvWpd25XnZK7dZgGkutXDuL3ahbE2OTZRzmJ+NufHGOp9caWnMUWD28SmA2EsCAMLpHtA1mnEX3NVAEtSKzIwKBnt8UZZtNH6Y7xuvgHFjYHxApsuQ0lNwRkfbo07nnntt1fnTsLdJrSim1UgC+SJEhSq/RCHAJgCUzw+im1zJ1SyNvoeOs51cJ9EsCpkvzgBfw1/Ff64BWBHGi/HWwAFVKdgGfAYfQMQA3FjOXTYpucOOIyNgxzSamxKkzy/vRZYgND3cZQh5T9tP+qbsE+zMINNTZxhogC/AGkJ6UQ2pV8aLuROmgRufSzVNMLwTIueuuuzLY89TTT+YUvDvvvCMXnUcWXIPdDGFVwbAG4KKG1iOPPJJ1LEXV0avo8iOOODK99sqraXR0LLO2vvnNb+ZA1le+8pXMwKJfHIsM0dvofPojWASQddvtt2cgCX0dAxWMoXTmBblkVfNM4RnBNQHcTC13Exrqg3H/n3nmmdy/E044IR/HWOkL38POog1APRha3gMDWvYhMlIEHXTym9Z9DOL0Sy/UdleHBJwrAs+RNR5ZilHXC2Yt1H4xkMi8t96ou3sbSIlSbmKMyXyf7d2IQdP6/Jqt1OpxVQJrTwJNz9HloD8qoLX25mId8SJIACMopk8SGdcZ0NCIbLXISLJQbwlo9bLbsTYKBhIOuUZUdAzoK06GrDeAKo6HCYDzZU0Ui/3jbMnSwymhuDvn4rjRFtcxuqhTogMio9AIYy/HW9uqEui1BNy9lPlbFoSvDsH00kaHoAd46fzxmdQ3dAqFwAFq1D+AIqQu8y6bWMDIWkoR0IpsWK7h/TA12iLs8T5Fg6wExGzDdKEcvZxkjJEy+J73vCezUAVfYDhFPRoZs7Il3O0VMOviiy/OgBKA3Y6dnV2Jd+zogE3I4aCDDkp33HFHZmGhH5HFJZdckpmugj8Uhydd8Jxzzk1333lX3gmSQvDf/va3MwiGzGFEAY6hvwHgrr766gwaAR4hG3Yk5Hr036LwsukE+AzWREDSMVnjB8YXYBhAlWxsWVYf/vCHu7srH3jggd1+wQzjWcHxgJmkXV533XXdZ4/PzQgmuPb4bbYs5sro6rUmXH3tyTBlZILgrI+SLRX1RAay826s7+y8PV/JCBIb6It6UoBNkLd0JJnfssJcl+pG+1OB3fnemXpelUCVwHKVQAW0luudqf1a0RKwcL2glJFl0yWMjps+ohHEZ14xIh0j+70SirtmcT2ccdNH7SfvpoPiaOEIAU5deOGFeXcsnLhXXnklp8HguOBk0gbnAV7BVHCXRMZc0vBlq+koOl4ZWhUQ6NWdru30SwI6OM7tuG7r/O1IvQQZlAv6B+BKB5Dv0ROwOtE1sJFgJllPieOstURwwLqQXCMCWt7r0tGMgNZ0m3SUDl8cg2zSDORM1tSCeXvEEUfkPsOe4i/vYDYJeOnkxrmhk2yQgDbQw4BUpB/ut/++GSDbtWtn1rnUztJBZdz0H3175plnZl2LrA477LCsj5mTxxxzbHr2V8+koaHhXDietD2Oh9EFIIhu5lrICFYUfY4gD+wvGVoAYcpO51h2XAloMS53YQPQgv1FXbEIBDDOj370o5mxTJqhbQJewcwCRKOvAIOkHP7gBz/IzxFTegVCTYWUNWfwqGnO9Wv913ZXrwQiK15QSUBWsKsJQDU12V0MFyKhsv3ys7alwLm2lGvK4yMQvJD+1HOrBKoEqgR8xi5HG7cCWnV+Vgn0QQKyDuJuVwA+OGUW5zcVA4PEGmKm18jm0ljpNail4YXD6A6T9BnnDIeGaD9AFv3HgaSIL9F762fheFlzhd91fGL6iZFEo+gCXrRrMe0IaOmcSq3vw22pTVYJ9EQCMXKuMy0ouxwf9D0ZdA8bkcmD7NAx6iN0DwweZHjTTTdlPRHZBKbgxJRlAa2SbdV0H2JR5fL3mXRsPH58bCz3C51GrSh2coUpBfiUga/JgvJTicwNVgCW0JMAT6Tioftuu/0n6fOf/3z67ne/k1lK1JMiiACDCR1NeiM7GXIsG2ygly+//PKcTgiItHnz+9MzT/8qTUy0M3j0ne98Jx+LnoZ9hbwpKA+wdcEFF6TbbrstwZRiV0XkwzNh565duT2fUYJwBlx0miMAKNBF+6SO0heYdjLpZB4DVHEM8pZtByDHM4RnEaAdwBbPHBhafMexPktNgRdgFFCOfZotW6uHU7o2tYokUAJaJUuriREo0GUK+kLEwVx2rQkcxxRmWe3aiU3gl+fLKhW0nirIsJD+1nOrBKoEqgSWWgIV0FrqO1CvvyolEJ00Uy5wfHDYMCyoK4UxbzofjoPOlswmwSwjcYI/vRCYbdMX+oqzwXcAbkTPjznmmMx8IIWFNEMcJ/qFg4mTRe0WHCKNOMaow2FtIaPq9Nf6EzGqH1kU/t+0pXUvxlvbqBLopQTcoIL1wzqJdXumq+HTyz4s57bi2o6AFH0W+ENPoDfcCML/rbEEiAN7yOPQS4Ad7o5KWzJ0mmrWNF3XlMMyJbEEI6PT1wSMjY2OdvUdoBTAEawiiqDTv3FYXJOvprboL+cBMpFmCaBDkfRHH300bdy0IX32s59N3/zmN3ILgE+kJfK8uOGGG/J8Q2boX/QlLK3LLrussyvkli3pisuvTLfcfHPeFfILX/hC+upXv5qPY85yLNfjHbCJovEAh6SPk+546623ZhDr96Qdjo11063iXGua35EVgmwvuuiifK8IenifGDNjgL3F8aRoAk5xT+g/YyfVEPnRl2OPPTb3EUBLxov3zfR41579K9kpy3mN1L6tHAkw7yIYPhXDnPlnaYWFjC4CWjE4ii4RTCv1knZiDIYaTLS/NeiykLtSz60SqBJYzhKogNZyvju1bytWAhjgOCwY7ABBRODZrhx2Eo6LKX9uzywYJOATgZ+SpdULoZjqI42ea+hc4CzRfwA4mFh8f9999+U+ww4A4GKHLIwjxoYDZGFhU2JMEdKBFTSzJk5kYenwRePL6GIvxlrbqBLotQRwugVpmcvRyRDA7vU1V2p7JbDEOPgO/aizJiCOLgDcEVAH5CCtGZ3kLmEGC2jHVG3lH5kVyiuCVwJatqV+KtlZ9nlKVsPERAZ7uPcAbeecc063CHquV9XALIsMItItAZ9ILQQMI8ABA4t+oEu//KdfyuAV7CsYWgRC0MV8hr3EdRkDbQL+kApOkAGW2OWXXZ6efebZHHjgWGpv0Tb9ZHdD+s1nZAzj9utf/3puh/95HpH6Rw0ta1VxfASOkLVskamAPxhk3DMK3UfAF0CLIvCMh994diADWFvU9EIuZ511VgbcKEr/k5/8JL9bxysCV+VGDM4r71nTepmJhbdS11jtd38lICPXdOXFArRkIUYmlutSfRL1q6BW3oV1EvyyLp1glutkOolVhmN/51NtvUpgtUogBjMXe4wV0FpsidfrrQkJ4PBa+0NmAYYIhvzmzZtzFBpngzoisYYV50SHDWHFWgm9Ep47hlELy4gizpKRQdNDSPuAncWLPgPKkVaDk6HRY7Q87/416eibUiLjimNkVphuUzq69CMe36ux1naqBHotAeYyf7xwGGSz8LkytDqAVXSgIhChjgG0iGljOm3IFdCDQuikraGXAD5Il0OX2rbsuAiYlIBW6cTpmE4HaNknHUbZGTHdzqLw6m5YZbCtKLYOWLRj586sV2NqUGxPYF/GGZ9Nr4SRtt9+++XnA21Zz5DvZGfZNscyJjfdoI85ZXDHjnwsABIgl8Ad3wEgCZwRYKEPPHfchZBj9gSQlnMFsWLgpen+6iyTNgrQBkOLe4ccDJ4Q3KGfsH/5DRBLwJJj6B99MoXS5wrrjHZKdtZsWSczse56rSNqeytXAlF/xXUb6+9FXROB0l6kHDZJbjbz12MioOWGJeo8g6Vew3Nm0/7KvaO151UCVQKrXQIV0Frtd7iOb0kkEB0WDIXIWML5wFnDAQIYwgky3Q9DnnNjND8CWr2KnMkiwYkx7RHnhutaiFlHQYcR54goPqki/obDKYgV2VmCckbWY8qIztF0gFZlaC3JtK0XnaUEIqAFGCCg5Vrv1TqdZXeW3WGR3VM6e+pCWT6mFJoWJ+CFrqFoOd/fe++9GeBQNwmsuImEwFEEnQRxvCc6qRwTnboSmFEvcQz/x1QjAUsALesAysDNBd332y/r9Ecfe6xbrL6cC1wfHQhAw/Gmm/NZ1h8y8Xt1p2xe+iQIxLVpz0090MEETWCJ8ZxBp/MywBCBRftBu7QDWGgfYi1HHfdYkyemrMfUJ8dKCiPAlSmDAlr0j+dIBDK5Fv3k3jJWxkb7jIFjrbnoPeZc2oksZu8L72U6qfMgLpLY52W3eGqHllwCEdBSDzC3BbQiIO48dJ30CtByjjbptKjvon6N4Jt6LmYBCE5HndcEaDWlcC/5TakdqBKoElgWEpgK/C59usXubAW0Flvi9XprRgJl6gOfMYhwhDS6jfDzmw6Mv2mImCYTDY/ZOMyl0R6VjQYZ18CJwXHQiOE72VRcR+cFI0pDSiPPd53QWMchXq/JAfIcHU5Tt5gg1eFYM8tkWQ60dBLi2mNuCtTyP+tGENq5O5v1uSwHvsBOOe7o5AkI8ZsF3JVfk5wiq4m0OGpIkQbHn+CXzqPtlQ7oQuVfGmZRD/L/8NBQ1lHuZku/+AyDFYYRRdWffvrpvPOgDK9SNtOJ2vHFY0zJttZY2SfnXtl3ndxyDiM7WVkWf2c8gEWASm5U4mYepolH9q2p86ZfciyvE088McuBe0bKqCwzZVGyREpZxPXXJCfO996X9zoCC/RHZheAHSCZQB4BJUBSjjFo49jq82eBiqDPp2tLudupjHjubclwb+qKc6RcG/HYJh0iEBRTYONcFqhlPhk0jAC688t+e7zrgs+c6xjKeSigxjUjAzTaaKZfRzuK9RefWVG/NM11x2RKN20JrNWU+j5P7tp8lUCVwLwkUAGteYmtnlQlMHsJRONJ5w6Dhog0v5l2QoswnnjhUOgkc44GiwbVTA5BU5Q6OtvWYMHIwZnBINRBwGiib7FuiqPV8KLPvAS0+F8Hi2MExATBIrjncfE7DSfHVR2K2c+vemTvJdAEKMSrmNKhAzLTeux9D5dniyVoEvWC+kL2agS5PS4yDPgfthG1oNBR1PEDnBCEEUw0pWYmZ3QuEiuDEXFcWT+vX/8u0F09yG6BMJPee+ihmXlLbSx1mc6rOny6/sRnRjy+TGNUl9qW8lOe5TUchwCULLnI9DKwYQokvwnicr4biCh/QUbBI+4RKaPve9/7clH/559/PnfDYEdMz53LPfH55TwSNFA+TUCebGDWK0X7TWMlgAO4xUu2H+fLTJtrv+rxiyuBaB/EtSl4NJP9EOdKBK5mOs+55qYg2lmeZ3BDwCnquBK0iudqFyJF53UpUeenAc4IapXrP7K6OE+bLDLL4nry/ChL2xfILplii3vH69WqBKoEqgSml0AFtOoMqRLoowTKSDOfBah0HHAALKqO40YkmfdodGkY6RTMZHhNNyQNIxwQivFSnNdINc6LKR9NDkJ0zqJBpANo/4zilc6b8ogAQIy264gtZHx9vJ216SqBvC5lopROxVo3+iNgEsGVOG0ERwRTmvSMLBrezzzzzMwgRU+RzidjKAIbslkFgprYFXOZuiWgFR1G/hfQ4jj0JTpckIjd+Y7evDnXiHrqqae6Gwao7y3mPl1/IqDFcep/da4stuiITqczS0aGfXW+EqCQxeGcNqVSsK6c24BEpAPyzvOL332OnHTSSZmhBZjFH2343IuplVPJILL0Yt8jc6SpRlm8T7LNlJ/PO/oL0EZtNpkwJdDnWOcyZ+qxiycBgUrWHmufQKDsJ34zdXeqHkV7xTUV9VBc/+W60oaLgUZ1kYE5dV+0/5iPnBM3EbF/zDf7HFlR0X5i7mtfyQg1YBjfte9s27VUgnClbKLOFGyjL5E5v9afb4s3w+uVqgSqBOYqgQpozVVi9fgqgTlIoAnQ0iAqa0lhLBidK4sWa5Rr0MzksEWHp3QYaQvjioLvFAwmNYbPFt+NKS2RARCNptLg1wDUAIspR9HJ0DnSmZ3KKZ2DiOuhVQKLIoHo5MhemYqBuFYB2ZLJVIJa6ocyjTrqD//XgQMcYac/9NSvf/3rDBBZYJxjI6Oh1LfznRhNgFYE8005RA9Sq0qWLQAPuxbuu99+ub+AWtYGUycz9plq1JSA1kz6vsk5LXVwOVeVL23LmhLgsY+yO3T6ZXowJv6oAcbOt0cccUS37iPtAnABMiCDN998MzvyM405jqHpmRWBB1l55byJbTAuZc5xF110Ua5byf8Ebh588MG0devWfO8EATgnpmzNd/7U8/orAQHZOMfdfGcqID32qASIZcNHeyfaLeV89DhBLX4XCI7zxzlIW27gAKDrvLWv2nUcF9eJ+jICZFzTgEoErQTCtCvjb/xf1gKc7g6pb2KbykCwq793uLZeJVAlUCUwNwlUQGtu8qpHVwnMWgLRCWmK8hFd1BDCwCaijeP24osvvqtocTSmNMRmcnCiI6LRF6Nr7LSIAUix5b333jvvqIUzY6ojUWz7Vp6vYxGNrdKR4FqlAxVBsGj0ydAS7JppbLO+AfXAKoF5SmAmR1mjPoIc87zUqjutaf1Ghyw6g5GtVOpLQX30IjWZYP/87Gc/64IP3oN+A1oRJPN+D07qN+shorsEgy644II0PDKSd/hDz8lIUo/O5YaXwFoT0NP0bImOdHROoy5vAqvU0Y5HYI0+C3xZYwunmqAIzyyAPJ5hPEtgF/PHDr6kXcadGQWOZpJFvG6TvKzvZb8iABiBLFkv3IM/+ZM/yTtlAoaRysrmJtT4Mk3M1MO53J967NJIgHlk/bbIxnJzgXJNlL0UQIpMpDgnS10U24u/RWBM+yWu2bgOTVNnLjbZTrYbg5Gx367XyKR0/kdd2FQqwnMjS6uUyVQy0z6bCyC9NLOiXrVKoEpgLUugAlpr+e7XsfdVAiVbIBrdRLAxLjDMLWjKNucUQaaILpF9gaPoDPpdGaFrMk50TjREorNy8MEH5/QdU0YwkqyhxXGxRlA00GL0U6OsyfkojToNL/uv8chx0QArx9rXG1QbrxKYQgJTAVo6QoK9pcNRAhBrUcDqvSYgKMrD3VHVCeoIdQA6Tv144YUXZiDrpptu6hZZ97yYEqMu6jUo/gc6rt3OQ0FPuguhDIhzzz03jaxbl1Mk3YUxgiWzmSNN+jPKSTk2OaHlcyc67ZzX5IQLMvpu3ZzynnDPuC8wsqiRxQvg6tlnn+3Wf4S1xTMHUAvwyzbj82ymlL5yDHHe8FuZks/vEayTpcJ1ZJlcddVV+VnLPQNUIB0UQEtmNPeosrNWhsZiDrDeYNjBkHQdyDKfCdASEIsb9EyXLtgEaPldGdyItk60+eJmCvGYcm679qMt5LXUMYJ5zlcZq64DWWClrpEZa7Cg1JOl3CLIFgMHM8l3Zcyi2ssqgSqB1SSBCmitprtZx7KsJBCNGR0JDQ4MKQ18otoY/jhvpERgrFsTxmN0CjAkMGIAxKZ7GZHjGNqKhg3ncz2YD6QcwsoiHePnP/95NvR5uQtPEzWf9uxPZIxFI8frG6GU0q9B5bgwQAW0IuDWa4d0WU2M2pllL4ES0HI+xxSTWMMnOut17nbYPMrEmx2BLtOam3aVi86beuhjH/tYAvCnMDw6S/2pExpTj2YDGC10ArYna0LJMHNnMto95ZRT0sGHHJJBHmo10bcyhXxmh7ADmA0MtLpd9ZzOc2Wi831HzJ1/Oqe863j1tHLis+my6mbntg40epj+yhThOMbHdwRCDj300G7qHnWo2MnRdUGhdZ5hcYdEzkfPGwApU6Lmci+UAfOivOcRYOBaMq8YD2xkgMYow/vvvz8XijeYE3dsnEuf6rGLLwHXFPcup/juu2/uBCnJDz/88Iw1tDzfulbRTlGvl2upsx47C87j43dx/vG9Kb3+7/yXyRXP7a7iyfankqiAlnagdqK7H1rKwfUX13Dsn3rXPjWB4OW52moz667Fnw/1ilUCVQJVAhXQqnOgSqBPEhDQ0jCIKX8YTQBJvOJWznw2YhyNJ4EgDZmZnOYIgAkY2R8+Y8hZiwZWGADZY489lo0w0w5j/6PxJQVdx6cEvWK/6a/jp7AzTikOD5Fx+gGA5o6JtjMV5b5Pt6k2WyUwpQQiKM38NGUjpmFEZ0AHYbUb/cplKsFFsESZyG7jHJwjmDIWHldeEVTxGM6nThPF1mEDkXZoUWSBGvXTTP2a7VSP9zTey/g9/Tc1jyCEjNujjz46fehDH8qBiXvuuSc7v7EN07Gn7ks7tQY66FQ7tRJksElCWBpI7TSQf5tIaaDdwbAGBnlqdP7aAxnjmpgYz2cre3TtnrHR/GwxnXyoNdjtV+7T+Pg7gZSBgXTUUUelww8/PJ+Dg8wzCB2O7AEVAbNg+EYH39pZsuss4K+O1+GeKeUwAk9RTs6PyCDLcmq33zWWNvKZrBXJsTzTLrnkktzfXGtp92i6/vrru2w1d/0V6Fjt63e262C5Hse6Z25xL88+++xuGjKMrTvvvHNW9dq0kUr7hXsvAOv443yMwFTUO2U6L31U58UaXdGWKud2fH7EoIrHaQda9y3alv6m/VgGCuMaUe/GgGTUbeqoCHbLNl2MgMFynXe1X1UCVQLLVwIV0Fq+96b2bBVLIEYYjW5HxwejAQOCLeA/8IEPZMeJGjIY5ABPOBacZ7oLjoQGh9uoa5jhwOCQ8KIdjmV7ecAkDEB2Onz00UfzZynsAmcaTNER8ZjSICwdN9qw2LzgGalD1FWh7gpb2sNgiI4Hx8kgWMW3vw5tBUigjFrHorqsC9eLToEOw0xg8woY+oK7KKClLAR+rHdjofTI0CqBQXQdzAuKi6MvTj311KzvSOWLTptOVxlAWPAgpmlA9kUJfKkTzz///KyjAd9I7TYliN9nTmubSK0EIAVsFcAqAKo0kQbyb+OpNTiQdu8ZTcMj69PoWDu1WsOpPdHq7La4Z2cGtOKcHBjs/CZbbGJsPD8PeF6MjY52WFljnUDLjt270kc+8pEuEysGGWDBPPfcc/0U7x+0He8tffG5Vx6Y78cAsgAI7KxRnneAjPzx/65du/P9uPmmW/K9cG76vBK8W9QB1ov9gQS4HzIF+VGbRHY6bMBPf/rTXXAc+4f0w29961t/wNAqQRjuuaCODPZSjy/klkR2VgSm+D4yFAWwHF+8Zvn8icfK8ioDKMhL+wnQS2al68e+KFvPj+cJ7sbgAsfRHr+ZYrkQ+dRzqwSqBKoEei2BCmj1WqK1vSqBWUgTalNiAAAgAElEQVRAw0IHI6YyaVjzbmoFhgQpgvy98MIL+Qo6hQJbsT4IvwNkmRITaypwzTPPPDM98sgjOeUCZ1HAi99M89H4oq0YxYxU9DLCZyRTRwnADMcOgwgHles++eST2ajjN64rXV4jLRqxsxBlPaRKYFEkIEPLWjusE6PwpcOwKB1a5heJzlMEtHToBMnLYXgecoblhAOL7E8//fQMvjzwwAMZ3DelrGQyLAbDczqWAnMBNpmMMoqP0/9YHH4m0LObSZgmIF0BTWUxZYYWaeR79iR2WgR82r5jZ2oPDKWBoeG0e2yiU4R9cCC1pHUp4NbAu+pZTZLAOiyuyefFnl27O07wyHBi4xDqZBGAIK2QMQAiMA5TPvs9BeO95X/u7XSAVpZRq7NTHICWTDHmDmwz5tTo6Fhu46Ybb+4CJvHZMzPg2O9R1/YFU9AR6ljmXGSbM2+vvvrqri3EsczPn/70pzMKkHMF060NJYO+1/qDa8mektkbAdo8Z1mDk0zOyAZzIE36plwbAvuC59pvMsfK9h2v1zdgE3VTtPVY9xHsmlHI9YAqgSqBKoFFlEAFtBZR2PVSVQJRAhoukfnB7xrsGBAYHbAUBJmOO+64zNp6/PHHc9qHRVA10GiL86hzYnoIQJLROpklJ510Uq5H4/brOI2m0GjQ6zxEwylGCSPQpbHU9Z1arW76SpcRMDGRUw5fe+21PC6dCA2u6Yy3OnOqBJZKAhF8NuWQNWIx8srQ+sM7U7IS+Ix+ETD3/3hmydCSWYqsDzrooHTCCSdkAAdAC9aTAMdSzItS35V6nbRqmK+86K/F0dXv0wNawFaDk+DVWGoP8AekBagFUDWQ1g2NpPbYOMhN1rPDGzam3e2U3ty2Pev9YdgthWAAxqLzumvHzixPgiRHHXlkopj7jm3b05tvvpl+9/ZbmZ3Fc4QACkxai6kvFkMjOvbRGff56O9/cP8HOsyesbHR7s6TZ511Vg7cAHhs2rRXBkl+8P0fdtksgibKZ8q2l2KyrcFrZpbhaOf+CW5Z44z7z1yEsQlIadCP72Bvau9MJ7YS0BK48VozAc4z3ZI4XxlL3ADD9EPTpQWiZgqKNM3JqDPVudpbBgbLdN8I2Db1U4Z/lAFtY1daK7C02WaSR/29SqBKoEqg3xKogFa/JVzbrxJokADGQoycxfoHHG4qBMfIcILNJPD0wQ9+MDOcXnzxxQxsRUeb/6Hecyzn0hb/SyvHwGH78pdffjkbWqbvcI61YASbNPCiU68RFMGtJkDL7d0tJmqEVWPVaCXvgnqOfaEGZZ10VQK9koCOhAwtWQMlW6BXzlCv+r2U7eikCVzTF0EsN56QocVaLxmgfDb9mOPRd4cddlhmC8F4so3pgKV+jj8C8lEPCrKhg2GjAhKxm97zzz+fdTE6kd+mcwhz3aw0NFlBi10CAbQmJgGtVmZetXftSnsND6bW2K60fmQkvb1zdxrYsFfaOTCSduwZT+uHhzMk5ivPzXc+ZnmvH1mXCJAAXK0bGekwswY6zve2nTvy/aKvgFmkh9v3CP70U8bRgS8dd530RuAJ8C/X1Jro1la6+OKLJ9MNd6WNGzflbn/vun99FysGR76sndTP8dW2p5aA7ExZ5twX1wz3ifV/7bXXdje76TDvRtP3vve9fJ9Lll2TnpgqxbBXYGYEZLXPnMe8yzDlPa5T/heMamJm8XvJ4orPHm1L2fmRfeiYBdVoS4Ca42T5838pHxnJMpTr/K0SqBKoElhOEqiA1nK6G7Uva04CERyK6YcWbo+7RcVaWxgexx9/fHaYALb4Iw2HFEIdD9MM+RyNPAw/jXcBswg+xT5pPEWnXoMpGmfRyOJ/2uWaAGT01ag61+VFXRyNKsE8z9OYWnOToQ542UggOhJx7jtXBbN6nZ6ybASwwI4IaOlU8dmaNbJFTTVuArSUOfI94ogjEhtXoB/vvvvurOe8P9FRbfpugcOY8vSZAC36Re1DACMK2T/44INdh9x6h1M13h6ggtZwhqMG27vTwMBoykXOc+rhQBpsT6R9BtvprFNPTF/5zCdSK02kr//zd9KdP388/XZnO23a/+C0Z89oGggIloBWDBS89+BDcvF6WEvPPvNM7ufG9R3G1gEHH5QBLfQ16YYAWuhyQcnohPdLxk2Alqxhd3ebCtDiuKGhzk6NzLtLL700P286LLNObaGf/Pi23HVByMhAqwGVft3V2bWL/LWBtAu0O9Ab6ATsH14CxGw0w86ipvaWV5pKVzgHImg6u15OfVQTEEX72nCyqDguMrVs0aBJk04r7a8p9chkynFMLTSoGXcsLH+XFRf7qP1mTa5egX4LlXM9v0qgSqBKQAlUQKvOhSqBJZCADp9Glo6xkTwNGmsW0EUcCqL8MBVwlGArkHojBZ9C7/zR5i9+8YsMcnGORr3FT722Ox3KlHBXsSZHohTRbAwao5AacrRhdD9uu65zqJOiE7wEt6Veskqg6+RGp1bHgrkawYzZrIO1KtJy3QtcWbMG/SNDNMpIJoasTVKLAFnQaTis0cFdKtlOxwxjTtB3GK/oacB7WE4AR+jvmRgOE7A3qIlF4mF7LLXa7zA4GO9we3c678PHp//9f/7v0kO3X58Gxvaksy64NP3t//Vf0j//6IE0st9700RrKO+Q+C4nnnrpFE2ffB1y0ME5jfO3v/1t+tXTT2cAgbpaWf+2Ogzigw8+OD9H6DtAHGCBKUmLIfsIDAhmGQiZcu1NphwC/9HfD3/4w7kWmCyWVmswz6Xnnn2+WwtMR522Z2LQLca41/o1OoAkLMXUBaj4LDMTdpYMIgGsG2+8sbtRzlSAZC9Bq5nuEddy/QkACyhFdqqAlnrPccVdCgWxtN2aAilxbNpe9FE5yoR3l1PLTXCMgRrfPVawl3dBMMc10/jr71UCVQJVAospgQpoLaa067WqBCYlUEbeosOMweBOPu5cqAHE6ThKGCWwsTB++AyTS8MOA8Zos3W4NP4FlGRmvWPkd7ZmF1ArU2LmagjSL66NA0dNC6nsOEb0DSfPPkWnK0YQ62SpElgqCTStT/oiKOPcrYBW8x2KbIqYYhxTXtQJtBB1gZ/5/cgjj8x1nADmqUVlmk48ZynmSBMDw36oK9Hde+3VqdfEy4DBTA5hBrRamY6VhtrjaZDSWe3WZPMTaaS9I/3Hv/03afvLT6RrP356+skPv5/2tNelw074aPrS//Bv09a0MaV1G1MaHOoWm87yCimHfD780MMyywVA64nHH896OU10dgjcPTbaTVW3/hdAFro8Osn9kn0JGOpYC4ZOBVjkNdpKk8XDx/Oz8fLLL++yfTrPw8EE+DG6Z6zr7AsURMCgX2Or7c4sAUFh7BDmX56bkwExwG124GQ+WlcLe+L222/Px8g40raJ6zKykfy91D0z9272R0S7yTGV6YcRNIq6QUBLppS6z7VhqmB8VtEzwa4yMGkwxnRGSz7YL9M7bSOmLHJN+jMtM3L2YqlHVglUCVQJ9FwCFdDquUhrg1UCs5NA6QxHIx2jR/aCKTocz3cUiT/55JOzoQdLyyLr1sLSmfTd9EJZX7RhKiBtyITg3R2sdMJKYyk7RsXuWU3OBYaPqTUaTFwTB8Ptn21LJ0KDNaYazE6S9agqgd5KoJz30Tlyvk/H0ultb1Zma7Is0GXWX5EBILhjGmJkZek8AYafdtppWY+QskeqIfpJBzc6pJENsRjSijVmoh4T8CQ4YK0f3k0nl+Gkk9rU14mBlAC1QLSGJyYyayqlwc4+hwMwtHak//zv/rf06lMPpAOGdqbW+J402tqU9jnsxPTf/pt/l7ZOrE/jg6000BrspjhlJ3Vyp0T1NymHJ554Ymb5Pvboo50dAHd3wIM942NZVwMURICO77h3/QZymwAtmSyyqZpkl/s6WUOr1RrIKZVsKMD3Fhl/7rnn0y9/+cs0MrwuO+g+f3xe1pT3xVhB01/D+RVZRYCpbGKATmBjHF4CnHfccUdmETJ3DdpNBWg5n2X85WU1yVxUj5QBvflIJAJlth/rMDbZUdGWcm6qK2RI2RfXiACWYF3UpYJl/KY9yXfopwj8GUiM7OOYLh5Z9Jy/GCnH85F5PadKoEpg7UqgAlpr997XkS9jCbj1snRxd1WjyxonpIOwayAGO4WSibTvvffeGayKRpoOVxxujFT2QwwRpNLwxADT4LS+lxE/0zw0RqeLwPejv7XNKoEogQholWBWBbIWPldwunBOTZemRWv/uXMrjitsDEB7UsQAtgC1+q27Fj66joMsQBKZGbRtLaeprgOTipS/RP0nqma1UxpvDyRqa7UGh9LQxM50+TmnpL/60rXp+UfuShuGB9PRJ3wo/ed/uC7ddP+z6bVtY2nT3pvSW2/9PoNqbvZBu8jQHXP32Wvv9LGPfSwHRH75xBOdgujtDsOjNdwpXM8YZAeb6iczpBdyKp1zn1XxHsdUQzdLmXYODHQc7g0b1qfzzz8/zzNeFhb/0Y9u7dQzKylrvRzQLNqKQFosYu5mCLzHcgAxFd974/phbIIlPFsFVk3T047gmgaM1HE+n7mebG/rKMXUP/tjX+lPTlOdnCMxFXSha9S1Q98cq4G5K664ost2dC7feuutuR+CnbKPDNbxOdoW/QZky9vvMwRQiXHE60fgK64HgSllIXgX71s83rUz1e/IQpaW7C/noN/bhvdU+Wt3IkM3ZGiyK2cx7eshVQJVAlUCfZFABbT6ItbaaJXAwiRgRB/DMho0GhZ8R5TNXQxJbSFCGX/nf4GhJobJwno4/dmmGXFd0wU00Iy0ayxF8Evnr0YA+3l3atszSaACWjNJaGG/q5fcwVWmqCxSQPrNmzdn3fGzn/0sO1Fvv/121nfW0VlYD/p/tsAnc0nGLd9FxzrqZ3uUmVgUf28NpME0lsbHx1K71Urt1lAGtiZG96RNrdF09UVnp09ecl4aSBPpB7f8JP3gJ/elLa1909ZdY2nj8EDaa30ntRuwA1bvwGAnrVzHdr999s0phzjYL//mN4mi2qQcAnrt2L3rXYX3o/PaC0A3ysZxCwJGJ1qGiaCWz7FpAx4D7QyCHHvsMXl3TGSA/Bknxe2ffPKpDsNkiQGtWCtJkMlnpQEfmTGMBzDE+6BdAGtJJjTHcK/ZtVLgwfMjQAXAh60g0GmgifbZMZm5YvkB+gOIzDWs58lx/i+IJYuoaT7PZ6Wpf0twBp3AZgv0i7EzvqeffjrvIuqYnd8CcNasc93Npz8LPUfQyjTrmQC1EuTSZhLci+txpr4pw5IdFteS903AOKZFRmDNEhhdXVWw9WfqS/29SqBKoEqgXxKogFa/JFvbrRJYoARiKqCGveAPBiVsLAxP6Pc4ehiqGHo///nPuwVTYxdmMqIW2N13nR4jrPEHnRZYZE1OTS/7UNuqEpivBEpASweiMgfnK9E/PA8HC72FDkOu/C+wRY0cPlME/sUXX8y/C0xEwKN3vel9S1G/ocvdITA6iHE+vaOfB/IOhRMAWe3daWi4lQZGhtKe8XbaM95Kw4PDaXBiPG0YaKeRidG0ZcvbaeP+B6TR4Y3plZ0Tad36DWlw59tpeKJT80YwZ8/Y6LvSNYdag+n9739/3khk3332SS+//HL65eNPdGoxrhvpBkNi+lWv5n+UTVObOtbxudfEPGm8a5Mph4cfflhOOWROAWZR3P6uu+7KO0BmBtESAlqm4TImU8FkYSNvdwNmfDKifHZay0i2j3Uy3eTF8Zoaqh3BtVhrbsZgCl/cLEYWlLUvaQO7gj4AagEqyzCSqRfncy9XkXKgn4BvgHCf+MQn8r1jjIyHvn3/+9/vXlaQUADUsctI6tX8nes4nbvKfra2WAxmxhTEGKBsApdKhiPHyOyPbD2+VyYCotxrjhE0jWONmQI+E+cqi3p8lUCVQJVAPyRQAa1+SLW2WSWwQAkIXBnZj04cBgjGCQYezsixxx6bt1zHWMXQ86/ZWep0rN+GnakKXMeiwnF3L/oaQYPoNEXG1gLFWE+vEqgSWIYSMOUQPWYKnulLRxxxRGZhkAoHOyvXdhodzaOALQIb1VTlZTi03CV1mICMgJYFmWOtGp3Nd0CelNaPrM+A1tj4rtQemEhpaDDtGZ9IYxPUwlmXRmBrseNgq5PauG3X7jQ2OJwGNu6Ttm3bmvYenEgTu3Zk8AFwAvntHu3UxwKYoG7W/vvul9PTeYacdOKJGeightajjz6a3tr6Tmon96pk0S70+RF1f3SomQsxda103Gd13bDL4QUXXJDHi9yfe+659Pjjj6fR0cli8EsIaJXyjIycmOLpPM91zfbs6YIMphIqD4FLAbK33nqrw8obGMj3zvVj2iLHAwZx/2nbdEx3sHQtstYAsTjWcwCWbYc5I3gU53SvUg5jyiTjufDCC98Fyr355pvptttuy2MQrFOnMG6ZRnEzgVkDoz1ULt5v5CVbbrrmIzPP9ElZ6wKJ09l3XsP145iRk/fM6wuUClbFNFLvo8fQjmBzBbR6OEFqU1UCVQILlkAFtBYswtpAlUDvJaABElNVNE40UjVGLUCMIUK6AUYohp5GSJPhMSvHYIHDwhDTgTPaRzQZB4OxEHnVeHK8Hj/bCOYCu1hPrxKoEuiDBNRRUzXN+rZYOu86nEcddVQ65phjMksI8AHghRd6QcAeh2y564foNPO/RZdjapZMG8an483/GdwfJ1V7OE2k8bR7bE+uqTU4si6102AaH2+nsdHxtG5oJLXHxtK6devT6MRE2jk6moY2bEjt8bE0sWNr2jgylGWnjiXlkPvCtY4++uicXoicX3rppbR+3bp03HHH5Z0PkfPtd97RBeYi+GT/evX8sB0d5VjbJ86dOV1voLNT49atWzJYR+DHVC3mzthYpzbVUjK0GKflAniOc0+sL5lrmU0WKWdt7LfffvmZ/sorr3SZSdw3GNreT84FeIKFZm1NjgEUthg+z13OARTm2oJltM13/AZoxpqLoBoyRH7IMbK+BJAEbUugZKFqhT5oLwCiXXTRRV0WumuHYvBuMKEctSFcV8hIwE69NKf5NI+BlOtfHSbzKaYOls0LfjlGg30R9PT8JlCL75gPZZou1zHlMZZ00E4UOJMJFu3H+H9XRzVsEDQPUdVTqgSqBKoEeiKBCmj1RIy1kSqB/kigTDvUUMLowNiV/YSBQhT1hBNOyMboww8//K6dexbbATQtwLofOlZ8hlFG/yn2jBGuQaxxLiOgPxKtrVYJzCyBEpCJjvfMZ9cjZiMvU61kAVAfB/0Fu4RUQza5QKcBfFvUeSagbLlInv6a/qSDipMZC3u72ytjkrlB/9vtiTSQ2mk3O9AOj6Sh4ZE0lou1tyfrKY6lvTZtSDt3bEvt8Yk0SPpcGkjDQyNpbHwiAxMfOOnE9Oqrr6bf//733XpHBxx0YN5ApAskDo9khg5gxksvvpj/P/3DH8nO8J333J11dOk49+o54n2MqYWRTRKdd2Qyp/s+WRR+48YN+fno3HETgvHxic40WUKGlvM01nnymQ6AZL+5V9wzQC3qf1k/jrnF/SKAdd5556X77rsvrxP+mEsUwwcQZg0BBsFuOvTQQ9Phhx/eZUbzG9c58sgjMyvvjDPOyOvuhRdeyM9lNmSwjMG5556bHnjggcwEpy3BMsENxiGgFQGl+a5H7rdryNTDK6+8Mo9Fxh2A2o033tjVEQJY7iTqZ9pSnksFaHFdQW3ZV87rKCPnfUz/89wIKglIOR5BL3VODBK4rpRHTDm0TduJIFqTDve72ej3+d77el6VQJVAlcB8JFABrflIrZ5TJbAIEog0dSP7Xhajzm2qMewwaM4+++zsDLLjIQZNGVVrihr2axhc21Qio7oapjitRIWffPLJHHXuOHGdUsimCyw0ZaFf46rtrg0JTAVoxbm6NiQxv1E2MQdsibUuI8m6LtQBhCGEjnjssccyw1R9wPHoutmk6syvt70/S3YqLeuY03/ThWQk6ZgauMgOaSulDRtG0tZt29Pg0Po0PLIh7RmdSCOkK7VS2rFjS0rtPak12E5AWS1YV62hNNwaSmN7xtJJHzg5DW/clF5+5dUMMsDYyeDh0GCX6QYwsXvnrgxwUJ9o+7ZtGcTYtGFj1s33/eyBDJi4e15kzjqGhUhN9khMX4oO/nQMlhmvOwlorVvXAexiPSqelSMj6zpNLDGgFVnYAAn0DYbiWWedld773vfmzzKxAJcAmrr10PbsST/96U/z85618/GPfzx/Rp7cRz4DUgF4AWzB3ALQgplH26wv2rz33ntznbFf/vKXGRhjt0AYWrTDsbTDuc5X01c5D/DL+2fdJdlgvQA+aZN7xz1kDiMXgS6+IyDGRgbMFZlcgLG5BtzkZjraTRbZX0xAK651g3XqAAGoaKNF4In+ugYYg4w514jnC9b62WNNUY1svzjfImBsEX3bkqHltSLQHAGw+iycURPVA6oEqgQWUQIV0FpEYddLVQnMRQIaIDgj0aDRkBAw0uBwxyOBsBhNiwbmnKLdc+lwONbrYcBhmBPp5X8McBwotot/5JFHcgRZpoYGFAZVBbTmKfh6Wk8kUAGthYlxKkBLvWDaMQ4rDvZJJ52UWRRsaIEDrTPrTmacZ0rRwnq2OGerg7laBK10yEuGgyyMjkMK+4bd6zbkdMIdO3en4eGRLKN99t4rPfvsr9LLL/86bdq0IW3bujUzsg468KAMUG3btj0Dgzt2704bNm7KLCt0Kcds3bY1vfjSS1mOY6Ojacf2HZn5A0MHUCQHHEZGMnjx0MMPZ+aWu93RL2tbRZbZfKUpwNAL4KOpD+vWd8AsnjnKgPHJTpkY7wRQluolqGuwx0LrABEwtOjz8GRh7gMOOCADOjC0OJ7fLPwuI8ddC9nV8de//nVmQf/iF79IbK5AHTqYTexoSVswvggkcc/ZCIDPgJiuuxtvuim3QeCJ82F/ve9978sAFjIE5KJNAlLMCYEbC933AniWcU6fAOV4UT+LuWeK4fXXX5/nKn/ITxBIsNw1RZ9laPVi7s5mzrj+7V9kYaoDtHeiLnA9uGmOrK6oTwWVBKCQhxsHyPQ0XVNAK+odfot1sgTBuLap35GZGVlgTUHS2cijHlMlUCVQJdBvCVRAq98Sru1XCcxTAgJaTWmHGmZGujEq/Q7jBqMYY4aUE77HUMZY4R3jNqYCxsigBstCHQ37Xjq2XgtHCmcpO1dj7ObVMUxj5HCeYqunVQksWAIyDFlX7k4Xax4t+AJrtIG4yQVrHccbZ5n/cZABuHlZAwYdpjMqyK1uWckijIBp1O86nhPj47nOkWM+5ZRTspzQ54APDz74YGbiAPjhzLNbIcfA0mGeDg4NZQAMVg91lNw9koCCu+HFgt7oY4rx77///vmapJeZEhnBOZ3w8vkwVcCk6V4xRvq9FK/lkirlsw5ZxxQ05gJA0kUXXphZiTzLuQ/W1+JY5sXzzz+fWVXcr3POOSfdf//9+XiK4P/whz9MF198cbr99tszYAkoRWoe51GfjhcMrRNPPDHdcsstef6QUghIxZxi/mzdti0DnbC+2UXw05/+dLrnnnvyNS699NJciJ3dRwGRSva4INdC7m9cH/QHABygFgYbL0A27Bh3SHWdRKaSwJbAT0xvLVmG0zFK5zOOuGZkaMZdTu2vgCTHCCbRFzcAYI3GwGTsi88o64O9i+U5WTcssq041/UY51/cedFNGQTIOCcyxQS9asBxPrOinlMlUCXQTwlUQKuf0q1tVwnMUwLRoMN4iEWDpwJ9PAdjBMMVgw/DVcfEgqTT1XCYymGZ5zCmPE2jjb55zRj9Wyig1uv+1vbWlgQEFkyJ470CWvObA+ol3gW0rN0DowQ9ReoQrBCOwXnV+Yw1XVYToBUlqV6OTAiYUgANgFikhMGoefrppzOghW4HvAKs4g/54dQCapGGdcUVV6QtW7dm5ptpg4Bg//Iv/5KBJEAI2b3IVGYLzFkAEt4BK2RkRac7AgZT6ejIBokBEoEFneL5zabVcZap9fF563MeQOvYY47JgBSsJO47QBM1pK677rrMtOJYSgtw7wAiSR+0LdYSQBS7OsLAIlUPgNINF9zJkNRCWFfsKMo95xrML1IVf//WW/n4U089NTOpuWdcC6CM2mwAqtzbN954I38PWMMxrGt3RFzInWKuyLyyXfrNWpGNxnUzeDs42GWJRfDFdcX5AjUGAKN9pdx6bfvE9WxQ0aCjKbxxTUQ7yIL7pk7GPsZ+Mi5ZfjGN2zVm4X/7Em1HgbZYv0/5eJ7AF+cLAi4oHXghk6KeWyVQJVAlMI0EKqBVp0eVwDKUQDRAZF9puNndEgCKLKdouGjAYvAYUY1FRXsdnYwGVxm59zcMJqnyfKfTVIGsZTgZ12iXjLKbElsBrblNBNkAkWEgoIX+kZ2F481Oe4IsgDA6Tzqi0dlbDTrCMciq0HHlexzG9+y/fzr99NMzGwvQAMACsACWjawUvkeGN9xwQ5d5wbmAVvvut18GQ3784x9nPQurhh3hqJ3FtXSCfYYoZx3v+LtAosfQR9PKvMfqb+5TdIK997E+z2I4xNM905pYY3Ob2Qs/2qBSZMyY+gVgddKJJ+Z7BagE2ETqHcXYAZ2oicX/d999d54rzAnqXRm8Yp5cdtll+TjkAMAEQMk9+9SnPpUZXNYWc51RPwsgi+8BT7fv2JHYpIHvBYQYtUwx/mfNypRivkTG30IZPNFWoS0DX3wvAyyCV11m48REHrPgoOsqsrQ4X2DJuVoCRgu/w+9sZMC1I6AV14h2EH32OSOAVwLdcU4LiJbphpamYIwyvprsMedfDDKU/RLQLu3MEgzshaxqG1UCVQJVAguVQAW0FirBen6VQB8kUBoNGrumKETASydIg4R30wCMwhlZFzyayuCMzshChhX7P5UDGgGCpgjiQq5fz60SWKgEBLR0EnSKFtruWoDEoCEAACAASURBVD0/Ok/oH9gf1MdhR1accZ1PUwwjQL9aZRaDFdEpp34SIBYyYP7BWoOthbwAAAE4dPIBsK666qoMXMCcAZRgh0SYOYBYMLj4/Sc/+UmuYWgKm3IGpBAo0AnmO1/eh5iyFQEBxyA4EkEaGR8ybhYLjFzuTncMOHnffbaTWnf8ccdlQIp7SeF+7j1phZwHg4t7zf3k3rKOAD8BNkkvZa5QF4t3QM277rorF3on9ZA0QkAxXgCjXIM5xfkwsWBoMUeYPxSRh40FaAorCgYltbxoi3RWrg1LjDnDOcwhU4UXep+ZX6bJ0q7zR7vG3Z2VWQTdtG2amI8CPfbT+dkP/VIGJWOtUAKLEbTnf9ecu4uW/Y995HjALIFna205dlMYS4aWbQho8Tlex99lfsVaWtqQ9rsfMqttVglUCVQJzFcCFdCar+TqeVUCfZRAEyVeUCuCVYJZ8d3/3Z7dCJvpALKzyuhkjAD2cWi56aYIYr+vWduvEpiLBCLDqARc59JOPfad2i06XjhaONvoKEEX2R86sxGoX+4AxVzvcekUxvmF4wigddhhh+XC3QATgFaAGgAZTz31VHcXWxlXABEXXXRRrq1EMfAPnnJKBjUAM2DwkCrGznTUXULOgrQRNJTZEtPhGJf3QUBXxonnyobRmfb7EsyiLZ9FCwU85irvePxymEsCBZH9phwBrI479tgsd+sbUdQf0AgQCiAJoAsAivkAcAnAyf0FnACgIg3xzDPPTDfffHNOS6VtgLKPfvSjiWLqrLvzzz8/g8mwvWB4wcwCaIF5tW379pziyPn0B0ALsIyC8NTUOvnkk7NImV/utuyOhN7nhdwj54fMvwiIOv8ic8jfBbhks5dz0iAafY3zcyF9bTq3ZAHaL9eTYJ1gpnqRPvEbx8dUwHK9cJ6AloGCmJ7Idfy97J9yE6AqAS3XB/3QVrTfvFdAq9ezpbZXJVAl0AsJVECrF1KsbVQJLIIENHJidFwQSmcjRsdNCzGSr4EklTyysYyy92oY0aCLQJn/a1hGWnuMWveqH7WdKoH5SmAqp3sxgd/59n25nacsdZ54p4A1egCmCb/jnOOoRxAl6pGor5bb+Obbn5Kp49gBtGDmwKiJO0JS4wpgAX0NkAD4wPMAkOO0007L7BlArnPPOy+DVxTZBwj5y7/8y/S1r30t11TCmeclM8tnh+CBbBcBLvvE95FVG0GH6LBzfFmMOjrE/N/vNVQCCuU1lxJQUxYRWMgg5vBw/iPlcPPRR6eHHnoo31fSDgE3Se9jjQBWAXDxmbpp7BhMbS3WFKwqUgVpm9+ZCzz/uR8AnKSewrSiHf4ApDgPwBOGF+dxznsOOCB98YtfzAApgCjnA5oCsJLqCEML9hZpirzovzWtOD4CIfNZG1E2FigXpOI3mUexbedgtGXKQJ8MROQcwdxez8nSlonzPQLByq5kms0EaNGG6YYlO8truyNmuRbsi99be0tZKnvTIeNaKcGw+dzbek6VQJVAlUA/JFABrX5ItbZZJbBACZRGCJ+jkePvRtOkqWOo4bBY/FcjEKeIKCzRWneYig5JWZ9rgd3vOqXTOTKxJotGXq8Ny16Mo7ax9iRQAilRAv12xlejtJWnzhcOOYXNcYRJpbK2H06YDABZFxG0Xy36oclJFFBijK2BgQwkICcLcwNwAWjBqqGYPjW0KOqNnNDvpI2RTsZxo2NjeVc6AA4AEdphpzt3OQQMiwCA1zbVSNCrdHJl1sYU9niM94fnkc5vdKBr0KJ5dSMXgAVegFTv37w5p48CInE/AaP4/5JLLslAzJ133plBHXYx5J4AZPIbLCvSdykkD5sL5hYv1hfgKKwsQE3OASRjt0J+o7YWuxw+9thjed5Rg81NBWBwATTTP3ZGpE1SD2FWAprab64jS2ihgJYsLOeTTCbbNajn74IyzjWPL+tICd7G86NO6SV7r2muR5vLmTAVuGoAMvbJ/12Hzht3rdaOiuvUddh0Hdldsv7V07I0I4Atq5N+L/T+rsZnXB1TlUCVwNJKoAJaSyv/evUqgUYJlICVgJYMh+hwY1xYU4Iiwjgv7FxEagpRVKK8OCik+BC1jTVqjMKXKSgLddo1KKX1lw6ckdNYoyEagFMZeXW6VAkshgSa1l8FtRYueYvC4yjhKOM4oaNkp8jsQf6RvcmVVxMYUurXUt8hGxlU55xzTt69EOABcIMC3wBa7IIHAIg+p94WYAXABqAWzCy+BwDjeYCMOXbLli0ZnOB6OqtRrmVqlIES0925DyX7qikYsdDnx0JnWgTRFtpWv8+3r8iee0ZqKfIGsOReMRe4d4CWrB+O4zO/Mx94hvKMB9zi/gJk8eJ/0g9NYcM2YE7JbrJuGuebhgr7j98BtQh88c79Ze7RD162QR/4nj56fty1eCFyE9SO7Cz1gdd33gqSy0gXbBXUYTxxXvN7mTZXMqgW0ncBsgj6lqwo249gU1mjKqYcxuNdu4JKHqdNxbvpgvxvsNLfI4BnmqvyiDLl/5jWaA0w63MtVEb1/CqBKoEqgV5KoAJavZRmbatKoEcSiICVzpxU+hgF9TgjjxyLAYMhCgOCoq1u3U5UFaMUoCsacIJaGlfzHULsc3SYImhlhHEqh64J1Go6dqkdpvnKqJ5XJbBWJIC+0kmL617n1yLj6h/kImtTnbdWgW2ACOoUUZAbfe8ucuh2WScEKWDcwpKhNhJAF8fBxAXI4jyO4TtkDNB16623ZmfXYtJN8jV4IqjYFJRYK3O4jvPdElhMoHCqaxksi8G4yG4UYHXeRjaRxzUxDJfqXsdxuh55Z+0K0tG32HeARMcvO811HQvqq4PL8UbdHAEx9S+/84q1ySIwVuqP6VhgSyXXet0qgSqBtSWBCmitrftdR7tCJFCCQ3bbSHmsAaHhERkN/E+NDNohvUTHhi3ATQexzehQ9ko8GkbRaZ2L0bOYhnOvxlzbqRKoEuhIIIIifC4BLZ1NfivZP02bVqw1uaKvYVbByrGWjSxaZOfOb8gKds4BBxyQGTk4opyDw6ncOZ72ABKpn8TvTQ59ZFqVbDjZHVGfr7V7UsfbkYBrud/ymIo1JaBlgC/qD3UPgI//O69tb7H6Pxv5TAXYW14ipkZG1hrglYwpwSfZVKYLyuZTDvbHa8b0TVMOY31V5aQuj2UpZOKVbddA42zuej2mSqBKoB8SqIBWP6Ra26wSWKAESkBLI0TqPMZMdHAi3Vxnxe3Z7QrFYtnyHecmGlKl4Viyw2YaSmkgSlWPTutcDB0BtjimaIyWRtRM/au/VwlUCSyuBHSCXKtRR7g9fayRpVMmEN4EaC8nR7Tf0tRpj2lIykjmFA4supw/0sw4x50iSS+TJYtMOZffcPQBtKJDGscS2S2CF94LWcCmgfVbBrX9tS2BqQAtpRLT5UqWk2mXc7E7lkLaETg24Ec/BOliaiS/xzRK1jHHCTLL3LQdy1OU9lJkrpl+GXVLCQBqD0bgcCr9sRQyrNesEqgSqBLI9sqhhxzarqKoEqgSWF4SKEGlEoCybkS546H1DTSEMDxIP8SRufrqq9Mtt9zSuHX6QhhRpTFJX7lujPiXxulUDms0Vj1fWcxk4C6vO1h7UyWwdiUQQemSEVCmuAh+RQZC1B1KcS0BWjFNW/aEAKBAk2lDvFsnCLkBXCErnw2mKQqOyfBq0qcRvIqphlFfL6d0rbW7wtbeyKNNZGAvAjGuDwHfMgimxOYasOuXpKNdI1gU12QTGCdbk7Fi13Eetl1kVgn0RUZVtB9d1yUAVgJfUbb8pszplymH6vmYolgB737NmNpulUCVwHQSqIBWnR9VAstQAjMZXRgS0THUyRHQ0qiz7oKF4tk5SUeoBMnmG82Mzo6GVYzgle3ONLbSsIqGaezzMrxttUtVAlUCk2lJAlRNgFapA2L0300uSkGuNUBLBm6sK6Y+5zvTzvkfEEtH1Zo6PhNMTzT1MDqjJXCo0xrZWCWAVXVwXeL9lkDUD3G+Of/jrnwReG0KfvW7r/Np3zGZNhnTAyPwVrZtWiHfA2jxgo0mCzMyu0pAqrTTyh0gI1tM3RFtMZlfHqdecKMPgS43IZiPXOo5VQJVAlUC85VABbTmK7l6XpXAIkugBIbKrarpjsZdjPBjuJBuiNNDEWFeAk8aLhorCwG1BNN0hqJRVBppkV7fBHhFJyoeW9LhF/kW1MtVCVQJzEICsq6ik6ROAohBJ0UQSyAlptTEc0sW6Hz11Cy6viwOQVaxro0BDEE9frdQPO+yMaibiENJOpI1cpQ7n62lGHVzZH55HyI7Nj5Tqv5dFtNjzXSiDLoJ8rpDo+l2M4Exy1VgMikFtMr1FYE97St1pyA2DC2OQzZNu2BH8Ez9gc6IQHkMFvh/1LnRBjNNsQJay3VW1X5VCaxNCVRAa23e9zrqFSqBaGzEoqh8Hx0TnR2ZUux4uHXr1vTSSy9162dppOjERNBpPg6jTpaOVBNQFR0p6erRWOJ3DLCYPhBvVWm4rtDbWLtdJbCqJaDTE50pv9MR0zmNx6A7dLYU0FoEtJsYKup4N/wQyLIAPHJl0w90PsdyHA4uDjAgoiyO6DT7PCkDHN4bgx+yOar+XdXLtju4pWZDNgHY0d4xzZa5H4N32g/x/OV4x6J8GYsF3mP/41rj/7jRDms9ykBbSlAr2llRv/K9dppAdSmraLd5btzh0JRCAS3vizqnphwuxxlX+1QlsPolUAGt1X+P6whXoAQ0eMoIZXTy+C3SvTUwYl0Faefnnntueuyxx9Lrr7+edz+05ko0RiKY5HlTiS72TwNIZ9QIokaVYyidoVgHo6TH62BNBWzNB3BbgdOgdrlKYEVKIDK0BGd8d1OKWDNLBpIAikWd1SFNDu6KFMwcOy2YF51P9DvygYWlo+tzgOYjswvHd+fOnZmZFXc1E9yKgFYEtTje32LdHtr3vs1xKPXwFSSBpQaEoj2g3hCsMe3Q9DsBLeeldtBUNkIEi5fqlghOu54sH9Fk9wlCyV6l/6x9XshAW05dUTL3ow2pHonMtpkArViTi7ZiquJU9ulSybVet0qgSmDtSqACWmv33teRr3AJaMBEQy9G33/3u9+lAw88MDs/559/frrnnnuyMSJIZFQvMrRmMmTLqGF0uDSuNNIUbzR64ndeK0YXy8iwIJmOWjQEV/jtq92vEli1EogpcxFoj7VidK5c29GJjbuUqdOisEyxiQ7gWmIPlXraTUJ06svfp5NNdPAFr8pddGXNCVSu2olbB7boEpgKFInMojgf6aB2jDpkJa/9aP+UKb/+xjhJLWTcfCdALQitHoygVnkjox4V3J7uZke9QLvuqmgNPhljJYBYdcSiL6F6wSqBKoG6y2GdA1UCK1MCGi4yrIxaOhqp+NZTgZX11ltvZTDr8MMPT6+99lo2jDSgbM/zy+hm02cNGc6xvsNsDKUStNI5xdmNjpjgVVnrYWXesdrrKoG1I4Ho1MRaK65x1rYsgRLQ4rOA1nQMgJLFMRMzY7VJP+rREtCKY21iqkS5xntlAEFA0mtE8LGpvdUm2zqepZWAYApzLQbs7JV1owRpViqg5TjLdEptKt5dbzK0WIswLwX1yjsVwa0yCDAXOZWAFiCaO6bSX/qhbVa22xTEXNoZVa9eJVAlsNolUBlaq/0O1/GtSglo6FnboIzIm/bHOy+dxwMOOCAdd9xx6aGHHsqGUvzTeCqNxCbnKIJZAk8xit/k9PhddMS8VhPDQKOI90hzrykvq3JK10GtIgkIkri+WfMWLFYP6BBFQEvdABAf041nAtybWFyrSJwzDkXZlrqx1MNTOZ6l04wuj8+G6qDOeAvqAT2SgPaEIE8EwV3nTYB3BH961JW+NaOei+sxAndTpU/KoOTYmIYcbaoyYOggoj01U0kJzikBLUA0a/Lxzu+xrlcEIaN92Dch1oarBKoEqgSCBCqgVadDlcAKlEBT5DI6dab/wczasWNH3uKZqOahhx6aALWeeuqpPOoIMjUBV1M5itF40QDF2BJ4so5LaRiVotbIis4u32k4eR0LmfJZY24F3rba5SqBNSOB6LTprJXFxmNh4cgyjbtwRV0TAfAIlpW6ay0BMOWzoGns5Xfch6bARZlGpFxjwCQ6umtmMteBLroEos5gzgngyAZvslcWvZMLvGAEtCJbPupJgwOsQewrN/qJjFRtMG26qYDs2XbX9qJ9aJ0vrhvZsZE5VnXDbCVcj6sSqBLotQQqoNVridb2qgQWSQLR4OOSGjhGzjQABYB0fDBMZoqgzYYFZQRfx0jGReyHgNZ0IonsDcdBHzHcYsHTyOhYJBHXy1QJVAn0QAJNDMwyjS0CWgLj1oiJjAJBbVmnnhedw7UKaAkilumYJTDlcZEF53NDpzQChhXQ6sEiqE3MWgIWNjcw5rM/ptk1scBnfYFleGA5HuuGRZDKwJ7Me84p2VxNQ4v6cDZyi4CWx7vxRBOQpr5Wn8yGAbYMb0HtUpVAlcAKlkAFtFbwzatdX7sS0KmzyHLpcCgZQCHBIesf8A5zayqnr4z2TSVlo6axMGlMXYlg1nQOJsaP0T+dKvooy0wgjvY0aGdjlK3d2VFHXiWwfCQQgXR1QlPKjQC561z9wucIdqn7ZHF5ns7UWtMNkaEVAa1S50a2hWBgGQSZ7pmwfGZU7clqk0Bc+/xPelt8xXpN/B/nssetRBA76ioBZMbD+sQmKovhR2BPvSjbMu5SWspirsypEtDi/LiTqu3Z//L+rLb5WcdTJVAlsPwlUAGt5X+Pag+rBP5AAtLQMWb801nkN5w9P2NsYBi5VTuGSZMRWDqC0ciMbUVHU0NGJzMCa7M1NN0Wmj4KaMWio9GhtYZEjQDWRVElsDIkUDIw0UM6YY6gdFAFp/i9/M3P7vol2LWWAK3ooDYBWqXMdJZ1dAW0ouMbmRdN4EBscyWCBytjtayNXsb56/r1nXnm879kEK6FNR6ZkZHZGm0t1q/rXl3axF6bCtSeaf0if68hSB4BrVJv83m6lNC1MavrKKsEqgSWUgIV0FpK6ddrVwnMUwIahGVtGsEmjBsMEIqnChRhpMDYgp01VUphjLjFrgk0RaNFUCk6Qho2ZYpQk+MaDTejkZ4viOV4BNcEtOYptnpalUCVwCJLQMA6MgkiqB67EwHxkr0QwS30AoAWwL21Z0o9tMjDXNTLlYCWKVo6n8oq6vMyJbxMD7LNpmdD1NXxGos66HqxVSMBARXXbnxnflnLjed9yS7ycwRloq5YafOzXMvaPoydsWAbCTBFhrqBAtfrXACtmSZSE6CF/oY5F3V0E1MLvWKdr5muU3+vEqgSqBLolQQqoNUrSdZ2qgQWUQIabTKjpKbreODgWIOK7ZYPP/zw9OSTT6a99tor99LaVLH+TGk4CkqZ+qcBaR0H2tKIwtjBCI3Alc4mRhD/844TGg0i2WWCbvE3jueaO3fuzEXtGQ/nC9TxO9+50yPXdvx8t3379rTPPvukbdu25XMA8rZu3dqYzqBBLXtkphpji3ir66WqBJa9BEp2Jx12DcV0YmutoJNMHXIXM9duOdjScfVa6jePj05y+V3ZJtcWVKNP6BK+IwCAXuOd30s9IHPEazWNm988jrGrs7wmnzmG6zAG9aZ6Mta/ikwVvzd13DHxvUwO5R4ZcMrV4s3quGU/qWoHp5RAZE8LfPid88y1tn79+vzMFWTQdrDwOHOdY3xeO6eZV2wos99+++VnabnDnfOcTsoId/e76UCl+Iwud+f0N9ozmFXWbHJNrPbpEe/xVLpxKhlE+5BjbCsC01GHqVsEEp0bnidrTjupvL8lyOUulLF/sU9NenO13886viqBKoH+SqACWv2Vb229SqAvEogGhQ5N3BmH/wGCcJIwVt///venRx55pGu4lpG1pk56DWvVaAAJohmJ4xqyv2SMeSyfY2oQDl40fqwBZkokv9Eu52GAe6zHYaQzLsEpd2/UkWOsgmw4zTqTtCPApWPHOUY3o8FYpkP15QbWRqsEVpkESiclAloWd44Okw6xa7vJafO7EtRi3bqrqrosOmszsTS4Js66+op+CXDhjAmm20f1kg6eG23odMdggNeOTmQ8n9uO/nrttdfSvvvu+y59F+sdIj8DDr6r2+yr1427xAoUej9ifZu5OsarbIqumuF4jyMT2nkX7z/32zXHnOaP+e0zjmPjc9JzI+jkLsm2L2vKtSHAVDIlBVJ4j7YDnwWxI0DicRwroFXO17UChER94qQtdWDT937XBDiVgFK0AdUv6goBrKYaraXd1HTNCEiumkVXB1IlUCWwrCVQAa1lfXtq56oEZpaAxodsJz5b/+Dtt99Oe++9dwaGMGR557O75DQZTvGKMaofDVSLtssq4DfAJEAonTz7hXHDb0aOYUzZVxw7jxN8koEgcEbbGNWe77UZD2Ohj0aINfB1eHEQ+Q2jnfZkiPk9x8kOM50S2fBdfVUJVAnMTQLR4YwMLJkbMWWZlgWUIitJPWNKnOdEx4n1KQMlOssz6bPYBn1CHwhmCaTzvTWmGI/gUVmEXsAqSkgH3PFat1AATJDK1G/GoL7z+jr5ghHKgevJRhUsnA2gVerwtcJwmdvMXVlH+4wXXHCeRcBV9rLPS+cP8ziuU9YSz1dBXIuLb9q0qVsXiWctz1CfjbIXI4PRuV/2JQJVXtfAVpzrznfe4y5+nh/fVzuwVYLS5dhnAuwj+KU+LQEtvzcgGgFR55WAltePbLnpwMbpGHZxLCtr1dXeVglUCSxnCVRAaznfndq3KoFZSiBG1HTUdMQwVo3CAizxwqDUUWoyeHR6ZEGUBpYOmkCVhq7RVY+PLA2cR8EjQS4BMR01mV4a5hwXGVOOU6Ob3zG8aVs2GG2apmh6D+O3HYxzAS9BMmUh8BUN9VnegnpYlUCVQJCADI6YDi1QFIsay9aITpqMJtd56TyxTmWeRD022xsAW5NUKtOwANbRGbRpOqR91DkUdDONUB3le3QiTenmN3WjqYXoIXTQAQcckN54440u2M91BRsEIxiPzNuoU3XoS0BLvR1/F/iLzuhs5VSPW54SEATl3XR877nv1tHkM/OKP+aAwRqCQcyft956K89B15pzzrQxrsEz1mcv7fKbwBPvMW1YwCKC1HENCWKVQIrAa2mXeAeiDljtgJY2WRy7/08HZimXaL+UslIvN4HhMTgwlYybrh+PpY0Y2FyeK6j2qkqgSmC1SaACWqvtjtbxrBkJRMNCI8XUE1NTMFSpG4VBagofhi31W6YDtDSYZSVEY8ro8CGHHJI+9KEPpccffzwDSieffHJ64YUXspOGsWpfMJwB1X73u9/l79/73vdmJw2jGCMWZzJeT2cWp1NmFt/hAHLsSy+91AWvDj744HTooYfmMT7zzDPdVEX6K6BH2+973/vS5s2bcx2x3/72t9nJxIHUSLc+l9uFrwWDec0slDrQRZeAjhFrzxpaprPIuIqObQSFdLQiYyOCRfwv6BRZWrahQz3doOkTABZ9sX4Wx8vctC0Bd/WrgFPJ6tQBdUxuxoH+5TqmEtIeOo93Ug7RhRyL/jToAECh/pG1SrsCbAYGHCfHoutkvZTMtvkAfos+YeoF5yQB2Xw8E48++ug8X2LNN55nzCNeL7/8cp5rzEPmL99z/gc/+MHMcH7iiSfSq6++mp+1fMY22H///fN8Y/0yL3l2n3jiifnZzpx97LHH8jOUZ7TBJOejwa4IrjSBJxF0VSdEZuScBLLKDm4CoaINVg43gn3qqiaReB8i8B3TladqNwKS0e4sgawYsGhiiZXfrbLbVodTJVAlsIQSqIDWEgq/XrpKYCESKAEtPsdUPovFanjKADBNLzpEZT8weIzqNhkmOE+HHXZYuuaaa9J3v/vd7JR9+tOfTg888ED+/7jjjsvgE9fCWH3wwQfTU089lWvGXHHFFdmhM8XBelj0HYMIg/v+++9Pjz76aI4e8z3nffjDH87G+5133pl+9atf5eOOP/74dN555+U+YJSbGsE5nMsxGOrHHnts7uv3v//9DH4ZUX7zzTezYS57y1SmhdyXem6VwFqXgDpDoMX1pcODfAR/mpwoHa4SjNFxU3eUdbSikzzdPTANSxDItGWuh0PPZ0ABC2HTruCWDFhBryYgjWPQn7wbSKDvbmTBOehjdBPBhrhJByAB/fNYgQraQ1eWMhHM4Bxe/G6do8jKKp3PtT5HV/L4BS0I5nzgAx/IQ5F1bcCJ+cNc/s1vfpN+8YtfpNdffz2vuYMOOigdccQR6YwzzsjPSwAtgkRbtmzJz8YDDzwwXXTRRemoo47Kn5m/t99+e35+3nvvvemcc87J78zdV155Jf3+97/P15dh5bNV+yKC2/ymjSLD0uCbx0Vwu+keNTGEVvK9nKrvUZeVsjHwpowFBGOwgN9KWdmmc4R3GbT2Ix7jd1MBUbGPkWFXjqkcSw0YrsYZW8dUJbC0EqiA1tLKv169SmBeEpjKcYtOFoYikVZBIdkHptVER6zJANkzuufdtSza7+wiiLF7ySWX5F0EdfCM/gI24axhKFPDi+sRHcY4JqJ89dVXp4ceeigDUBi3Z511Vvr1r3+dGVa8LrzwwvTiiy/mzzFiy7VOP/30bED/8pe/zMba+eefn8f37LPPpueee667kyJjN42IcbPL4xe/+MV8jIwwHEeAM66FwWbUW+dyXjemnlQlsMYlIAsAMcjQMv1IgMW1psPlOX7mXeAmMrZ02CIbSYe4yYGbyiGGVUKf0FPuaCgb5SMf+UjWPbBRBIdMiXZDCoB0AwhlapVpXabd0D/0DscBFrznPe/J4L7Ftrk+6Y/owRtvvLELolnAWzaYdbfKGkj0w/QtWW2mN5aO42wBvzU+hZf98E2Z53l6wgknZJaU3zkfeS4eeeSR+RlKcIj5BqsaEIy5dsMNN+Tn3sc+9rH8LOZ59kPKsQAAIABJREFUzTmcz7MW9jVAF99xHgxsnpVsMMP3PId57gKUyYbmWpEppiCdn6bP+rwt6+BNZ5Ms+5vS5w5G2w69FfWd7NcYMGiy6bgPtmOdspgSHtss70UTqBX1ibrS1OjIGuuzaGrzVQJVAlUCqQJadRJUCaxACczkmLhVtywtDBkYThikOmoyJEqnsj3QEQgOVDxfIzRNtLNTxjU+97nPpX/93vcyGwGgikgu0V+cMVhZptNg5Br9/aM/+qP0/PPPd2tw4BySFsG1cBjff8wxuZ/sykjUGPAMJxMDGgOeF23B2iKVkDRC+oZhBkAFOGZRZo7lf877/Oc/nx1GjqMwPeeTIkk6hYwNZBId8hU4NWqXqwSWTAIxNUXniPWmk+13pjPJFJBxEgGtrr6ZHI2fOdc2+S4CWh4TrxeFod7E6cIpxLHHwZdVgs4D/Ea//O7NN7OOQ5cBBqCzHn744Zxm9ZWvfCVfN9YmigCXTFP0CufCIKVvpHmde+65OWULEIJr0T594X90165JcILUaK6HDnQ89AfdVdYsUpfrVApyRSBRR1Mdt2STpF64JxLgfjJ3AZ6s0yZQzLwEbOLZybyDoQUzCzYXrOVbb701nXrqqfmZyrMWUItnJEArAamJifF01ZVXph/96Ef52XjllVd2N2HYsHFjev31N3IaI+UGmKcCzNa8ZIBRF8jKEiSxPpfHRAZSExAT2+uJ8FZII5Et5ZqOwFbJkBLQarJh1E+CirI4BbQim1NdEeUer2v6s/rc42K6s7o4tjWT3bpCbkvtZpVAlcAylEAFtJbhTaldqhJYqAQwJnB+THkhiovTREqghc+NmmqM6FSmVocdsTsAWtnRnJjI3WqlTmojoNYXPv/5zMLieACiO+64I6c5AGoRxbUGF8YTzhqG0Be+8IVsDFusnugvUWA+4+SRVvj0r36VAS0MXyLCMM24hg5aLIrLdzh5pO5gxOOM4hxqXFk0F0bZT3/603wdASzOwagnLUM5WLdmofegnl8lECUQI9wlc2a1SSoCVLK0jNi7dnWGSllEtpZykYHgmmbNuwOXqUuu31jcuqlt21SXWIOP6wL6k0p98003dfWHqdC0i57hBdvzZz/7WdZbWSdO9sfC246BGn/UHvrXf/3XHCDgOPSjNbX8/6qrrkrf/va3M+sVNs1vX3klH0tKF8fQLnoJXRZrFq22eVPHMzsJyITiGcwfjCqAUQNQzDWCRLCq+J9n8SmnnJKf1YBQzD/OoR4WQC1zCpYgwaWHH34oHXnEEemUUz6YSMnneUq7PJd5fp511tnpsZzC+EZeDzzLYwApgtKu8Zhe7Fqe3UhX71EliCfwYw0ydUhkuf5B8LHdflcAjvtkirOSK9ux/X5KVp2sLhYM8xmw2p9//ZTtbNo2UCSz2KwDvo8bLVnDlkCyQRJLcLBmmUum95uBod0e29E29z4Ljs6mr/WYKoFeSaACWr2SZG2nSmAZSYCHjXWqcNgAtG6++ebsHGHU6gw2sbQmUsdIGh0bywBUa2CSskVNhuw1dqKvAFGf/exn02233Za2b9uWLr300nTfffdl1hSOHJFbgCUekKQz8EefALR+/OMfZ2eQ9L+PfvSjmSnF8bRLtPi111/PaYWwEziH4yJV3kh0+c7YANYuuOCCXL/LtB2dUtp3hzSGQt+IXuNE6iQgu/qqEqgS6I0E0DUaxWVkPzo6Xo3vdO4io6pkbGmARwArAl9TOU2yOTmPFMCPf/zj+dK0B8CNrnnj9dez4W/xeX7/2te+1q3x96lPfSrrDAAAwHYMf87FMWCsgACcD1gAEMC5BBhgwcAIVS/91V/9VWbLXH755env/u7v0l//9V9nPX35FVdkgAtAwTRLd3O1rldv7k5tZSVKgOc2TEGewbCXAbUAliwzwNwnrR9GFmDVz3/+8wxgAa5S3xIgKs5tZMBcu/vuu9O6dSPpkosvTiMjw7lWFufwPcxqUmePOuro9Nzzz6dt2zop+9lWGB3t1sQTuI1sHNlF5RpeibLvVZ9L4D4yKKP+w3aJdcki4ymbY+12N9Ana9TvvYbBywgs9mocTe1EQCuCHRXQ6qfU32k7Pjf5NgKhpp3y7gYj2tGCWQLj1nFkDprybiq9qcW2J4gl+3pxRlqvUiUQ5v2hhxzargKpEqgSWF0ScCdDQCNqUsFcgu3kjlvWTygBrVzYc2I8C2NiMvqX2u1OvZiBTjqeDiGA0Ze//OUcCeYYwKubbropg1kYy6QvAKRheMO24kHIb6TckAoB+CSTjAcmTiCAGxGgx594Iqfl0GceqhjsXtuCqJxj/Ru+g81APQ+cRh3MWOSd62KYG62iXzivyADgzF3PLK68umZEHU2VwOJLACOXNSigxbrkFR2sknUQAa2yx7IaNMA9VqMd/SVLajpAy+MBmdQBsEqp0fetb30rA/fuOkj/0TPuXIhO/bM/+7PszFtMm2MvvvjizPy8/vrrM8iFToEVA+jFd7TDeaQRAvzDxuJ4/v/jP/7j9B/+w39If/7nf54DBAOtVt484x/+4R8yiMZLR8KaWot/N+sVl4sEmNuCV8wx1hOpgqwP5h5Mw1tuuSUDWnxH+r+/+dxzPsHMwkYAvAKA3bBhfdp89NHpQx86Lc9bCsTD7Ob5Cej13vceml597bX09ttbctAJdrPr0PUeGRquWVNdI9N6uchzqfoRAX1lhpwiW0tAS5CqSX7qOguzR5A/slk9rt8MqZKhpb51DP2+/lLdz+V0XZnQMYDDfZHJafZGBDkN4jh/rLsba9/lIHer1Q3KZN9gckMn35eTHGpf1o4EKkNr7dzrOtI1JAFZAkRleWHEAhYZsSvp7kZOc5HW9mRq4WQ9qWxA8dBqdXbR4oGGIwjIRNT2nnvuyQYtxvPjv/hFZmjh/JHacNppp2XHjggx5+H4AWpZxJYUGo7BMQR04yGbCzXv3p2ZDDxQ+SN1gp0KcT7po6CUkST6iGP49NNP59/cQYz+AlRxPrswfvOb38x9wynVMOTddjQw19BUqUOtEuibBASe0Ef8H9mP7oCoM9yUamjHItuD72xXB0mHSYaC+m26gaEbSfUzCo1e4nyAdQAtHX90Do48bK6vfvWrGViCZQowhY466aSTMghP+hbH4uTTPwB7WFXoxX/6p3/K/+MIfPKTn0zXXXdd1nXoUa4Da4bzaIPz3t6ypVsXCV2pI9K3G1UbXlEScD0wp9itkACRwR3mCmwtnoWm3lNnkjnMM/uYY47J6YUEgJjv1JGDPQ37ivm8Z8/udNihh6Zrr70mpxhS943amLTFXFy/fkMuRzA0NJzbdKMV1hxrgzldblxQAY13T68S0DFY51Gyrqw9VhbTL2sEGhSQoaqeNXBg6lmpR/s16em/4Fpkm1WGVr8k/u52I2tPO1egNM4155HfcazPQ4PBAl8yg51LMZ00MgH9f3FGWq9SJfCOBCqgVWdDlcAqlAAPKosl+yDjQcTDytS6mO9uRC0/2CYzDLsPu/EOwMX5GirUmYHNAMhEZBhDd/PmzbmQMudRlwpAi4K1OIhEeDGyYEEALmmoAXbhzGFcG0nCMH/jzTezQZ6dy4GBnEaoQ8yDVqc2bgNOG47DSBPHcQxR6z/90z/NbZEqRN9wQuknRnjc6SemRa3CqVGHVCWwaBKIjpnOFvqBNSZYLXMjguw6aE2Alsa3TMroMNGuzJPpBol+AKCiDYD+a665JusF/nLq4WStKr4HaIctSrsWswbI5zvAchx93imyjb5Cp9EP0qgB7AEQALCsV2LtEZgvsFwB1iKojlwOPeyw9Dd/8zcZmDcazjUYe6xXtGg3sl5o2UmAeQF4xDOYOUGNStaNOw7SYdiBvAg6MS+Z6wC3gFTMf+Yec570RJ6HnWDQSDrowAPT1VdfleebG7vA3oL93GoNptffeCMztaiZSbuyFyNTKzrLMVA0G7B52Qm7zx0qwXzlJfvFtK5SdhE8MCgZ9azgg4DiYgFa2p85QDrJMC2ZuH0W6Zpv3mdFtJvNaiDwwnpHf/CKADT3jmedtWcFtgwiy7YmEAOgzn3leNlZNSi85qfekgmgAlpLJvp64SqB/klANpRRMhwjHCLrRxnx0wDluG4kZ7CVxicLsINttSc6WcnRGMKIBiSiPR6KGLXsosQOihjLd991V94KnOgxv2EwA3rB3oKFoBPLO0Y3wBIsLdNpfv/WW5mpQJ+l3EuhxnjGEKcOiN8JctFHzuOd42if3zDeSY/8xje+0Y1oA5jB6qLPPsQF1arR3b+5uRZajhH4tTqXdGB4F1SPtTpkaAlMlaxR5kn5HecLYJW1O9Rl0YlqakOQG4Mc9tRll12W06NhSME4of7eb19+OQP1GPWwuNBzOP4wTTHev/SlL+U0LpgvjgOmC04CKdjnn39++sd//McM6JN2DUOLtmCGAipQbxCGF86BjBb+x7FAX119zTXpb//2b/M5yACgDPBLp3UtrKE6xqklYDosz21AJtYQc1fWBIEj0gh5TjJnSfln3fAM5lzmLCwt6lfC2iIVH+C2wwYcyymHZ555Rv6eeXf22WfnHQ+Zt8888yzGQDrggANzoAo2mM9aAezIEGliH631lLMSwOJOR5ssMrCirOL/pij6nbrRWRPBrHgPFkP2Bi3cFEj7sTK0Fk+rIWuD0DyzWPM8TwyIYHOjC5gP7lLK+mceuX7dCbMDZLfy8w2b3AAz5/I5Foj3Wb94I61XqhLoSKACWnUmVAmsQgnwUHI3Q+vW8CAz/12nMDp8Gh1lFK/8zAOLyAwA1nnnnZcjwxjTpA5iPMM8+O53vpONYwq88+CU+cCOhe7YRZSI/nAeBeFx2nAy6ffwZE0sHpYAZDp7MrI0znlAW4RSVoSMMR7SgF6ci+OKY/r1r389P7DpO2Og/gd/RrOMLK7CKVGHtIgSKJ2GCGqtFUq+AJOAdGQhCZ7HVJjISlAvRcdPMEcGpYWSowHOeeoGb3cTUMZv6IW/+Iu/SDfccEPWE9dee2122mFaURMQnfW5z30u/f3f/33e+RA9BdMKHcUuh/wOa4XrARzANOUFUAWQD0AGGABgT4F3a5dQ3+jMM8/M7JZzzjknM70AtdCXHE/7hBBI91Jnoyv53nSQyMJZxGldL7VMJNBJ/VvfZUXEIs6sKZ6LAFXMEwAn/pg71oPjGM8nwETwiec037XbE2njhg1p06aNXaaG7IxOvZ3BvGEMqYcEgwBpOY91YM1LxBQBZ8EX1/VigCrL5FZN2Y2SPRVZWGVKYVNQxO88NqaA+V1kusY2+i1/2rc0RGRoLfd7spr6J6jIvRDEApiCMUwwl3XLb+gFUpaZHwSV0S3RRuEYNp/AdiezgfMIEB955JE5eEPdWtpn7RsY7/f8Wk33qY6ldxKogFbvZFlbqhJYNhLwgaLhywMHwAgQx4LwpYFTPoQ0QjWOBMFoC2MZJgOOFjsWAlIBPGHY0s6dd96ZrwPgxXXZ4p5j2VGMd9py63qNLlllFnWmNgcPWFIUdVTN5+dca3nJ1OI7jsd455qAYbAhcATZ6REn9Lvf/W4+BmOSCDVsLh7EgGimaOpYL5ubWTuy4iQQ020iaDwVuLLiBjjLDv//7L13jN3nme/3nDozHIoiqUJJVGVRsyWREtUlqldLlmx5tVhkbdxd3A0uFgmQ5Aa5QZA/boIbJAhSLnIDLLI32Yv19a69tmTJVC+WLKpZvVFWoYolk1RvJKeeFnyeM9/hw5/PzJzhzJn6HoI4Z37lLc9bn+/7fZ5Hp8TRh1aWLcB4k3LXVJj3BZ8gG41H3pNJsTbpOg1WPppLOEmOcldxNcfJPEIAvyIQAkrxGzNC5g4YWEQd1PwpAB1/fO+++64zXEiTeVZMLcoiptVTTz3lCgRAmRR/HMAzt/E8EeTk909gA3nwPiA/oBjzJenzzVwX5/A2myE9tsAkoH4u4EAsCw6v6NMArKx/Gk/0LcZEHFv0U7EDxQ5qRj0rWqNet0Kh6Zyc9RPTW62l+M4qFItWqVTtgQceGAVqNVYl6rEArQXWFAdUncg6j3OT5rhWe5Dsfi0LaEXGlg4T4oGA+sxMHKioHjFAR5zHD0ho6aW2JUBf6B6xymCdgVHF/pZ9MMxNgj0wrnmO9YQDFtqKA2mZtssCQ0GYCGJCoAkxAUkHgAtQizRw+UGae/v62i5nejBJYDolkACt6ZRmSitJYJFIgA0z/9k8c0LDIgfIxQYZgEgOkcVKYKPMR76q2NCJWZHdvGkzJhBLQJquS6mNbC2dTkr8Oi0S6MWJEosu5o+cRqcTpEXSUVM1Z0UCUeHmd2QRRHZoLJyUPMZ1NJ8RGylrSsj1aN4QgXeeZc5RmgLxZaJMvpqDYJHCouL0Gl9DzGPMEWzsYWVRfiIavv766w6Ccx1QCjMu2KAyo5S5BnMgwAJzH6bZpEEwCkBz/r766qvtb//2b13JACRQXRVtkfQpE6CXFAwxuKIsZ6VhpynTCETG+V8svCxDZZqyXTTJxPUtyw7VOiymo/zfCFDN5cyDIhDtEAUV81mUW62xvb1Lbc/evfbMM8/6Oi8Wob41HsinFbNoMTRCBI+yB4IC8DV/RTM8tZvej8w2AYZ6Jh44CqiMoFb24GAm5S5AS4eE2bIv1n4xU20AIK0DY/rZ8ccf76bvHJbANuZQF4CbIBDcg4HFusMaxn8inrI+wjTmm7WLtYr9s4KUAI5xcMx/1i6Yxpju+2ESk0iLj/puav+Z6gmLK58EaC2u9k61TRKYNglERdNNiIoFX/z4sKj1dO0zidDmWZs7mSjEE8RYsLjwxcVPZkuko1Pl7MaNv2U6mDXF4BSKhTuZ7ExbN0gJJQmMK4EIWAi8aQVYcI1xqbGZZbPJH6DGN+NfPkL0bJwL2HhLeZTZi8wwKDD5MD/AsoL5hA8hHGZfeOGF9uGHHzqrCgCLTT3gFP6EeA5FgQATbPCbJlpNH4Py/yd2FnMgIBnAFyfi5PWjH/3IGVmYE0bfYSgMmEHLTxZMVkwhAczEJhM4J6Buvne72L5jATDzvY6zVf7x5CmwQWb8KKP0WfmmHBoatFKxaHv37nHfWToMkp+ser1hr23bZjt37hoN7gAopjVZQNZiVloFSAnIibLQPBfZqOoncX7MzpsRFNL+Js5rArsjyD9b/Y98qYtM0CIwF2Uzm+VbyHkXC4VRR+2sc6wtuNxgLSKYE2sZPh8xjyeYE2sS4xvACzP4H//4x7720W9Zx1iXeP/v//7vfT4gTawvOAAS8xjwG9cjfng0BqC1kGWe6jb7EkiA1uy3QSpBksCck4DOV5qq2h9/4km67PMrteqoLyr3a5XLu0KpzYyUT+6xQGYZWlHBibT4uBmMJkdZCn00cYiRWbSpUppSJOec0FOBkgQWkASySpwUXQe/83mvaVbxk+mhwOqschzHf1QMBXTHMS7GlBQ8zQ+kwT1YJzBMlBfgE2wUNvWYUnEaTbo8KzM/0mCDf9NNN7k5oHxoCRxgM6/5hWdxzk0gDBhe1BXmFb8FtJM+YIL8mHCKzmk5fv22bt3qeQOaoSyI3crz853BNJbZUzrBn54JYCI50kcBZ2FZA0bRp2TqisnhQH+/rVlzgrsR4FmZMrJuv/baNnv3vfdwMzcKGPM+bSrT4sUMZrUCsdSqkZ2VbSNkJr9TAva1txI7TiAY6SFzOe2OYJb2WboW90nT07smTiXmqYOIyB6bOIX0xFQkAKAFQKUohqxtuNz45S9/addee63dddddvoYBaHGPNQlgCn96RPDlOT6AV+rPYh7TT+XOQ31MEcNZT2Fs5UcOtrV+x7qMNfdPpb7p3SQB76dHrjpyLJ01SShJIElgkUogEobHmiC0Ias16i4lN+FpNNz/hiuPjeYpnRgVosVHQEuLZVz4BILFDV+k2ZNmNEuKjA0BbdFHjsrQKq9F2ryp2kkCHZdAVGqzjJH4dyyIQCcpfpozxFYQcCWzRYE8/I3SrblAztNR+vSJpj8wotjw874AL5RD+ejTs/qb+US+9nhXvmFIW2VU3rzDhl9BL1RX0o/RoLjOs3yLwarfMt2WQqs6RMCs4w3Y4QzUppqzld1YfaPDxVlQyU/EgtE4AzAVs0qK5vDwkK0+6ig7++xNo/429TyO459//gUbcpParlGzXjGGGE8LAXCdamcYS/6Stca9+r72KAJ/ZOaFPCNYLzcLih4ohlYWOJA5Y/ZgYKr1msz7cd6L5uJpfE9Gigf2bNMHXsHXFvoKDtwxdeeg5vrrr3f2L8AWgU1wCI9vLNYr/uMr64477vDfN954o/uK1FrOugR4BTsZ8Iq/WetOO+00u+eeezw9QO9qrbZozY0PrMXSW9MhgQRoTYcUUxpJAgtMAlkL+CyoxQLXBLDqNlypNEP/lsv+XR1hEABoRROgqPgpHH1WIYygUxbQiqCWTIfEvoqbcjZPUVGNjklJX46gF1iTpeokCcwZCWRZAZNRYvQuY1jmh1lAKzKx5LtHLBLmAkAnxjnXBH5p/kFIUrp5Tk5wYWHxvHyP8D7AmOYWsarERlEUWZli8Td5wabCPxYR4DD14MSa8nJfQJpOu1W2eGotcI40UB7Il7LJhCfOkXOmwQ+gIAnQOgChTdMrCsCiqIT0efopa/ry5QfbxRddZABbXBdYwm+ifAJkEeUQ5/D0T64LyNJYnMx4n6YqzalkxgK0kK9kqvlIrCyBBgLGmSt0MCdgXmbWAojioUE8uBOTS8/PdHtoPhNALwBuocxdc6qztShMvVbzfiYwFN+NmAhi6g6Qde+997o5MQ7d8fHIuqd1DLAKQIs54vvf/76byzPOaUsCNNGWAFfyJ8l12F6Y6MNa9nxHzPBbyWkisH2uyzaVb+5KIAFac7dtUsmSBGZNAq1cOkZQy1kNHlx+5JPLjZ7I8K4rKyO3WzE1pAzyXAS6xgK0uC7WBOkJyIqAVmRasKiijJI+p9As2MpLG/RZE27KOElggUtgvE1ruxtamd1E8zqNfV0Tc0SmezLNYX4hH8Y9yl98TgAV35hdcRLtQHy16s/zLnOHosLplJs8BHDRfHI0LwVVIJnMD+WAXiaIUi7IDxCND+8qb77F3BAoL39/KoOisc60gjrd3TWZHE63RCefHn1MUQ7FFAI4Peecs+3gZcvMfWmNAFr0baJ9NqMlDvjhVT5fGGUciqFFv/SDrnqTtZ0++0tAIL3MrpF7NB3UPMW35gLd1x5I+xjtfeKeSb8jiB9BrXbn3qm2WzQrj3NztqxTzSe931oC7MF1mEz7Y/p+zTXXODhFxNK7777bQSgALsyK8anF2scBDMDXP/7jP/qhDOsPYJh8O8Lm4sAGdpYOijFVJCIvzwKKO0Bbq/1R4KW4Zi12k+TUbzsjgQRodUauKdUkgXkvgfFYWr4BtsZ+IFH08/BHG5d6E93CV2QeNpdvlPe9z12d6jj7qrrPz44Wv8jYIi0t2NGkMVL2RbvnWmRpSdGc9w2UKpAkME8lMJ5iFcdzVMayPljifKC5QD62BIYx7qMJlPv2GzEf5CQa0EoBKtiIi2Ulx+6kKzM/PSen7JF9GhlkUjR5nrmMjb58+gFmAaLBUI0mkpF5IdYM9RWjQ0ptNFWap00/Wuw4rydlZ+Zbkz4p32zkTn89/fTT7cgjj7ChwUHL53MO4NLfH330UV/riYq2cuUhbnIICUPglQCMdtjPMwWqzLxEx89RgDUylalgBHs0h2jvJHaq9i7xQC9GlMy+x9+RraU5RMD6TIMJAvK1P5zvYPxc61etylPI50cPXFjTiNyLySHjGIYWzuHx10ggFPxkPfnkkw5SrV692s0Mf/aznznDGBYW11ivALvWr1+/nw9I0uC5Bx980OcCwC33N1mrzQcxpTIuMAkkQGuBNWiqTpLAdEig0Trq7n6sK9noZ4Es96kFY4vw341ck61lDcsTfbBRN7hd3aWiA1r5glmOxddyxhLYsLzl8kQfq1sh1/QB0IpWn90URQaGfOFIAZa/LYUbjhvA6ZBVSiNJIElgfwm0YuDEaxMBWnJsHE109L6iEyoNKdMyQ5Z5DoqjWFdR8dZ8oDkjguC8g5LPM2Jaka/yBIRicy+FVPOQFEgBU6QNWCYAKiqZArfEtJDCJ1aG5juBb5rPSBtwjHLNtFI63f3bWbkj/hXjfOwMvBA0YLrzTek1JSBWIMou6yLfMDWOOuqoEZZi2b9pJxxHf/LJJ6PBEZqAbtGBYpnnkmYWpG0l6+yh1GJqD+ou5nhkmEfH7shDY1sAlOaa+LfmM4H/cS4kDbHVua85VACZ2FudlH1s5+j3MHso0ckyLPa0aQOZzRP84dxzz3WTwEsvvdT9YhH0hAOWI4880plaYh/fcMMN7jT+/fff9/sET+Hwh+iHvPPUU0+NzgVETGRNeuGFFxzsBsyKIPl8X6cWex+ab/VPgNZ8a7FU3iSBDktAYFbWb5YwLpkS+sa4RVl4r5Z3/pUrLUQ7LObNasNDVra6lXN16ynlLW81q9ar1t3ba3sGh61RKluxZ6nt3tNv3V29ZvV9qcskQhtBFl9tzOPmSQyNaFYkloU2jh0WX0o+ScCVEvXL8U6k04avdWcRAMRdFDH5xNOY5xuFW6CVWJdS5MTKkqKXNU2W3LPsz6hQtipZq+dTd5+8BPDxwkcmWChKmLXwcSBwxNRt8imnN9qRQGQUMmaIbnbyySd71EMUUoHDn332mSvBXIPBJSfyE+Uh0FisJKUn30/RjHiitObjfQFNDtDWai5P5iqBUvwt9mgr8H+qddb8KfkLWNf8OdG6E8uU9UGoA0z5FJSvL56LppSaSyOgNdV6pffbkwDzKkCTDknkg5GIhjC0MDlkzj311FPdl5ZAbcY5wPTtt9/uzCvmA/4DZtGOjz32mB8Sqa2vvPJKj/S7fft2+/DDDx34ShYQ7bVRemr6JZAAremXaUoxSWB+SyAHGDVDRqloAAAgAElEQVSGoum7lImr18jlnXbsbIJ61erD/dZbzll+uM968lW79rIL7bqrr7BlBx9sv7hji2197lX7erBufbWiFbuXNvMINDEBWlpIWwFaceOkDZwUXAFdE23kJq5ZeiJJYGIJjAVoZRkKqT+OMc+MmM1wlw1y9C0jZU3KoZ4Ro0mmfJG1EM1dIntBuUfQcTwFczEzTCbu9e0/gdk5kbFWrVrlChJK0TvvvONAsJtkJR9M7QvzAJ4UQwt5A0igmPKRmSvrJ8otzA0ARpRaTJJoG7EVBY7EbxVFIAhjNEbyXCyHSgK0JFMBWopayv3oO6sTZngqgyLBxrluonUnzoH6rXlXQJa+BdSJpRrBUq7pMCEeBkyU/wF06fRKkICARTEoBWxiPkgUwzvvvNMBL5y8EwFx27ZtzrCCrQV4hVN4xv+JJ55omzZtcnALP1sA3Jghnnfeec7eAiB74oknHNBi3aV/YzIvNmBqlCSBmZRAArRmUtoprySBRSEBmFV53xwXS0Wr14bNagPWW6xaqdpn11x8lv3n//yHtv13r1qlWrOTvn2m/dt//4/23Ovv2+5al9UL3b4Jym56BGqJRi8l1zG24Che9yXqCIaljdSi6ICzXslWgFZkbMn0IvXHsQEtZBOVKSnOArLYUIsxEmUbfWYpDQHhUrrc5C1EYmoFaLVqmwRoTc/Q6unudsUJ1g8ypR1/85vfuJLvH5wtpk9HJcA40kEPfnPEohLYQiQ0BUzANw7KKyBGZD9GkCSut6RLuwqM5t5i8qEUAS39FhiILCRHmRNOd0Nr3hQDUuD+geaj9xWRUX1HQEk8XNA8LVPu6M9L99K6d6At0d57YgXS/jEKLwyqNWvW2Mcff+z+rvCLBaBNtEPmYMwLcSC/c+dOvwYAxjs7duxwkAoQDLYXz/DN3/jhIi36t4Bs7W/aK216KklgeiSQAK3pkWNKJUkgSWBUAjkrWMHwA1/Fn5bVbEl3zip9n9vBpYr9P//n/2R7Pn7Prrvqcrvz9jus1LPCDj3uW/af/av/0b4cKlmh52CrNar7yVMbqqySKwVTCmu2EbSZ0ntpI5W66UxIIAtoRcBFvi0oR+qP7bWGxq8YH1LU2KzLnwzXULblMFnKk2QvZUxO3icLaI31fHs1SE9FCRx6yCFu6iI2HW23ZcuWJjsLc8QEaHW0wygAgvr0CSec4EwNzI1QUrdu3ermoDAzUGhpF0yUuC9mTlx7I1AhACfLyNHfC93cUPO6mEqSRzSbjmBPtqGnCj4pPc2V0+EMXuysGJxCoEX0G6i8dcAo8zT1j4526pT4vh34iP8sgdQy24/+ZQGwGNt8017yocX4V59hfga4knmsfFvSHwSWyZeuLCQEbKXmSBKYaQkkQGumJZ7ySxJYSBJocZCOI/hCI2/1Rs4q1rBGrm7dXTmr9H8xAmj9G9u96x1rDO61rmLZarkeW3Lo8fbf/Ov/3fY2eq1e6rFKHUBrn21jZEZkWRsRrIqOnrPMrAQeLKSON3/qkgWzEqA1cdtFZTgCf3JwzKaZzTay1Kada2zGYZWwcdcnmsAI1MqeIGcZWvHdWNpsuSauSXqilQQOXrbMNm/e7OCV2gczGNrOWVoJ0Opox5EpEuMAhgZmhSiuMieUkiuFl3HFc3EdzgJaMQpfZEDGgC2LlbmheSqCXDLFi9ciMDiVDiDfSQIbtEc6EGApy86i3DKdVHr8HYEzMf+iGWIEu+J8O5V6pndbS0AAZAyGovGpsck8C0AtxmWM7Et/Ybwz7sXC++qrr3yO0PoaGZ3a08jksBnFPH2SBGZWAgnQmll5p9ySBOaNBLJYVdZ11niREAuNnNXqDcuVu61Sx/l7xbpLDSvW+uyqi8+2/+pf/DPb9uKzHvlww8Zz7D/85Ha77e6HrWfFUbZnsGpW2D/3rMIZN89SeLUx1OIaAa0s7X3eNEIq6IKQQOybVCiZHI7frBE4ioyFyNBqRlsr+H9tyqNfF43/CIArXcCw7LwRFS4BYmq3BdEJ51AlCCtPtC2d9DOfP/LIIw5EOuuuSBTc9OmkBGL0PI0hMTVkssTfYjTSRvyWQqw1WP565CuLdwQ2C4CmnQUmK+1O1m0upZ1l61I2AQ6t5qbpYGgJYBKjZrJAfLbMtBlzbNZPluSsduZvPav5NdsWMe251E4LqSxjHfrSt9QntGYqEmJcT2USS6COvXv3umk4ABfjmufEpI1saPqGGJ6LgYW5kPrLQqlLArQWSkumeiQJTKMExvJgEkGtsaIh5vGgVTer1upW6F5ilUbDhqoV6+4qWaPSb935ql16wSb75z/6cxvYs9vuuec+e+Q3T1qh+yAbgFhRKFttxH+OqpQ90ctu+rKAV2RjRXp/9jR0GkWWkkoSGFcCEdRKgNbEnWUsZS+rPHEaLAAKHyCcJCvKWiszwSxDrhVoJVO4LKszMlQmrkF6YiwJ4BT++uuvd8UeGaNcPf/88+502Nsu+DdLUuyMBKSMoqDCvIiMISm5KLOML+4DNArcokRZQEtmwLQnjC/ux2uddoLeGSlNf6pZZlsnGFoC/iNTbjJ7n+zcK4BD5pMCMQVayaSNv/WsgLvEjJ/+PjRRimonjVeNdY1x3gek4sO4lE80sSn1N2MeRhbtDVsLgEuHQWJ0qV8J7BYrbKIypvtJAtMtgQRoTbdEU3pJAgtAAlMBtHg3h6mh5axaN8sVipYbCVNdyJsVc2alfMNyjbqVCwXf9LLQlrq6bHC46o7iS6VyM5VGY9TMIYJY2iTpvjZuYmVEJTWeLmojnjZZC6CTzuEqtOqrEdCK/XcOV2PWihblp9+SGWOdTTMbbRRnvrnHtZNPPtk++OADd1LLe/GkODtnZFkLEaySTz4pAHJ2OxmlcNaENx8ybjTshhtuGHUCz+n/22+/bb/73e+a60GKctjRVoxjSuAvGYqBIzaGTMtQYhlLrcwKxbjiHZmdSUmWyVtcg2Wq1NEKzqHEWx3GRcZ4JwAtmRyqvTQXxv3ReCLKAlq0P21KOvSJGBhAc68iT8vfUqxXnGsp02I1PZ2pbol8ZZbPb+bU2AYesKlYHAWnxLgSUMm3AjooMikAGJFOMUMWeBUBMdITeyu170y1dMonSiABWqk/JAkkCfyRBCYCtHyjlM81Q/WWSr44EuYXyvHg4IDDWSiaw0MVy+cLVsdDvKFgFkC4mr5TUEzzeevqKtnw8KB1lYtWGR60JUt6rFqpWbnU5XRnmRXFQvI+G2gW0BhGnGeiIsvCKqq83o+ni6npkwSSBOamBCJYHZVtrvOfqGucIOvehg0b7PDDD/drL730koNanChzsszzWb8vvCcFjw29wo0rXzGHspHIpKhJqdOJdHwvq8TOTQnPbKniIQIMrWuvvXYUiOQeUbVoN2cTJEBrZhunRW4R4I1tx3UUWvnSYRzwm/U4a5KmsSOAZc+ePa5cy38PfwtQE8i2UNZnyayVc/ZovhcP7aaz0cWaioywyQDysVy0t1irAjZjwB3qSPtzj+eiD8PprFNKK0kgSSBJYCwJJEAr9Y0kgSSBSUuADUupXHLTEEWyYTMDoDWMU9+8NRXEXM5ZWLkaABWOnKtW7l7iTCwrFK132TLb29dnBy0jksqQWaNqtWrFSoWSDfYP+iaJNNn4sjnmdEgnhdEpZdxssZGL4JXKFzfoSeGcdJOnF5IEZlQCkSUg0CoC1swHKFKcHC9fvtxOO+00V6iYH5gvvvzyS//NqbJMKbguxVnXZJ4RT6eltAvwij6FANGZl3QtMk7EPkjzy/hdhQMTAC0xBZDzp59+6maHLsNkcjijY21MBWHEJDTep29HMIOxwBgUE2TlypX+uBgegF2Ay37ANeK7Tv64du7c6fsHAV+kHU2I54QQDqAQkWHaCtCS032B89M9XwjAj5EVxZqZbF48n2W5ZxnI/C1AS6alByC29EqSQJJAksABSyABWgcsuvRiksDilQAbJTZl0QxBFGb8ZVkhb8ViwXpKBWsMD1mVKErdRLDCpBBn8T1WyxWs0NVtOajKlSHr7i5bo16xQj5npXzRGrX66EZXDmfZlAGUsYEmf8qhDXZkYynKikyH4mljp05EF29vSDVPEuisBKT4ydyQv1GOmQeYG9avX29HHnmkgyKHHXbYKAuEuUFmUABcmLUxb/CJJojR8XUEtsT+lE8gmFwywRAQRlpZcGuySmNnpTfzqWcZPX9UgkbDrrvuOgdBBCzi++yZZ57xdskGIJn5GizuHLNgcrY94xoqJ9O045o1a+yMM87w8cdYkdkTIAf+7WBLat/wySefOCMPv2kaS2IuxUOp+dgSEfDJmv+J+ak5rRP7kVaA1mTAs1h+/c5GLoztQtq0NX1Bzv/nY7ulMicJJAnMXwkkQGv+tl0qeZLArElA1HKZHbDZkU+bQqlouWKh6UerWrWCNaxodavXqlbM4zOrbEOVug0MV6xrSa8VSl3uBN5PAus1LBmtMjxky5cd7Jtfj3pVKPiGSQoqihBKJhtngVYShk4UpbROZiM3awJNGScJJAmMKQGNYRRdAedStGBwXnnllQ5wPfnkk25miPIskxvmJf4Dfm3fvt0+/PBDnzPE8BJbRHNJVsHkbzk6lm8RN5kOProioBX9iyzWJhUAMiawlwG0kBPz+RNPPNE8xMiNZfS+WCU6s/VuBWjFNhWYzJiRnyyt07AlBfwed9xxdswxx9jWrVt9jL7zzjv27rvvjh5EwZ7ErYCYetRyofhYkrx06Bf9fEYwqxMtK0BL0Q4jgN9OfppbI2ivOVN+BbP3lBfPJZPDdqScnkkSSBKYTgkkQGs6pZnSShJYKBKYwImWNmcoj2xg+OY/LAj+/mb3N86UOOboo+3dd7bbN19/adVqxcrFvB137HG+4fnmm93W3dNrxVKXNXJ5++LLr90hPMpnqZi3pUubkZfYKGMqhLnhoYce6mZEnOoK3NIzfLPJij5t4kauEyehC6W5Uz2SBOayBDR2FeGQOYbxL8X6zDPPdLOmN99806+jaAugYq5ZtmyZnXXWWT6PwAKSWVN0lkvapCc/M3wz16CoAYbt3r3blW/mJ80rcrocmUYJ0Bq7J42CImb7MbR4A9k/+uijo/4V53J/XOhlawXqxjozNuQEnOv8ZiwoIiJ7AcwJzz33XB8/b7zxhv/G6T++0tgbMF4ZTxxasXbLbYAYlfNdxhEA1JwSD9ci660TdZXvUQGOMY928s6Wn/dlHqq9luY/HQ6IrZf1O9iJ+qU0kwSSBJIE9luXjlx1ZGJ3pz6RJJAkMCqBxgSH47lG8xQVJe+kk06yo1evtiOOOMI3sDAg3EH87t1WKnfZ5ssut7vvv98+2LHDupd02yErl9tll2y297a/ae9t327r16y1zRdfYr/85Z22e3efDVdqbm5SLBfszDM3+mb3vffecyWTTTMmDZzkw7KgDJ9//vloFEQ2U/LfEE8Y428qudjNgVJXTxKYTxIYyx+NxjqKF4o0CvHBBx/sVeO3WB/6Pv300525xdxBmswtKGg7duwYnRPkB4j3FfmJ9JjTANbJ56ijjvJ3pIBnzXMEts0nGc9EWfczWzOza665Zj9n/SjBDz74YLMoiaE1E03SVh77tdtIu7D2ymcS9+VjCbB31apVzsbasmWLnXjiiR684bHHHrOrr77aTX6/+OILu/HGG+3Xv/61M7bcH+fI+I0HUm0Vbo4+FOeEuOfIAkmtDtmm4+BNcpSJtgA1laUdQItns6CWzA5ldh0BrWgOnqLczdGOmYqVJLCAJZAYWgu4cVPVkgQORAICtLJIt3AuAC3AI0x9Tjj+eGdmsWnl9BWw6cR16+3kdevs2eeet1M3nml3P/CQ7fjkEyt2lW3dujV27tln2pOPPWIrli6xTWdssE92fWRr1663u++6z/r6Bq2C8/eDe23Dxg3OxEIBRflhk3T00Ufb73//e2droVBiysBJr8wPUVLlW0ubqsiiQB5ilx2IbNI7SQJJAp2XQCuTFyl68rnEOI9OxSkVTCyFDmd+QOnWB0UbBZtr+PJhDuP7t7/97QiG0pzhBF7xLXNE0urt7TWZUPEO7BKuR1OiBJa31zca9bpdddVVDiTKwT5tef/99zcZtskpfHuCnIGnIqihscfaD6jBWNNhk1g6gMq33HKLPf744w4ws1ZzKLVx40Z77bXXfLycc8459tBDD7nPOz6kpTVcDOsZqFrHshgL0IogkX5n54zpArRkEi2Tx8g8bafi2YNAmYLSzmJqqT8IxF8o5qLtyCc9kySQJDC3JJAArbnVHqk0SQKzL4GcjemU11W+RnMDCrh0/PHHu0Jy8skn++nr+++/b/VazVYddpjt3rvXLrzoYrvn/vtt50cf2+GrDreLL77Idu/+xt5/Z7tdeslm2/7mWw5YHXboYbbhjI32zLPP2ZdffWkbz9zoyiObp7feesuOPfZYe+CBB9zhLAAWyibRlJ5++mnfVKNccsorqjubwghosTmLf7d7Qjn7jZFKkCSw+CQgxUjKXRy/SEM++xTBVCaEKMMAT8wJ8unS19fnSjfXDz/8cH8XEB7zZfJ55JFHfO7gI398zGkCxigD+eB0fu3atW5yiDNrnJgDiEkhldlhUur2MTuQaSuQjzaAxSOmr/zy3Hffffsx4xZfz5+7NY6+oCil/GQp6rBYQYyzyy67zA+jGEOs45iSEtUS00PGEWMT1hbrdnQiDutbvrjmriQmLlkrVlscBzI9jOMjyyqfOJexnxDANBVQS0B9dt+k4Du0m9KP+SWG6lRaLr2bJJAkcKASSIDWgUouvZcksIglwGYWNgSmhmxYAbdefvllV1AwyXn22Wcd6Lrwwgvtjjvu8M3vunXr7Pzzz/fnMB3E3w1mivjd4j7gGCe3d911l2+EAa9wGgtI9p3vfMc3xaeccoo/z3WU1w8++MB925DXQvPBsYi7V6r6BBLIKkftCkzvzXdANwJdjrGPBJWIfmMUuTDrUw8ZMGcRGREQnjlIkdeYh1CopaiRrhT3U0891QExnFoz70iWkbFAWcQIbaW0tttOC/U59TuU3ksuucRlCwAi81HM0OZ731wIbUcbRECDvg7oq2jDAq/4VtvxPO3Jc/jL4gPgyx4BJjUmh6z9gF2wsz7++GNfuwUkxzwlw8hWGgsQyoKmWXbUdLaHypD9pj9rvLfDsOo0k7MVQywytaJfrcjA00Fgtn5ZGTJHxk8as9PZy1JaSQJJAgcigQRoHYjU0jtJAotcAvJRgw8tQCoUvVdeecXZVpzActKKCSK+Mu69915XEi+99FI/kWXzgxKJPxs2Vtu2bXMnsZgmsMmV2SBOnMkH4Ov66693RgTvsIEmP5w7Y8Igp7Lyf5Mcki7yzrkIqh+VkFaKxVgK00IEtKRIRjaC2FncUwRC5ho5n968ebPB3GIewg8f14nOxhwDOM78pbmKtJh3ANgByV544QU3j4rMLJngqF2SWXPrQRj7LaxeDjnEskPud955537RIxfBUJ6zVYyMIfqzIozGfi/n4FSC8aVxx4EV4BbjiIOv5557zm644QbfE3DghckuYBbjSAwggdGkpT4hoGgigGWmhKhyANrJhI+8xTCM8hivTDMJaEXwP5ZZABfl1G/Nl1mGVwQYeYZ9Wbw2U/JP+SQJJAkkCYwlgQRopb6RJJAkMGkJsDFCAcRsBxYWG1M2sPhA4cQdHxvch9WAwgjwhIIIw4rN0quvvuqnuGwAZQqEQ3mcxAJqAW5dcMEFzsTiGoAWTC0AM0598b/y4osvum8ObYplNkSand4wTlpg6YUkgWmUQAQGWjEXxuv/nWQwTGMV20pKdcmaFzMXyak7yjGKtoAvfjNnMcfghFwAOMA4QDlzGko37C3MplD2mLcAtZhv/vCHP+xXNpkpymGygPVWDK0IvrVVwQX2kPot4AVyhpHLAYWAAMw/E9tj9hs9gln8VnTRLPtQAImYPdxnHebbfWyecIIDWhxKnXfeeX54BWgMmMUzkd0VGWECiDS2kEgEY8brI+0wpA5UwhHQioCQxr7KPZf2H60OP5ArbRrNSCV/MU4FYkY/WXGuQ4ZprB5oT0rvJQkkCUy3BBKgNd0STeklCSwCCbAZwuErztpx0o4JD/6sYGdx8g7IhK8rTmqffPJJ++STT/zahg0bXNEEvOIdnsVHFiY8bG6JgATAhZ+aTZs2+eYYpRJzRIAt3iE/TvZvv/12f55ywADTBkyOmhdBM6QqLlIJROUusq6kYIynaCwkQEvNH4Ei6gfbB+AqMg2YI5h7MIFi/oChBdtK8pBPQFglvEcazFv853neB5gHZJez+Shv3hFTS+HrW3XPTircc304RAYbsvr2t7/toAdzP+Zou3bt8rmfe+kzuxKIbRXZWVyXGW80tQPAYv1nfPEMAPHq1at9zDGGjjnmGG9fDrYYP7Qx17mmNVvzGu9GQDhKohUoPFNzWgSqIqAlQC/LKJvdFtw/97gm8FtAlWQeAS21sRh3PCOgK4KMc6l+qSxJAkkCi1sCCdBa3O2fat9CAjO1OZrPwkdGMBxOO+00j1QE2+ruu+/2jS6AFOAVjpcvvvhi94nF3ygtmPqwwUV5Of30030ji6kimyU2wvwH3OLknlNc/GUBanH9iSeecMeynOzjIJ77/Jc/LTZf5MNmOZ0czufelco+kQQiU2KsZxfTGMiyEJgDBCpFJZnrzCUA7SjUgO3MY0Q/xOwZkIv55KOPPvJr3GNuYm7BXAoTRbEbkHsEp2SuI7ZRK4ZW9p2J2nmh3Vc7KTolchVDCxCDaLkAHrRd+syuBNRWArM056gPZ0Em1n0ALP7ze8+ePf7NOKONAbwUeRSWNdcYZzt27Bj1WyeGkxyOZ1lZAlPidZUjy1TtlPQE7ggQivKYK2D1WOVoxdbSs5KfglvIhFTtnvUV2Cn5pnSTBJIEkgQORAIJ0DoQqaV3FqwEItthwVZyGirGJojNKuYEbHzwo4XjVwAmmAyAUKtWrbLLL7/ctmzZ4mwtmFT43GJj+/rrrzughRkPJoYCwtjI4m8DxVOnnTfffLM/D0uLTTAmC/zGjAGmFyaN2gBLUZIJ0jRUNSWRJDBnJdAKtIpmQHO24B0uGPMHc5BYU3JmTbZcBzAHQJEplZQ12J+wRpAhz8E4Ya5hzoGdxXORfRWVQQFYylN/zxUlt8Mibyt59Vfah8OHyACRaWhiZ7Ulyo4+lGVnRSfiZCzmo8zWBOIyZhSghTHE4RVrttiS/OYaH96lrRmHfHgewEsRSvk7gkbkKdO+sQ4dZ2L/prxbMWPnytzb7pwTQfd4SCL2Ge0WmVtR/h3tgCnxJIEkgSSBSUogAVqTFFh6fGFIoNWCP1MnfAtBgjopZVNKKHvMdQhljwmgTte5RiQxgCeYVpjyHHvssb6hxR8WwBamPGyaAMFoExgQ+Mli4ySFknS4zzXYYGx6MV+AAcazMLq08ZJSlACthdDLUh3GkkCcvzRvtZq/FhNLS7KizpitySxKIJT+RqmGeSXzZ54HFH/jjTdG/fow9/AccxbAvRzEI+PIAm3FeKAcWSfR7SqYC73Hx/6ILDVP8816wDyvQ4mFLov5UL8sS0f9WACVgCwBOfoWizECympr0lCABqWna4AnCuIg+UTgSIdcrPMRQM4+22nZZufaOA/MB4Z/nI8ieBnBSuoRgUwBimPNeZ2WeUo/SSBJIElgPAkkQCv1j0UpgVaLcgK02u8KbG4ApgCXAJaQnUxHtPFBEWTji3kBz3Ef1paiGJIbiifPcJ9vADEUGwFmci6rv+V/Q1HJ+FtMC22KxdZqvzbpySSB+SWBqEBGFoNqwVjjs9gALSm5AFaaBwRkcS/KCsYoADtO3jGPYo5hHtK8JlaX5jOYJ5gkygwxshukICr9CGhJCZ9fPawzpVV/5Jv1AUavgCwxQZCz+m9nSpFSbUcCzDFZ31kaQ9nAK2JTCRBRO+tgKoI8rNe0vdZtxiftrbQFhmXBT9JWOjyvPUEcX5oX26nfuIpRLjfu3DnWvDpXGFqxbu2UNZZbQTKyDDnSkaxbHaJMVebp/SSBJIEkgalIIAFaU5FeenfOSkAbHyka2VM+/a3NVDxZFN1aJ8UoRjqxZ4MnRUkbMPluUijnxaBIjnVCqc2TWFqLTaGeswMiFWxBSCDLBJDCGeccsRyiiU6cByfDIIjzaBRgVnGM4I7eiUpSJxgMykfmT4pkyPwMyE6eUrzFNojmTLoXyyZQnPkLtpCYJIAsMrcROwV5iF2q6G5ZeUkBlJNrykZaPEf68iskX1ICxJSv3qdcAtgE/s/nDp0OlDrfenF8kFv0haSxmfXFp/6niMECkbJjf6J1XeCk5oUI+HIvmpXGvUQrICbONUqPNARoCTyOeSkdgTK6F/d58Zm4P+x8y6QckgSSBJIEkgSmWwIJ0Jpuiab05qQEshsWNmyctnNSiGIhkzVR5Dmll0IjBZGK8R6bMe7zrBQk7slfxJwUwDQXqtUGsNWJ6jRnm5JLEljUEohjTFE9mbuygJYUOIFaUv70XHTw3EqgrQ4C4qm8QCS9GwGtVkpwVlEdS4mdTONGhV2y4H3NzzpgoGywRDEf5B3kBTMIdqjYQLwj31hiIvCsfPkBIvFRdDb+5n0YovIjiFk16wl5kRb5kRbPyoyKb/5GfqQV2SqUl79ZR+Rfimeom9IQgDnf/Uypf8X2zh6STKYvpGf3lwD9S+CUTP30dxaMEuijg7ws4H0gY7XVgZfAJL4jC6hV22WB4QiO87wAsyxLS3XLAmlxfowgl2SjOSsBW2kkJQkkCSQJzE8JJEBrfrZbKvUEEmi1YY6KFsoGp+NRSUNp0MYJsEvKhU77tSHkOdKPjssxWZFjYTkjXoyNNB6olRSWxdgjUp2nUwLZ8RUjkEk5yzIaskyGLBil8o03PrMMr7HSiIphNAWKTBAp21ORC+WJLDAdK30AACAASURBVJAIaCkqYWSb6NACIIj7gFCARmI7iZGiegqA4nkp+lLCBUQJtGLu5z3WFJ4H6OJb64TSpgxcF7AmUArzKR2wUC5FgmP9kflVZKRMBBhORa6z/W4CFKanBeQ3rhUwJEAomo9lIxlmgZ7JlioLiEdASb/HA8rGKnecq+JcGAF1AdJibkUwLDIDx9qrjLV3nKwM0vNJAkkCSQJJAjMngQRozZysU04zKIHspkSbFyknhG6/8sorXbkRkCUzuc8++8xefPFFd2SO8kL49lNPPXWUnaU0dPpOVCwcovM89zhhn+8n6J1squwJcCfzSmknCSwkCbQCtCITSfNeVqHMMhkEzkRwpJWCKeUwKoJZwCwqqFnlsRXTa7oUxjiP8Fvzt0zFxbiSY2vylZNjDix0IMFcLYBOkddk3gf4JCYu98TIVR6kKZN02oG/FbWNdYBrAGd8SJNoiZRVjDCxwOJ6IdPGbGQ5yU0+wRZSv451SevD1Ft2rDEW90ERAKdPKWJhdlwdSGmyAHgEnNpNb7zDscg6i3OY5iLGUxzXsU4qi/ZxkbkWQbB2y5meSxJIEkgSSBKYfQkkQGv22yCVoAMSmAjQIhw7zn1RajAbUShpgC42PwBUH3/8sZ/kn3HGGXbcccfZtm3b/Lnzzz/ffvOb3/hvnJyzuXrhhRfsm2++caUFhWYik54OVHlGk4wKbquMk1Iyo82RMlskEsgCSwJrormclDopepH1ovdbOXWWCLNMrWiuqDSjyY8incV70XdVq/JEBshUm05zfWSBwZIiEiomgHy4hymgTMtldqioqQLu5N9KzqxPPvlkn9eJpkqasKmY3/nNN/O/DjBgYPFbJlXR5xVloI04/Dj88MP9XbHAeF5MMX4jG6UD+4v8xWpTW4zHbpmqPNP7C0MCWeAmsp4E4EaGuliOYgNOpY+1ArInI9W4f2vFHI3lz94XyCxgmPutfIVFQIuyRfPsCKZNptzp2SSBJIEkgSSB2ZFAArRmR+4p1w5LYKwTyqjcAV794Ac/sDvvvNPef/99dyR84YUX+sbmySef9NN2zBLXrFljp512mgNfbJJWr17tigm/UZhQOB599FE/fZfSs9ABrYmarx3zpYnSSPeTBJIE9pdAFkiOgJaAo3bA5PEA6awiK8W4FetCSmMEtSIwFs0CI/A03YCWwDTlzUHEKaec4oDTihUrHDASqAQoRYTD7du3+0EEDCrmfq4deuiho2boAFInnHCCz+v43FJ0VuZ8IiPCALnkkktGfWXBxiId1gPaBVCKd0mXdwHF3n77bVu7dq2vJ3IIj+xggsm3lsy/ANso32uvvebv84zWlemUXxpjC08C0UQ1siZjTbPjnHfowwLHp1MqWSB+PMAoC4apHOMxOwVIa64S0yr6EotlEJsyMsfiPDeddU9pJQkkCSQJJAl0XgIJ0Oq8jFMOMy2BnFkj5JlrNMM9S+HjG6Wkd2mv3XzzzbblV1tc8UAZOeuss+zrr792xeOrr7+yYqHojKw1a9Y6gDU0NGhHHXWUff7551av1zzNL774wp5/7jk3OfTNoJ/2xRLMtABSfkkCSQILUQJRKeO3WBVZ87TpqnvWVCcyOjSfCtSKTK4soN8+44F5szlXT+aTNU8CTGI+Z54H2Hr55Zf9gEIA26ZNm5yx9eabbxrAEeDS8ccf74cXPCeFmLmegwzYVwBfy5cvd5YWQBPvS2EGhCLPa6+91u6++24H0mB3PfbYY6PMD/LG1BHQjDRIl/S++93v2m233Wbr1q2zww47bPQwBQCL51mbVD/e4yPzysnIKD27eCSQBbU1NrMsrMj4y4LjU5FWK/BpPEBKebUC2gVW8YzAuSzrVM9Ev33RpFLMR9JABjLbjc/H+k6FnTYVuaV3kwSSBJIEkgQOTAIJ0DowuaW35rAEGuhDmG4ALdUblodybjlXk1xZqdfN8jn79re/bSg2r7zyijXqZsVCwdatXWv40Prsi89tz949tmvXx3boIYfakiW9tn7dOvvss0/tk48/suOPP84qw4O2e/fX1rd3j33+6ad+Ys//XKFodctbw/JzWErTX7SsUtkqhyywOP2lSCkmCSxcCWQBLcYTYEoEtLLKbCvlrBULKyu1VqY8UiqzyqkAIP9uNKxYKjmQM6pU8mKj4fNv09E5M3L2s+8QoOF32we2snOPRwfM5QwWLocWP//5z/2ggucAuQCe3njjDWc/wdZAhpQLUAnz8ueff95Bp3PPPdeBrFdffdXBp4suusgeeOABwxSQ+7C/os/EW2+91Rm/5H/FFVfY7bffPhoZkeflTwtzd0A0ACsALdKkrPx/7vnnR4E3Dktgh8kEMUZjXLi9PNVsqhKQOavmBQE39CNF36Q/xgicArQE+k6lDFmWlcZnK8AqC2bFOSb6/hMYFcHyyKpSHZV3LIPmnQiIjQWeTaXe6d0kgSSBJIEkgdmRQAK0ZkfuKdcOSgBAqwaYlctZrt6wQj7vgFZtxPlvqVy2Qqlox59wgjt8d0fAw1UHtPKNnJXLJVt97NH289t+YTv+sMsOO+xw++6N37WhwSFXkkqlgn36yUe2Y+cHVq9V7KOPdlnf7t1+Ys+GsVY3q+Vgai0uQKuDTZqSThJIEggSYM6SmV+WpSUlr5XyNl1ClA8bOVTmm/LAJjrmuGNt5cpD7KOPPnLWKj6jALC6SuURZmvdGvWa9ff3+dzLfUAlDhLyIxjWEUcdbUNDw86ekqP2aB4k0E7+ceI9L9MIiwnzPoCln/70pw4mATTx/4YbbnAm1K5duxzIQrkHYOI/YBfmiLC3Lr74YmfgvvXWW3bddde5X0XALQUAAQAD5GridQ2f/xVRUYAg5SH9X/ziF75GACiQFgcpgGy33HKL/dM//ZMde+yx/h9w68KLLnI2Cr4aAb0k76jsT1dbLtZ0aBcAQgEf8qnENdqRtpIJnh9UsZ8YYXpH/2dq+zgmYn8UEBOBG7EFBfgCqIoZGPt2lomkMmrs8z79mfKpD/PN34CmmKpSD/o1PuVgIHKd93fs2OGArkAv3CUwRuifSl9lUdTErK++sfqO5oNWJn/RR1crk+SYpxy7x37fDtNrsfbp+VDvdkzi50M9UhmTBJIE5pYEEqA1t9ojlWYaJACg1ZBmVKsbJocAUWyE2Dj2LFliB69YbsOVim9QOaVc0tNjXaUu2/PNbisVC/b9W26y2277hVUqdTvyiNV2/PEn2JLepa5YoOzU6hVbvmK5bdh4hj3z7LP21ltvuwkJpoZNenvN802fJIEkgSSB6ZZA1keO/C4JYIoASFSkpRhOtTwouOTJh/lTir8U2O//4BZ76KGHXTnu7u6y9WvXOUiA7yk+b7/9ljOPDlra64E3iDgLePPuu+/a0UcfbZsvudR27NjpTCmek29C8owRGrOKrsCDeq3mij7RaTds2GAPP/ywK/ysAQK08HsIMEWZZaLIHI7ST374VcTXFT6x8Jm4cuVKB6B4B5YX35T9sssusy1btvjvSy+91B588EF/lncBpwAQrr76ajdFBPCD6XX22Wd7WZ5++mmD1YXJIYxhygFz7PIrrnDgDNNGPpIrdUDWyYfW1HpwkyVYGE1EAJQAG+RMW2gcCWwS+JMFrJSQQC+918o0Ts8qr5iH9ihxzGaZRur/9ONWvusUdZM68Ax9EXNa2H/cUwACxubWrVtHozwDfvE83/QxgXjR3xRlFbgV65ydVyKQpf4bW2wiUEP5iPkZ00+A1tT6fno7SSBJIElgIUogAVoLsVUXeZ1kcujAUq02anbI32zYlvT22uVXXmHdPT2WK+Stu6vLBvr6rVapWr1Wt1dfeckuveRCu/2222x4qGonn/ItW7XqSKwXbXBo2E1Sdn600waGBq2PyFnlsv3+gz/Yxx9/Yrv37LVyqWilXN3y2DGmT5JAkkCSwDRLQAqhgA2xtGR+GP3HZJXv6fAPI580YliIkUHADMCec845x/1HMd9ecMEFDg7xDgrqIYcc4qAPzJGucsmWLz/Y/U1RTlhLq1cfbWeetckZTTBLYI0AJJEHyjjpi1mTVfwFaMHK5V18Im7cuNHzwqcW7wNUyEk8DtsxCwQ0g8klloqcuvM3Mm0eVtT9PYAAAC4YXrx/zTXX2C9/+UsHz2DBAG5hikh6999/v78PoEV9SId6wAymzr/97W+drcVzAHmUGVlde911niYAoGSrCLoCGKa5Sy2q5KK5WXYsaXzQzjIRdeZ1rTZyWFUfZWplQZrYHyOjKwKQkbknUzgB1Pwt9mU27VhO+gCAldJVdE76J+/zn/uArKeffrqPOQBYPowD7pEnfQ2WosAr+Zbim7TIU+wxscoku1i+7LUI0mXZnBqjMieMTFKBX5pfBGxF1inPtCrDourAc7yyY4GOrcw853hVUvGSBJIE5okEEqA1TxoqFbN9CQBo4ccFpQYUCvMTjFB8kcX0pbvbunq6m8+UmlR/niuXStbb3WOHHLLSVh+1yl588UXD3VaxULbTTjvDLJe35557zn5w65/Ynb+60zadc7YNV6r2h1277PMvvrQ339pu3d1LHNBqDPdbvtF0Gp8+SQJJAkkCnZBAVOwiqJUFrbIK4VTLIoVZDpZJD6UYQIfIgKeeeoq9s327mzXhhwpAqlAsWrVac4X6nnvucSbI+eef5wwmsY4oN47R9+7t8/QAogCOfv/73zuQxQdQCAU+1j3WjzL1Llniyj7vKDogf5MeZed9TAO/973vOfCGKaGAMsrD5/rrr/dnMJ2kTI888oiDGmLIYAoICIVZIs8AGsB4ATjgN0AXwUMEigFa6W/YMjC77r33Xi/DT37yEzvjjDMcgABIgEUM6AegghzEimnFvJtqWy7G9wFpAHUiuIQcBFpFszcBMFFOkTUlgEXvjAW2ROBG7ahv+XCLZsSkyzut2JgKDiCQln6tutC31fe5BqDM34Cn9FfGJ8+TJ9+wAEmP/k+f1lgUuMa3ZMU7AljH6jc8TxpiV8lMUmM0AmOt5Ch56/kYdCIBWfNjtI4FXCVAa360XyplksB8lEACtOZjq6UyjysBNzkciWglQKuQyzejTTXqlicSYc4MX1p9A/1Nh8DVmp24fr1defkVVq0M2zPPPuPK2BFHHGWnn36G/f69D2znro/s7HM22eGrVtn9999n/YP9duRRq+3Y44+3x7Y+Yf0DQzZcqVmtWrFyrpYArdRPkwSSBDoigagIZsEcFEgUSinEUrhVkInMfdotsNIBcCFPd8Sez9v69evs3HPOtqeeespBKwJvvPTSS54sxwtnnbXJ7rvvPmdFYQ41Ck7lcv485uGAOijrKLMAWABi3GMO5zq/s8qtZAJgdczRR7uJFWV0JtiInyHkwjX8daGk//CHP7Sf/exntnPnTn+Ge7CrMIEkMmITXNvryj5lffzxx0ejDpIfAMF5553nBx2sI/jbIm1ALMA9mD2UBxlgcsg96kC6AH2ADABa+NDC5JA8qPu7773npu1ihck8bTrYde2270J+ToCsgCTqKmaUnPwDZgJu0s7eL/N5/y12VNbhusCnCNzEMaffuh/9R8XfSlcsRJlGCmxTX8D3HKxAQE/8vfEt02OZD1IH+hn9lz5K38b8kH7K+KAszz777CjQK6aW5CHGFmMllkumza3qF8FAfotRqDErxldksI01ljV3ZUGtNA7m9ujUXDy3S5lKlySQJLCQJJAArYXUmqku+ySQb0Y2dJNDMyvmC755q+Lbio1pzqxSrY4ytLqKResql/25FStX2qdEl9rTZ4cfvsrNEPv39rnCc8jKFVapDNvXX39pg0MD1tXd5ZvFwaGKffXV11YqNR20FnLE6EpOtFKXTBJIEph+CbRiNsRrAm5QPAVsRSVjOpkOYiwBBPDZtOksO3vTWfb+e+/aK6++ZpghosSifL/88iseZfZ3v3vDIwUC4DAPl0d898gcigAdw0NDPpcCKMEcgb0ECMaHvLKn/aofdV67Zo2dcsopni+KtBxd8y4AFwAZ/2FXwZLiN76tMCf/1re+5b68Xn/9dbv88svtww8/dLOs9evXO0gFc/eDDz5wBR9gCkBLLC/kLmBPcufv73znOw5aAQzI/xigF+Xi3l133eUAA7LCbxj+Hakr4FYEJ1DkBWhMf69aPCnK3A35K9IfbSeTVGQMGMQ1MZJiIAYkJRBK/Z/7EZhS+2eZW+q3rXxoCQASKy+CtDEdrtNf8Q/HGHrvvfecxUjf5h57EpnpYnJIsAF8s+EPDnNgfLnBFjzppJMczN22bZuDp/KLJ5M/AUp8SxZih8XeEueTOM8I+BIgRRr0e8ZzK+aWQK7IlIsAWXSGv3h668KoqUDI2LcWRs1SLZIEkgTmggQSoDUXWiGVoSMS8M3lSOh4gCo+dTgCRORq1N0EhrBaMKoqOEQtl62nq9v9YBXxqzWIv5QeVyCKuYJH5SI6V1dXyYYG+23p0l7bvedrNy/Zs3uvA189Pb2uoDUNHdMnSSBJIEmgcxKQkpAFqKQs6nu6GQ1SSgSYyck2oAyA1tIl3fbOO+9YoVgaZVoBBhG1ELPDN996y3bu3GWrVq2yK6660q919yxpRpYr4v9n2KMi4igeRVxAQWSrSKpR0ZdCjPk4/q3ECpFfId4R8wtlHjAAU0KU7M2bN7vS/vbbb/t/6nT++ec78EY0OEA0QC1MuH73u985swXg4E/+5E+czUsavENbyIQLUIE8uIZvLVg0AG3c5zfvEyXxoYcecjAN0A4gDfYwzyAPAAfAFfkTEsOlc71q4adMewCOAGjJiTr+ywARFS2QtsB8lD6EzHmO53mXv9XvogN0nuF5gVvxGfllo48B6KgM9G2ly7uKoEg/5R2elaN20pPDeloJQJV+zPuArpjOAlrRV+m35AWLEH9t3If1R/+l/JgannnmmZ42IGo0Z+W3H8yx9xmpu8olE8gIUMTflEusTdVf45Lr/AfkFVgW5y49N9Y1mTG2AtUWfq+dfzWMhw5iMPJNH0ifJIEkgSSB6ZRAArSmU5oprTkjgVq9aqViCRuXpvnhiA8t3LRjcli3ugNP+WLeKsND1l0u+/+9u/e4o+J8vukMdWCQDSZMq5x1lbusUOTkdsB6eroc4Orqaioe+VzeioWSg1q5fMGqjUYCteZMb0gFSRJYXBJgzhOII5bEdIJaYhmRNmALeQEIAPjgg3DFwQfZM888Y6uOONIBJNgjF154oQNUZ5yxwT748EOPDItiW+oqWz5fcH+EDpA1iDpYsqGBQb8v80ABAFlAJ4IGtDJpoNBTLt4B2JIpFddR4olAyDXKSNl47qijjnIwAX9Y7seqp8cZWgBKAFhisABCKcohdb7qqqvcz5fACJl76nlkA4gAE4yywQoTOKJySfETcCefRYAZAA84hxf4Mp3tuLhGxb7a0g9kikr7HHrooQ48ArjCXsLUcOOGDc7Ug8lEewB2AQ7Rn9XP+JaiTnvDJuQ50hfYK1YRfZm+SNoCKT3C8pIlbgrIB1PAL7/6yq8BANMHeZZykZ58f3m05p4e73OAwgBW9DtAK9halANADtCU5wBmKQemv1xXfxOIFVlqGs/kx7OUBZCMcSjwT37pBHiRtwJSCKDTNZlAkz/lg/EoH1uSTQQ71L8FDkvGfAvQSoDI3B65WVai2ldrUQIk53b7pdIlCcxHCSRAaz62Wirz+BLI7TP1a/7Mmb7r+NeCqdWoWb6Qd4aWmwZyIkm46nzBuoo5qwzssaW9PTY0XLW65S1fKNtwteYREr/46kv/9k0hCfPl/1DGmn5i6jlSTSyt1FWTBJIEZl4CkRkhRVjKRJb9kGV36d3xSs07flCQz/t/KSwovzBXL7vkYvcZdcqp33IwgGhql1xyifuMOuGENdY/MOggkZetjKlXpenLsF4f8WWE2XYzXZR2OUenTKQn06ixyhjNWuRXCOVbSjagAukCaki5iuZiKM48AxggNpVYJ6ov6QJciDUjH18yTaMu3Af84hr3FV2ONHRNwIeYKzGCo3xo8W42Et3M96qp5xgZhRGYm04T2HZKiVzpC7QPDCf+Pvvssx3chFW3YvlyN/+EmQdABaAEqAMj6qabbhqNAEi/xPQPJhfgD8AjoNGRRx5pa9eu9WsAUtQPEAjgTNfIk+e5j18r+VQDUIVFDsAKePbWW285SwugjTLLt5fqSTqkiw826sPzAEcCf3ACv2bNGn8fwIxxqA99LzpvjwxIfgOmch/mJd/0Qca4zCzHG3+RpaVxjRyoC6AbkUIB+WRWS7p6TnOQyibga6b7STt9KT0ztgQisKV1SGbgvKV1JJqptrP+JJknCSQJJAlkJZAArdQnFp4EWgBa7jSLBdSBpoblCzmr1qoOatVweJozK+Ryhi+toT1f2IqumjUqNTMsFfNlG64XrJYvWaNQtFypy9kEeOdqglbNOIr8A+NqfuCCpU+SQJJAksDsSkCgUzSDGi9aXjsKRfYZ0uOD0t7T021XXH6ZO4VHUYctgikUUf12ffSxs7juu+9+Z6ughAP49A8OWLmsyIUNa9Sa/nwwm8LkEBNAOb1WXuNJNQJ6gABS1KUQCzxTWgLkpGShZFMXMUkAoqR0RfOq6BgcBV7mZ8g8ssJkZiMQUAwsgKqovCs/PafyCEDg2YXgQysry5kGKiRfmFH4lKKtYSAh/xNPPNFe37bNwRZAFkDNRx991O8DVOHz7I477nBgCCALYBZQi3u0K/6oAMOIWskYgMFHxEp8WQGYKSgAfQy2kny8UQYcvQM8rVm71oE1wC8FGyBIgSJ/AnRRh8h0AnQCuOIdxgt54Q4BQIs64Die8kXzRnxrwe6COQlrUeWnjAKbAHZ5Tv2O8jAWZZbIO/qvMSB2JH/zm/6LrGG4wYQDeAPQAuhWujzLdQf02Kc1GqMmvNF0TWNidmfVlPtkJKDxJhYffV9gltozzqszPR9Mpi7p2SSBJIG5KYEEaM3NdkmlmooExgK0HMwChALQytvg0KB1d3dZrTLsuFURthbmLrU+++7mM+xPbr7e6vmy/fS2X9kjjz9rw1aySr5kg+BcXd1WbeBcHqfL0L5gE+Qdx2rmUktO4afShundJIEkgWmTgIAQmSFmAa3JnpBnAS0pJyikKMIXnH+ePfvsM6MKN9e/9a1v2xtvvuUAl5ghKMvyq8MzcgZNxQXEwaICOOBb1yZSeMTQ4pt05fNIjA/Sj2ZOMT0p0gLBBHrFv+VHSIpa1sQmsrSUl76j7OTjS3kKaFN7iL0VO0Jkn01bB5nmhMZjX0UwKzK2JmrT6SwicqdfACBhCgurCvPSBx54wBlYv374YXe4jj8zAC4ALT4ASPhMu/POOx0kAiwCmCX6JUAtH9hHgFuwpvAjR/q//vWvHQDDhxX+1riGOSNAL2AYebz66qsO4Kxbt87dIVBGQCACEGCyes899/jzgGzqA+qTMhMEeALUYgzC1KKMMMUoE4CWghbwHsAWjDOep/wEQ+DDc9QJZhpsKsArRQnlPuNVDMksKKE2jONUYCzXKA9jHn9xAFvkwTX1e9LGNx3jPdsfqHPsL9PZH1JanZdAXIN0QKA2jutP50uSckgSSBJYiBJIgNZCbNVFXqdGK5PDESZVE9AyA3vC8TC+Wuq1ShPQyuWsNjxkN15+vv2rv7rFtr3wtAF1fWvjufY3f/eP9usnn7PP9gxa74rDrL9SsyomhmJoNXLuRyvnRAV4W03+VvokCSQJJAnMtASighCVzKxfLZ+t9tFKvZjtMLRUn6yCKTO8RqPu7CqUb5QXFHUU2b17+9zESGZ1+CB0jmuuyaB1B9weWa7gABbX5UBapoERLBlLrlL4qZvqLDaVFCvVPauUc12sEfnxicwomUXFe1K2Y1oqWyt2icqXVezGYykobYFoM92nJpPfRH2oldP0iczYJpP/RM/SpwBrAJOuv/56ZwXRnpQBptJ7777rgBcmeviyevrpp/1ZwB9AI5hFcvwfwTFYXGJdXXrppQ5G4eOKdABuSIPnGRcAu9yH4UW6MLoIUACja8tI1EveJaomkTRhNAG8RbBTYKsAYgArxtlZZ501GpyAcpIHZeAewBWgGW1EfQH1AMoAsUgPAIsxyjXYkTDG+JAHcuMdMQw1X6j/q/+qXHIkjyx5B+BNJrvkC9NMTEaYmswZgG/jgZsT9a2J2j7dnx0J6ABB7NVWa8/slCzlmiSQJLAQJJAArYXQiqkO+0kgAlq+4Wo0PVyJOwXMBEOrXq9Zo1Ezq1WtmB+xLmw07O/+r//Fvtr+tH3/1pvsrl/eZda1zJYfeYL99b/87+zroYZVi13WKHY5B6vJzspZvsH7/G5YDv8yDqolQCt1zSSBJIGZl0BkwUSQRcwJFEwpo1nFoh2FMQsqCdxR+h4Zrcb82rB6rebKM0oyH76bzKkSLgxdgeaDMi6wplZvOONVSjeKsfxfteMQWv6wKJfYaHJgHVlqEWyK9Y6KeQQQxKRqxZyKrUx5BaDFPPQ+3zyTZYxl8xqrfDPfo6YvR2QrM1DJXCy9aAI6fTn+cUryX4aZHoAVYAqADiAXZauMgK6Y7+E/C6DKAxiUSs6uAuDiecwCFQURQAoQCLCL90499VR75ZVXPIolzC/MEPnIVI8xiA8tABxMcwUKwez6w44d7tsLAIo0MB3EhxfMJUVjhGElv1YKRKB+h/8tWFA8i986xhiAEgDSpk2bPC98d2ECCNAGk4zywpjiN5E4aZMnnnhi1MeczGkVECKCTlkgd3Qcj4x95gP5waLc8osnoKs5HzQd9fM7MsAS8NHJkTBzaUfQU+vFzOWeckoSSBJY6BJIgNZCb+FFWL9WgJaYVCM+4h1qKuQ5oYSd1bBCo24Noh5a3X78N/+H9X34kg3v/dKKSw62Rtcyq3cts//6v/831uheZn3VhtWJaOhgWTPlAs6M/e8miFVLTuEXYc9LVU4SmBsSiICWX0pLlwAAIABJREFUFMIIjsiZudgSU1Ua92NUAF7hl7BQcDaGA0j5vA309zsg0AQvKg50caiwj9XVsOGhQauPUGgBtHgeRUi+eXxurTXfGe8TWUwqm5zCyxwwykMAlQAnKV8xj8hGk3IvQKYVyy3LViGtCAQK4IvO3uPvyMjKMmBmks10ID1a/a+V/LhG/1P/iL6YZgrQUrtRDhhX1157rYM5AhiXHXSQA6/0s61bt7pPKkAqTAnxuYVPLPy/AVIBOAFkwayCTQVIhSkigBKMqs2bNzvz6uabbzb8YAEgkT8sqdtuu81BNK4RfROADFNEwGDyAmjD7BDTQMAlygiLCVAo9mPGicBb6sRvADfKrCieGvM4n+d9InNeeeWVDtbBxALQot1gjSETwC9MJclHbSSWTTQNjv069nm1r/qAWJlc5zdpSMY8EwMm6J3xmFoH0i/TO7MrgTiHzm5JUu5JAkkCC00CCdBaaC2a6jPi/13sqH0RDgVmSXlrnuLXrFwoOEsLX1q5es1uvuYS+y/+8vv2/NNbrWvpClt7yhn2//3DL+yehx+3PRWzYs9SqxDNEDYW/rgwa+E/pob1ujuer+by3EmtkSSQJJAkMOsSiIqEwJ5RsIn5b5KfLGCRBYAAAgicUXHQqm7lUsHn1hJT7fCgHyZ41L+aWamr22p1c3OkYqFoPUt6PKLswMCgl0omh7HcE7G0GvWag2nmpow5yxUAx5ogSpP1VfW0I8DEWYSDSH49PxKjFqbYHwsnAlrOAONggwc5GCH6Y6E4ajYVgSkx2FDk+S9TMbFSdC1GXIxKfSugbZJNNycel3Po6BA8RnfsdCGRsyJYYu6HeSCgDvKlv3315Zd+H5AHNhYmibwD24q2AbjiG5NAzAgBoQDFHnroIQdqYFRt3LjRr8O0AhjiPiwrTP+oP4AVvqvIFzPAa665xv7hH/7BQa16o+GAF2wt2FvPP/+8A1MAUQI9ZSIp5qHYWgJ7BRYBdvFbrEwYZgJ3YWjhDwzzR/x0UR8YWuSLLPAdJgfv9EOBVOqTY31HH3NqS71L+QGvANsA88TOkwnnRGO7030jpd9ZCbQCuzubY0o9SSBJYDFIIAFai6GVF1sd0StGzP3c1HDU8i+nYIe+GXWTQ5hVKD6NuiswJU4Ph/rsmssusD//sz+13X0D9sBDv7Yt99xvZYCses6qdXzAE4WnKViUGYevYGUR7SuHb/gWWtBia4dU3ySBJIFZk0AEQsTEErgi0yQBCxOZ0LVTCbFeAPkB9nP5ojXKPe7gOtcYtm4btCX1vVao7rW8z5N566uXbaBWsqFG2azQ7XPxIJH/CjkrFIuuQKPoyhE15UTBlnLeqlw5qzvjlom/ZnmrEeG2ULRiqcvyhUITcMo1HFSjrIAHAGocROQLJS93vd6MtGiNquVzdX/e4+OOAF785Wl5Ns3DDHww5hpNAK+eLzSZZiO+h8T8EogoP0UyxRLAAMgXWXOqn9pS9+Y6Q6sdJgZ1F/giMEbKbqeZOfQfwBRYSABLV1xxhTOTBLbAbqKNBCbBtAKAwVyPayo37SXzScz7AKNgPolxhT8tAC8AMACrhx9+eBRIg7nF36SFiR+gE2wvOWyHScUHMAsWFTKSv64skMRzsY9IjqRNPQHCSJ+y4COM9sGc8YUXXvAykycsMBhnXJdTeMwVAeE0T9C3GY+tGJL7g8PNzi9n7wLXHOgeMT12s+RqdbTcuq55RH0/+3cCRNqZjefmM1lwfm6WMpUqSSBJYD5KIAFa87HVFkGZx9u0tLuhyW6qdeotZS76OYlh0XFojGLFgXt8FgCLU37f0I1Q/P30f4QFsM9cAj8ZTb8xOqmUc1SdSHd6w74IukiqYpJAksAUJRBN2QSWaN460KQB94v1GrCSVctLrApDK1+x0tAXtrpn0C7acKIdvmKpffblXnv6tQ9s1zc167de6x/Gd07Tj1Y9X/dDiexcL0AuKs/ZcmI2XmhU/UihmitYrZG3Wq6A40QrFEtWLBashLl5ddhBqq7ubtvb1+9MMeP5Oop42aoo3o2q9faUbXBgr5VKI8o4hyH4Zcy7kXmT4Yu5er3pj5GFowb7d8RkUqwryhwBCfwFCbDTNyZmchTPNyAJ77C2RPCLvwFS5JcIGYxlDnag7djJ92hHAVr8lj+xdtf2qZZNewG+iTAIuIQpH/kjdwGMgDuY+hGdkHuY//GR3AGITj75ZG8fQCPYXIA0XJdZnfrsrbfeap9//vl+QQp+9atfOXgEoIYZoyIe0u7kiakj5VJ/j+2tNo/ATwRA6XewzTTG5YweB/PU77nnnvNvrpMuecokGFYZ71Ifyh8jkWqf004bjAVsjoLfI/RHZK5+r7ZpJ/30zOxIIMv4pRTRbHt2SpVyTRJIEljMEkiA1mJu/XlY93ZOfqlWPOmVU+DIUiAdXdfvfaffTWUIYGsfKNU8cSwUmqeKNRgGI0oE15obNOXrJfD0tdBnTUjGU8jmYbOkIicJJAnMIwlkAXXNR/oGbJB5XFSSs0p0qyoDaHXl8zZcqdlAI2/dPV1WG/jaykNf2J9etcn+5X/65/bFxzvtpW1v2ovbP7FfPvS0We8qG7ay9Q8MGQ7hi2WYVM35U3kKGHCGFazaMT5NhljzQKGRbzK0nDGLGWEhb4Vc3hlXvUu6rb9vj9WrVcNn0tDQ4Eh0Q/z5VB2gwHQRf2D4NCqWita7dJmDX909S/ybub9ULFploN8O6u213p5u6yNKHJHgqiPmluWygzesG3KCzW+Zj8E4A3zw/BoNN/9auXKl1xHzNAAPlH3eBWAh2h3Ag4AugRaKPCefR3O9O6p/ib0W1+NOH/iQvg6XYCbh7wpZ6yNQCxM8TP1gSHFNgA99i984lcc8jzaAjYUzdtpIz6pNMeODtQWgJafomDricB6/WJgo4oeL9ACXuAazSlEBY5u2s3egv4lJpcM6+hyMtLPPPtsjG+LrCxAryl9tAhuNPonJIf1MH8rBdb7H+6j9ssCHxrCcgmf3aRON7bnepxdL+QSSUl+1pa51euwuFhmneiYJJAlMTgIJ0JqcvNLTsyyBdjZzFFEbpezz2rzFU0BtstgE8nylMuxKCo6Lm9R6fK7UXcHQs5jD7L9wNwGyphkiClfz7xhhS6ercuA6y6JM2ScJJAkkCewngaiIikET5z2BS+OJDUCpOjhgBy9fYd8MYC44ZF2NITtqWd5u3ny6Xb95k+396nPb9elXtmOP2X+47T4bKCxzs8OhStW6untsYKDfAa2sYhzn9nEV6lEfWsBr5maFo14VMQ20hi0/aKkV8g2rV4etYHWrV4atXh2yIqAXhxT5JlurkS9YtZG3asOsxqFFDrCt6durWq1ZuVS2WrXioNi6tevsjTffcFCLeR5Agm9AKUzbAAdYY4hWx3Wcb7/11lujQBasLa4TeU9R8EgDAEFMIEAR/kdzrXhoozVqrnftViyPmVKKxXBDhoA6yBfTOgE6lAPgBrCKNmHtFmAo/2libGGCCIhFe/GffiHQRywtQEruiYFHP8DUD3CSfEmfdqafkD73xRKTnzUBUwKTxgMOdEgnB+ySNYAW/roA8QDp5K9KeegbYA6TS8wn1Wd14Keoju32L+25JAvqJ4BOAFa7+7p280zPdVYCrcDodtaGzpYqpZ4kkCSwmCWQAK3F3PrzuO4TnQJFQKvVs9o4a+OnyFkR0BoeHrJyuWvkBLPJCpDigHIkxUGbsXy+6XCY5wDFBJCJqaXNIxvbue4DZR53jVT0JIEkgTYlEE/aBRbxLVNr+QeSiVB7ydatURu2cs8S66vgbcqs1Biyg4sVO/eko+yCM060Q5cvs2/6h+yJV7bb4y++aX2NbqsVu5vgU71h9UrVfVhlT//bYejiCwv/VT4XQ8wCzBI4NuLakDm4OjxkXaW8laxmPcWGNYb6bWl3wfKNJrgwXKtbuWeZ9Q03rHzQCvu6b8h6D1puu/fstaVLD3KfSt1dZV8HBoeGnf1y6WVX2AMPPGC5XMN6ursdDAAQ4Vmi4+3cudOdhG/ZssXwkQTIBUsHOXPvmWee8TrDGMIhOf6TAEgAOjB3A3zZsWOH58nzX331lZeVD2lwPRuBrr02m9mn1J/i2jzToAbrdHQOL6BKssTUD1ZV1kWBQB/ah3biI0aWfEXxt4IZcJ93WP8Btt58801ng4ntxH1FJhTAI9ZdHJNxzzLR/iEepJGvGI3kg58s7gOoUR7u0Xcwd6SP0acUifH9998fZZqrhyjtyfQYObBXtFKx45RGq4PHyaSfnp1ZCdBeAlbVtgnQmtk2SLklCSQJ7C+BBGilHjEnJSBAKhZOm1+ZC4xX8Fan1AKbtJHlWyeF2vRp49lVLo340miytuImjr9lcvjHG86mKYyzvEqlUbMGKWbRDHFOCj4VKkkgSWDBSyCad0VFJM6xUlrkEFogxIQKbQ5/T2b9Q8PWKPZ4xL9CvWKlar8ds7xkZ5661lYctMT2Dlbs0WdesS8G6lYt9lg1h5ljzqr4KGzkrVFrgjOaO9tVmAC0atY0iSpYzXIe8ANqVdMRvc/Ptar1dHdZdylv5UbV6v1f2ZJ8za7cfK7d9J1rrVDI25Z777d7H37cCr0rbE+laPVCtzUKZfezVS4Vbf3adXbSiets9949tvKQQ+2jTz+zI1cfbV9//Y3hx6tCFMdKxYEnvk844QQHozA1Y93BrBAztV27dtkll1xi999/v0fTg+2zdu1aB7sAtGBrYfrG2sQ7+FYCFCOiHuwu2kX+tGSaOBk/R7PZ2VsxqSc6rJrO8iIvwBv5NiNt9W/AKclVIJaAF76vv/56f1YHXYBFXAfAVARF9hUARJgt8q20eQYACRaU/GvyLmloTxJBnmj+2w5gGYFqpa9xBCgq5/faS3GPqIqAXfQvzB+pA+XLgsjtgNuRWRnroTLIlFLszzjG2x3n09kPUlqTlwD9NB4Iq93a6R+Tzy29kSSQJJAkML4EEqCVesi8kkBUuCYquACruOhGQEmbOe4rFLY2WJidNE+e9jnflbLgG8SRxTx70ix6vaj+WuRFsxdgNpEPionqlu4nCSQJJAl0QgJiiWiulelhuwEtmh6rKlaDGVU+yPqGqm7CfVBXyWp7v7CuXNVZULlC0fpqOWuUesyKZRsYGrRSoWHd5S6rVYgyuL+z8HaBrXoOh+xNtlLeqlZoeKxDj0ZomI1b3grlLveZ1VUwy1X6bfWKHrvsvI32o1tvsrdef9nNzc8853z7d//+P9qjv33ZKqWDra+Ss0otZz09vVarVGzl8mUeARHzwiJ+srp77NobbrQ77rjTHcQXcjlnZsH0wcQL0zSAEwAuwAzkCTAFgAXg8dprr3mZMfc6+uijHbwCAGO94R3qD7BFNL6zzjrLHnnkEb9OOgJVWMdg90zE4OlEvznQNCPgMVNgloA0ZCrTUMAk5S+gKuuaIAJal1122ajsAagwJ1TkRNoTsJK2F4PFWYFE/BwBrthPAOzQF3hGTtu1z5CJH/di39f4HEvesYxycxDHrvZF5COgjOfOPPNM9+WFmSHMLQUhkKwki3YAi+wzEQxXXSmTwDvVb6ZZegfaZxf7e9FUNB4et9M3FrvsUv2TBJIEOiOBBGh1Rq4p1SlKIC6M8RQ3e1o4VjbZjbEWXTZlcnjMBlKgVjxRdFCqVhs1CcCUhA+bT367Gcng4CiNX6eu2oDyPptkTjc5DeU/G12ZI7RzwjpF8aXXkwSSBJIExpTARCBCnH/5HVlaEykt8KOKjQrcKKsWllg1V7Y6jCtAnuqwg0gwmHC2nuvqtqo76M571MGiVawByFDusUadQBvNSIdS6sXYGk/xjYBWwQDPmqAWLC3u1R3mapqAdZVytrTYsPzg1/Z3//f/Zrve/Z19/6br7P777rG9Q1Vbc+om+9G/+C8d0Cr0rLChCmUtWlexYIVc3a6/9kpbechKGxiuWKXesHLvQU0H7oWCDezd66DGtm3bHJyCdUVd8F0EG4b1AiAE5g4AFveeffZZvw87CybXCy+84KaHyJ/7MGheffVVdyzON+uKAJPIJpopYGiqQ6zd9Xyq+Yz3ftZ/lA6jIqAjkz0xn+g7tBkgEO1Ne+BkHVCSNpUfLYGLcmlA2oroSFoCmtgbAHiJtZXt3xoHPK8AA+PVKQJ2pBXLr74h8z/uU/7zzz/f9y1bt27dz/+n2OsqezugU3aO0BhWtESVSUCsykud5kvf7WSfnOtpxz15du8c23Ku1yOVL0kgSWDhSCABWgunLRdUTSIVXRXTSbRML8arsE4/AZV0EskJKooF/kg4+eb0lA1W0/H7Pp9YfvqUyzkQxUaTU3E2mwBZOIkF2Ppm927fmMpHCnnoo9Mr7mMuQkQh/KTgAFYKmTaYC6rRUmWSBJIE5pUEovIoZT3OY/odQa2JougBGRVr+BAsWV8lb1ZawhUHqnow5R4c8CiDpDNYrVqpTACOISvmG9ZTyvm8nCt1uWlfPCQAuJFj6fGU3kYOPlbBAawmO6vJCOMDdwwH75gO5goFawCi1QdteZfZv/2f/7V9/dHvLVcbsEIhZ4WuJdZ18BH23/4P/6v1W4/XZcnS5TY0MGhD/bvtmCNXWTFXByYz8hzG91eh6GaN9eEhO/igZb5WsEYAfgBGwa6ClfXUU0/Zpk2b3CE4fpjefvttNzeUs3BALBzGP/fcc3baaaf5+oMjedqBNYj6P/HEE6PX+Jt1TM7E50MnjGBWth92uvwCsZTvvoAwFZexwCZFOxTwIsYT7cEHeQMG0c6AV/KlRboyWdR+gL/ZU7Ankb8zuT/geuzrAo/IQ9eVt/5uNU6jHLOMqmgeybuUQXKg7IBz5IGZK2UlLdVJB38yX5yofSLIIXmSP/KRL9G451I9fYyOmHFOlEe6P3sSyAKQamMBl2l/O3ttk3JOElisEkiA1mJt+XlQ7yxLi80UG0lYUpwmnnjiiV4LKTk6UWUTxqYMZYDTUjacUOhRKjZs2OC+IbhHaGxt0LRJZLPJ78rwsKdNXuedd56nwTsXXHCB+5foHxjwk3NO0FFGdMJK+RThiE0pTlZvueUWdxT83nvv7WcOknXmK3PIdMI1DzpnKmKSwByWQASnpGRQ3Kh4tFt8KafMiyjBYgtlFWoBFABapXrVco2cs7NqmP8ZkQHzhsFf058VXtvN6jl3A2+YKY7wpppzOpEErenvqtUHIGEsE0R3Cm95d0bvgJazs+qeDAytWq7gZcK3V2V4wLoLDcsP77UffOcq+8v/5BZ75fnfWrlcsjPOOsf+3//4C7vtnoctv+QQr0u+ULYhotH1dluuNmzfOmm9bdp0pn35zTdW7Oo2K5ZscJioiWaHrjzE7rjjDmdgAU5hcojT9xtuuMHXEEwL5TMJphVrEWaERDAkouERRxxh77zzjkelo64AfTgUv/TSS+2NN94wHHbj2DsCjGIXTaRQpjWm3d6/jzEUx5RY1lHOY4GsYlfpfb7laF5md9EkUPsYSphNsx12FO/5HqZSGWWAkb7AN5k0sk/Rnop9CsAp/ZA+2mmXCGKHtRrDiaHVft8c60mBqOoHPCcGpywKBIALzFV/k/x5TkxDAbpcY/+sCKti2tGn1Je03sR5Sftr+pyCJSh6psqlMquPq5/6vD1iGswcyME0aXMYwG/pAHxTF/Up8pQJNvmyh49g8tSlnFJIEkgSmEsSSIDWXGqNVJZRCcRTunjCxyLFgsqiyGKG/xE29TzDAgkAtXnzZnv55ZcdQCKakBZAnv3TP/1T91fiLIARZ+9a+LSAAlB9/tnnvjCuX7/OrrzySnv88cdd0TjjjDN8MX3xpZfcjwkf8kJBYUE+9rhjfOHsKnePgmUXXXSR0/jjBhMwi3JTDq5nfXa0u3FNXSZJIEkgSSArgciQmKp0IqAVTQ/HThcoagRAclCK/zkHmJoO2psfjxQLqMUffrEJbDU/hebNMT4y24oKsR4F0AI2423ArDzO4MnN88pbPQczrG69Sw+yvXt2W2932brzVasP7rFrL99s/+yHf2Z7dn9jW+653x587CnLdy/z/19+vdcKpbIRQrGUq1u5mLN1xx9rq1cfZdtef936Bgcd1IKZhiJ17tnnuINt1iEcwgNMsXYw57NWccjCB1PE119/3ZUxTBTxt4W5IcwtnL5zEPPwww/7usaawXrGAYn8M7FWiIWMchgZMGPJT0CMwJb4XNZcbKr9ZyG9r3VZoECsW3bMRQAsglkChnWApTTEwIomggcqO4FmYmnR78QeI1+AK8wb2UuxZ4K1DhMdJjmg6Uz4YGs1hqdz3jpQ2S2E92Tiyjf7UVks8FvgkkAp9Q2xcAUeqZ/AHlRfZd/NvCOGoc/UMF05oAiAktJgjsOPIICS/MdpfuGbuQxgKkb15BCa9BWUIAJkYkMKWBMoxjPxMFl7en0jB9Jsd35cCH0g1SFJYLFJIAFai63F50l9RXGPzkK1aOpU8/TTT/dTxXvuucfBJu5j3ve9733PN/yYFbKgsegBZl1xxRXu9JQFFECJhZpvFnsWVjZ1pP2rX/3KvvryK+sqd9l5559nK1Ys94hSpPXtb3/bFY6tjz/u7/MeZWTB3rlrhx199Gq75JJLfdEv5InalfcyiQ3GAs9CjXkJPlBw6svfLMaUhbRYtEkvfZIEkgSSBA5EAq2YHVMBKsTokdm3GBxZJhhlxQivkQePahgELOClfKPJzNoHaDVBpzqHCg5A8TwQVPOdfCPvDK/xPvIdJSBgFNDiB2ZjyrOZ+gg3jPzy1sgXrFKtWbFQsOrwkJXydVu+tMcKjapVhwetq1Ryv1jlJQdZtVG0/uGalbp7LJcvuMlhVylvvd1dduLaNXbsMUfbe++/Z/0Dg1YolvwZ5ML6JLNAQCnWDQ5YAKUArzAdxAQe5haAFusUgBbPUjeeY/0455xznDWD3y3MFTFbxFcT4INAMa2XMmGbiKElhVS+ydS+0QzwQPrdYn8nAletfgtMkPksz2THUiuQ8UDkKsaLwA0ABfngAsTCTxv7F/YfXAdI4DCPwzn6Ryc/MqmUT61sndOB3tSkT/vRns2pcP8+5nP0SKAB7aXlMkP+2diPsmcFjNI9+hF9RUCkACzSFzimtMXoIh31dfmulZsP5jt9FBGcfS95KAqm9ub0D0BY7smUl3QUaIG0AMUEYGk+1BgkfZ7RGJiadNPbSQJJAnNRAgnQmoutksrki3A8XWHhFaOKbxY2TrwxzdiyZYuDVFznlPGHP/yh3X777e6kVY7cN27caGeffbbde++9rgiw+AFuAR4BhpHXjTfeaE8//bSfqPf39dvGDWfamWdutHffe9c+/fQTX9yh5rMRHBxZQNkQsvA//sRW95FVrxNmvul7QiytP/uzP7PbbrvNQS7KzUaDhRhlRCCWTsBUR/n1Sl0hSSBJIElgshLImkJFgOtAgK0IeEQFiXykkEsprefMqsUmSAU7yt2wOzOL/82TfFhbDnG5eaBzt0YZW/lGzvL1nPE91kcKkxTiOH8232nm04TImr/8ewQ8w88VihEHHfVa1YYG+21pb4+V8nmr1apWLpUs5w7kczYwOGylLnx6NZ24AwYMeMCPHjtx7VoHmpjLmzLKW7VW87S5jgkhIBb+s2BcEUGOg5CrrrpqP1NBKZKvvPKKrz8ocly76aab/O/169c7wIUpPb63YNfADMb0EDOayJCQ2eF4fWYsQKspoqYz/tn8TARozFb5IoOoFQNLgJXkqGc0fnSdbzlb5x0xouIeJz6rtpgMg0kyjGwdrrGP4SBQ/rzYv7AnwjQW0IDr0SdoJ/pBdvxm6zVb7duJus5GmvQt9rb4RWNuQt7sOWVypzmcQ1/mJ/VPAV3cZ89MPwBs13xBWqTD/lYuM1Q/gaCai5mHbr31VvvpT386GjhBB9TkJx9uzJNYTdAPuYZbEPbKAPfMt2J7iW3IvCifddSPOZP05HqE52CzMm9ilq2ya2xFRtlstE3KM0kgSaAzEkiAVmfkmlKdogQiQ4sFTYCWNjooIqeccoqfZrOxZyPG4stm7Tvf+Y7deeedrgCwqLOg4XOLDRsKgEz8WAy5x4IIOwtFBbq9+9tafbRddeXVvrl7553t9vkXn9uqVYf7KQ8L/cO//rUvwESkWnpQrw0PN09/AKx6epb4BnXvnuaJEowxQDfKLqeoArS0YLuKl8/74i3zkSmKML2eJJAksEglIKBJm/do3tNKUW5HTFmlXIcOzKECQRzUyuesUgBAwil7E9DKjUQZBGFqcrWaZoj7YBOBVzyQswLMrgkYWgIFNJ/vAw/qHtSDj0Azvvd9GlarVtxPlhQhlKRyV7fXo1KpWqPesGKhaKVS0YG4Wr3qqTXBh7ozsYh26OtG71J3zj48wjggzZ4lS3wtYl1ijYCJBUMLBhZzP+sKhzCsOfJlRPmQJeACabDGsb5x4MI6wnXakevkK4aWFEMxECjjRAwtKYcuo1kGr1r1vbkEaLWSj/YjUdYqc/yO4yLWM/oXkqKt8ZUFuOJ77QJa2f1T9C0kX6Lvvvuu8V+gcIye2GkfWqpzq3lJ99qZk9IzY0uAw1bcXdAX2AdH82xkDDP0scce8/2v1gSeZW7BqgAwXftqACaZqD766KMOcmm/yzuyKBD4xJwM6PXXf/3X9uMf/9j34pqvxZaSLy0Okjkk/sUvfuEA1l/91V+5dQVzKh/5pKWvsH/ftWuXp006f/EXf2E///nP3eKBv6kzeQOk4d8WQIt+LRcjzJ2AYRPNL6lfJQkkCcw/CSRAa/612aIosU4VtYET2CNnqixcnMJw6s2GXwspGzGc6bLZZ4NPGHT8mCgsOuYbAFGEUsfZO+/xG5AKZQOWFZT7k048yU468WRXDFiMX3vtVcsX8N/Vbddee609tnVrkwE21KR1A2iRx3XXXWcHHbTMNxGlYtnf51SMRVV+ArQB4LQeME7DooMSAAAgAElEQVT0atVNPg8WRUOnSiYJJAl0RAIO0pSbcxBzi8B0zTMHkmlWuWe+VR6jLKk87CsAKSCrfX6xmiaG3Gv+dyXK2VtNn1vuH775psHy2h+E2r+08jmoesmnUVMZro0CWk1zxiYbrJmfl8LKpYIN9vdZo16z7p4lNlytWa5QsoNXHmKVSs26yj020N9nw4N7bUl32Qo5DhqGfB4frlYtVyhbvZGzUqnLga3B/gHPoVwsNplX1ozIKKYt32JxiTHA+iQn+yhtUtxkJi9ZA345UDjyn3YECCN9gWECF12CbQBUrRhDei/eO5A+stDeiSCSFGGBiJGl1Uruke0W5ar+KmYW6QlwkJPsqchRgJbSj2AVbhPYP8FgYe/E+AVIEDg3E4CS5CKzYTGDplLn9O4+CcjkkHaGHUp/IMAEe0tAKuT/l3/5lx7oiOtqB4BzDoovv/xyB4/YD/MsfYQ02D+/9NJLDhDRfwDl5ZtN/YhSsNdl3iKPv/mbvxnNUywuHdrSL/kP6xTgH1+DAGrs2dVHdGDCO/J/CwDGPp6ASw8++KAD/phwE6iJwwP21BpTlBXQjnLLj63WqtRnkgSSBBaOBBKgtXDackHVhMVTp8zaKCqyEIsyCzULGIsoC58cV+q0HqXimmuusZ/85Ce+6PIuC/vVV1/tDt5ha+GMl7QAtDg9P/fcc51JxclQuVT2EylMGikHiyGnQLC0OPXa9dFH9uZbb9ru3d9Yo1H3csgvCmYnQ0PDViqW/OSJdFlgf/n/t/emwZZc5ZXoyjzjnerWQFVpRLNAKg1IWEJYEpJ4gBkECGzi4YHGbSIwDmxDtJ9N94uOeN3RPxzd0bij2/Gin5/tto2NDcETgw1IskBIwgaBBiRZA6WxqjSWaro13OEMmfli7Tzr1lebPPecO597a5+KinPuOTt37r32l5n7W3t93/7qV2dX3umIcBJJp0Y5YETaKSRxXQ1o6ExAICCwYgjo/qmcOX6Iz2IaYokPS5rNhprEscv0HncIrZymUr4skj3cwTAnmNwuhJ2QROXZojCr7XJrdW+lVLtsi3bYEtngyAKnD6PYS/sqHifQSGi1G9MYGx124YbMpQXufMiWxGVHVDEkcuOGMWTtBtLWDGrVGFnazjfvKFUcMddKeAaGwnNPQxJ4zBUGR5K1khZGx0Zx7FjuPDqFTJa5cHSNzdjoqHMM8zC1PASNThqdM6kqeCxDguicKbci3/mM0G6TSnjsdsdLkzxPTJy3qdsrEFpzXwGWiHJj20mBoJBCKbRsLZbQsvja73W8FuA4D2DdnM9oowDWvRQ5rFgvbUNqTV4n/I47NZNwoBqdShipt6yKayUULD6p5efCW8w96mQ/VuGsHFMuwJKYYh4+3ltoDyS1fvd3f9fNd6li4liQJGf43/XXX+/uIUy/4e7RpZL7jmou3Ws4p2VeWeZc43EkpLhhklWLsk7aNOfAnIPT1jlP5ztt7x/+4R/ykO80dfNjhhpee+21rp2cT9NeRUCJmOUCMPvEcizDnc4Z1k0Sju1jW7kATaKLpBhJOS5wM1et9Q1Wwr5PdhsM/Q8IrDQCgdBaacTD+eaFgCaGmvxwMs8VHKmd+HDmw5cPUq368OFHgooPWYYe8mHO3Foks7hKzh0H6RAwDJETybvvvtu9kwAjacU8JXwo8kHNnQxZN5VedCxIcjH/BMkw5uPat/81l1eL9bGNrJ8P1aH6sNuWnTsk8iHMXauoGnvooYdc3XwYawKnpJnsi1b0+1llnxeQoXBAICBw0iBgw5ikolKYk1RNc4HRTVniO/BFCi0X5pjmuxVKdZUnfHdBeycor3LFFBPBH890pQTxc2Vx4j1T90pLaPG+mTs/udJLebNsu3muUilGYyYnhVzOqSRFxHZzd8SIecH4fYxSHCFL2iiXYrdwoVCaNvsXkYji93ntGetgP7mrYpbkhBMiNFttxCWSTak7D1+VUq5MSJME5bjk8naxte12C41WczbvC58rdAL5vOBzg5+1W1hcykkrPStaSTtXBnfUPjn24bUUCNgQ3rmcYSm2rALEV3jJ0deGMpzLcHGOTj3nGPxdOaz8ecB8HHGWVRJs2jiJBPaD6hteIyQyqEoXOad2ibxbCty61eHP62zoYZj7LB55zYdZ00c/+lGnwuLck0SW0nB88pOfdOGAnLOyvHJQca7MNBmHJyZmVaNcDGaonzYP4PyaEQZUaWnXQ9ox71eam7Psb//2b+Pzn//8LKlKgos2SFtkSDbn6IyyuO2229x3JNy4YMx6VK9SiXA+/dd//deuDzfccIMrQ8XYfffd58InScAxfPFvvvhFfOADH3Dfs08f/vCHnUqMds02qb+LRznUEBAICAwSAoHQGqTRCG2ZRYAPHq2oaCWaEx1O/PgA5IOQD2EbD88HKR9gVFzxnas2t99+uwv5IzHF1Rxuf654e64IUZ783e9+1z3kKFe+6aab8M1vftOV4YOXD1fWRckyCSk6FDzmV37lV1xdXOF8/etf7xwJrgKxjLbBZi4vhi+yfp6bBBol3kx2SXm1Vp2Ur0KTYK2UBnMICAQEAgJLgYCcVN5beF/jvVXkj02obhUkJ5BAIqQ6YW9yrOXos94TFFKd8kUO+FI4rDavoiUPFDoj0kd9UEgT77V+0nTbRrZN4VrCTMdYRYmOsY75cRKRObxyoinNuKMYHJmVU1lxToR1dnMsRTEq5VKHMMvDQlvtZq5o65CCVqlsyRFHZplBorDshHatY0JLIXs2V5h9nvayMTtuhNBeAxZDqxS3pFava1I2JFUU5yb6zAUwq8Di93S6OVehU2/Vh5wnWDWXrs9e/RNpoOTdUlLyuuD8iekRSGxwnsMdMy2Olszu1c/F/i4C0F0rnfyhGsfF1n0yH09cFdHAuSoXaalYUugpx/6zn/0s/vAP/9DNb/m3cKei6cMf+pAjwEQ0kkDijq2yRc6VSRg98cQTs/YqG2J9tGku/pI0+/M//3M3ByeZpV0KZZ9UaHGBmCouLhDT/n/91399dpGZaUGYI4s5vTg3/9M//VM3ByeRxToYosgFY+7++rd/+7fufFywvvLNb3Y5tKga40IAVVxskxaSrb2fzHYS+h4QWE8IBEJrPY3mOuyLle7zYcoHIhVaNj+JVob4HckkruDwQcYHKhNYcmWH5NbOnTud9JmKLT4UWYbvfFDzGE7yKKXmahYf1DwXH5xsA4korp7SueGElPWRVKNkmw9TPvgpeeaDl//5IGa8P+XTbBcf5nxw83u2Q8nnSaTxd+eceM7iOhzO0KWAQEBglRBQjhzrFPO+ZfPXWAdTzZSDL0fXOtNa9ZbSyb+HFTneS+EwW6LBnkMkHe+pPiFkSQvbNx3vk0WOfuokWOd9X7jpWPWVf1tSjKGSaamjEaOQKwXSNlVbGagdc/0nFeUS5kcox1QO5GGHSZbm+c6aVFvlZX3c2Y6uhAaZNMfQrGM2qzMuIhBdGKgL28xJwPnYV1HZIrw1DiK1iohae1mLJPDtUXMRpjLgb1JNkVBQmJhyqTH1AYkIJm7n9aXcWvPJgce5Eecewoh1nHnmmU7RwvNzwY1EB519npe/c97DY1byZcdSJMpKnn+9nYu2RPKGLyZm59yViia+OLaco3KuzDkqbYQRCPzMF7/fvm3bbG5E2oV28yYBxbky74dM20EVFW2HdXJeTuWWFFVcbGZieRK1nHdzPs7ybgONZtPVQRuU3dPuqNqiOoykFNvMSAiGDTLCgXNuLSJzcZjlSc6SkOXcnedheRJY73jnOx2JpY04SAwrHFLX3Hob89CfgMDJjkAgtE52CxjQ/iukRCt3dvVfk0olxVXCSqq3rrrqKjdh48OOD0VtB0wZNVeJ+FBlAnhOmqi0IrlF6TQf0sqBxYczH4osS9KLD16u9vChzN/4cGd9O3bscA9QPuSZD4C/cxWJvzPnFiX9fHjzwc72sD4+9BX/T2KLD2M+uNknrR4pb8CADk1oVkAgILAGELDOuq8kskmoLaHVrVtWtWLLSMUkQssniizpI+JnPoRDt/bYhQ6W8Rc+FIYo4kskEPuq73wljtrHslIrWCLDJwR1XkviOce8FKERZ3noYjtDiVxWq+0IrTapLMYCOuIpA4MG+TGOc+LKJcPPgJmphtvlMeKPHaJGfSwz6XwndNHHp9s4rQFznVcT2U+NMZ+btGepm0QOzVXhXESWjpOd2HxZsvdehJaOVQ4rKWNoQ3Tat2zZ4k5DUoAvpiag4oULXOwPHXQurHFewpc2jlE9/ZyfZbRYxnPSuSeRwXkP5yoksxhGxnNyziJywS4WzmtQ5lnYJ8ZFavH7lSbU5tn0gS/O+xztiGPJvFhuM4tm05FVnAdLwUq7uPHGG/F3f/d3Tq3HUD3a5lC97spx3kobph3yWKX1IAD8npsKMFxQ99VPf/rTbj6rsHYeL8KK75w3U0lFm1OOLNbLaAlussT8box4oF3y/MobyHkz28o5NReROc+mjVx22WXuurngggvcPYCLzbSjaofI1X2C8/xvfOMbP5OXd+AHMjQwIBAQ6BuBQGj1DVUouJIIiNBSCIlWyKUoULJjtYnf8+HJFVAliGdonx7eKs8HHlcn9aBmyCAfknIWrCyZkzwSVnxxlZSTSv6ucAH+zocvv9e2xKybq0GcqPK/dnFRuAEnGZxQ8sFOsosTAk4WNAFWSJAmoiuJeThXQCAgsH4QKCJs2Ds55fzsE07qfTfSSeVtyIYWGKyCyYbJLQeilsAqUlbx/lmk0vL75yudRGApXEfldT6FH6qvVs0z26ZSjKYjqiJU20ApjzlEghStKEU7plKLm55EqDCvSycpvEsa3yG0WtMkwI4TdZY0EzlXlCPrZCG0OD58zvNFx5b4KEecfUZ3s70iFZa9HoSj3VTBJ2Dmsmu2Twttcuh13XH+QIUWFdtMrM05ClUpd9xxh1PRMFUB5wbcvIaKFoUNag5kQ2y7tYFtFflFgoLzFJICfHGuwvmM1DWao9hQv16E2VJc0/a69e9VnFOF18IRoO2RNOI8l/NLXiscX9oaCSSRlySMGKbHzZNocyxP+9xx8cXOXngs7zfaHVH3PZZh1AI3seA8mOVo55/73OfwF3/xF44w5UvElvJq8Vy33nqrmxsrfJFzcub5+qM/+iM3N7/55ptdzqsrr7zStYEpOxg5wYXqr3zlK7ORE7QZqrYYGskwSUZasC085j3vfa/L70WyjfZNW/d381w4uuHIgEBAYBARCITWII5KaJNDwK7YKc+UiB+7+4lWh/jA4oOTD1FOiKic4oPM7t7DhzlfWqESYcZ6+ZDm5JgPb+Xv4sOWdWmlVA6NQhuUE4DHczLKBytXl3hOKrKkvmK7lPSSEw2uNllnyTpg1uEMphAQCAgEBBaCgHVKLXHlk1X9OK+9iBI5OiKyLOFT1I5+ztmrz90IBvWP91RtvKGydiFEoU0+qWXJMp/kUL+08CACzBJOTIDPYELueFhPSWjl4YXtKEWzlKJVytBKE0dkVaO8HF/MsdV2EYMR0kaCpJ2Hg1KhZfHS5o/u3Yss7DVOvTBdK7/zWcoXn9kcU42zcrlpTtCtP/MhtBSqJFvoByPVr1A/XRfaRIHzASq8ORegSvtXf/VXXXoEOuScQ1A1LhKApIHmBJxjsIySxs/VP9km1StM6k0SgXMT/tf8h+dQLlJiKHJrJRfUrG1rwbJX//oZg5O5DO3uE5/4hLsuOA8lWcUXVXpU5nHMmXuKi7kf//jHHQlFzBUa+NnPfMaptliOZJjCFWkfrJO7HpJoIjEqO+X3v/mbv4kvfelLjjTVtcjvpbSiguvP/uzPHBEmm6ZCjOfg5kxUk5Gk+vKXv+y+I5FFYpeRF+wTQ3BZH7/ntUSFFok12vjXvvY199sv//Iv45lnn3X1MEqDIbWsi3N41qGdFk9m+wh9DwisRwQCobUeR3Wd9EmElh58dtJqHQg9OK0Do8S/nPxplZOwcIWKRJfqEkGlbdAVIqCklXwQk9DSjlpaHdcKvl3p4m+sX/kG2G4SYvzOriAr3IcTCK3eamLOcr46YJ0MZ+hGQCAgsMIIFBEc3dRXappP6Oj+a4+zag4dp3PZ8grT8xUYiyW09Gxw9I9JWC8n3hFETMTe+a/7Pe+zUthqMcOSXnqu2AUUS2SofhFbUs2cOKxMohWhjAiVJN/FkYm0qMxqlDIkjDNkmGEKlJM8JBFZHm7YLsUuBjFpp2i7BPHtn1HU5ZTX8ZdVap0shBYXkkgG2fQDXNDic9ruYuaTldZWi9R5+k7vrF/PZt8Oel3KUklxTDiHYD10vJlQm5+V40jqcs4FSCjQ4damOCQMSHgp/KpfoonHK1cQHXuGGjKEkWQWX9oFj/VpPrJaKQ9ks7we7RyuF77h97kRYCSADRtkaeJLAoq2SVKJOaioCKQiSou5nL/+q499bDZdhu6lHCepBan4446DvNb4n/NkXnu/8Ru/4fJcMUpBYY48l0IgP/axj83urKjFhU996lNuN3LaOUMJmZJD83EtXCusmClEmCReqT1o1yTseJ1Q7XjLLbc4Bddf/OVfOrXXu9/9bvzjP/6jy1vLa5ntZ79ZJrwCAgGB9YVAILTW13ium95IiSUHw+ZAkZPEh7OcL+U94d+S+uthqGTyypOlnBhSRWmFVyuxIpR4nBwb7bRoVw4lw+ZDki9NIDVR5QRBYRCaYNodG5V3RhM5u5rbbSK+bgY4dCQgEBBYMQT88J657i9FhJYliuSg2Mbb+kUyidjySa2l6LQltKR+8ZPAW3JCyg+WtTsyagFB4Ynqp+7bcyl9bP9OyLOEyCWCd4QVqacsQRpljtBqlYGsFIEkVCnJUE34TkIrRsKcR2W+U3hF5z5f8OiW3r1IqcUwR+eAMhHXOn7R4aVTymctF6yovOaGK3yGM/RICi5LQgkOa99F5K5Vb/GzCC1bthchSxvTDsyaD9D22E6qs/kbbYvhgMzpKRUMFTPMJSTiinbLvpLoYruldOl1fvWbdknVC1Mx0Oln/WyP5hpaUFOqBX2/3PMPH3fdU0Ro9dO/dWzei+4abU2ht7wWpErSnJY2wTLc2IhRBNzZm9cTCTCG7P3Wpz7lFFwcByn3aEu0Rc53uRHSV7/6VbdjN22Sc13aPEMKpV7ldUmySWGHPDfr/pM/+RNHgvEYEk4kx77whS+4PrNuqru0uRMXhHkcd2okYUUbZl+4azjz2/JvkmfMn8swXr6Yz/bQxIQ7L3c3Z14uhiX+8Ic/dNcd2xBCWhdtYqGCgMDAIRAIrYEbktAgIsCHkVYO+Vkr4SK4RHiprH7nhEjqLDklth5O5vjQttJ6lZOKSiotPsy1G4tyevFvPnQ5GeDDnXVrJZYTCK1KiQgT0aaktXzXJFKTOOsYqX/BCgICAYGAwFIgYJ1TETZ+Hp5+Hcgi4soSR75aSmTWUpNaReSC+qTffLWWVGU2/Ev3ZyUUl2pAjpzNw1VEjrCcVL6zqi5ySgwlJLnEkEFHT6VOgcWE8dzZEM02qmmMWkIlVwlZFKPF5N9Rhhb4vGParRNDJklS6Vkx21djIHmu+ZOD0NJiksaLDi2dV44xFSJWQWjtv+hacASgG6fju0rqO5/Q6vd61FyCx2vhTMSYdo1jHk22+aWXXnIEAcMMr7vuOhcmxbAwHqvQLM0btPgmG+7WHs1XeG6GMFIZRlKMuytLGc55DMtpbiJVmOZL/fZ1IeW0QGnnc1ah1at/CznnyXSMvU8LVyVoJw4kUUkKkQziBkYkkWSzvLY+8pGPOHtUiCFthQSVcnGRCKPyicnWpZKkXSlHFutlWc61FZJIW2RoLQkn1sXzkZTiQjOJMSllNU4sz9xaJID37NnjdmLktUMyirbK46Uw5C6IJLQYtsu6teDB9l9yySUuUoIhkiKOda8+mWwi9DUgsN4RCITWeh/h0L8lRcA6bEtacagsIBAQCAgMCAK+41/UrCIVRzdiTESMFh6sQysiYSm73kthItJLoYN0prQYIgWLQhL9HROt6pYOm0LdRAgMj42imbacSooqK7fV/cy0Iw/KpTLiJEMtKyFupRir1JG0Ekw2mqiNjWKiNYPacB1x1kaWJo7QcI5mpYxyZzHEhqTzc7WTR6oxPePycrkQtuHh2VB5KZWVJHw58F7KsVP7uo2hHG9iz7Aq/k11FlUddM6ZDFoqPDq/JI6kiFIKARGRWqCiWoSfbfoCS1RagsUqvNRva/da4OKCF8/Hl+pmPfyOOa2uvvpql9+H4VAM+/rBD37gyjKc6qmnnnIhWHT2Wbd2l5PTb8+nz/6152yjWnX/mYOIeHFHOBIM/YYuLvW4FtWna5HXh8i2bn1aifasp3P4NlF0Xy9SttJOFa5NPGT/WoRdbkJIi9I8txafRcypDbpPFPXRLmroHq/+2MXw9TTWoS8BgZMdgUBonewWEPo/bwSsOmDeB4cDAgIBgYDASYiAVaJah8gqqQhLLzKqH+h61SFCTecWoSUHSkoYfe87giQolAeJRIGcKzpfoxtGc5VVuYxW0nahNdVqDe1mGyP1IaSNNiqIUS2VMXFoAiTAKkNDOHjsKCpjJKKmUW0nyJotRz6kyDDNHXaTXLFVHxqa3ejEkVtArhKLYlTKZeeI7j9wwCkbFAYvp06kXS98+sF4OcvM9YyVQ0v8iQ8JG+bdIc5UcXA8pLAjmUUcmBeIvyutgOrgeHGnY4ZdiTQiVsRJjrSwK+qvr1jU3yI37YY0/I45f5gMnju2Pfnkk47M4jEf/vCH3Y5sbDvLULnFPjz++ON47LHH3LhLlaIQr7naoxQH7C/Dy6hgY/9J+A3q2Bfl0OpGkC+n7a2nuvshtHx7sGGnIm99wna5x8USUnbjB4WOF5HK6od+89vOv4uOW0/jHfoSEDiZEQiE1sk8+qHvAYGAQEAgIBAQmCcCRQ5N0eq/dTJE+kgdYwku32GaZ3PmXdwSJlIjaGdb5dmi8yQHyrZPeWhIepBMUQi5drZ9/dmvx/O7n3OqrGarjeGRUbcb4Uh9GK3JaffemJ7GsalJVIeHMDq+Aa87dTv2vPQiDh+dQNps49TxLZicOIKoFGOm0WDOeCRUsCRtp74iUUOCggqu1/budSqwkaFh7Lj4YkfO7Nq92xEybBv7pfZLPeSHnM4bwAE4gH0mYccxYAgViR6SRNzNT4mfmcOH4VEkidh3lrdYMBzv7//+711uKZGpIsNEaIlIsl229lNk9yKgVE65M5kzi2FWDP1jO5lLiP1gMmuGSzH8kP1hnh8mc+ffVJwp5FDt1yY1apNPSujaIuFHdRbtgGQW+/Laa68NTFJsSzCIZNR1NwAmti6aYO3dt2HZvB0H3hvs/W45yKtedYpU0zXI8lLM6p7sD45/Hc5FNq+H+9+6MM7QiYDAEiIQCK0lBDNUFRAICAQEAgIBgfWMgHV++lUAFDn9yr2i/FrWOe/l8CwWX0tI6LN1pG3ITZGihQ4RiYiDBw864ojECEkIEigXXnA+pqcmwR25slIJh48cxXnnnY/hag3bNr0O4xvGcPf378VzL+7GxNQRXLTjjbjqyitx+ze+gZlDh1ErV7F1+xnYsGmzIzdIaJVrVTy/excOHDyIar2Gt7/97U6FxWTHY6OjzgFtN1v4yC/9ksvBxHLa3Vd5mIiZkm77hMhi8VzJ49lXhdKR1OPfJKwuu+wyp3C6//77XXNIFpHQoUKLOXS2bt2KRx99dDbkjmPFpNRMiM2cVRxn7UbI44kRiSSfEJBzXWSj9jsl5laeKl03bA/bpnBHqscYgsi8Qwwx5HiReGI59k+EpIhUjaOPuU9C0J4Z1kg7pQqN4Y0cf5tLaSXHrehcVkUjBQ3fteGP/Y7HL/d9YbXxWI7zz0VoCV+e14YVqh32PjnXd0vdbuWA83cYVdigNn3o1x6sOksh40vd5lBfQCAgsLoIBEJrdfEPZw8IBAQCAgGBgMDAIjBXiNJcDoWvuvJVAErozfci0mA5AREpYZ1k69xZR9rmXuFx/K+cTCQjqAzid5deeine8pa3YPeuXSglKc444wy8sPdV7D94CKedehqee/oZTB46jImJQ2hECUpDFURDJdQqMd5+1dX4yffuwdDRGQzVR7H1okuw6YwzHWmFOMKpZ5yOf7zzTux+8QUMjQy7nFFHjh51uZa2b9vmzs1k8yPDw46YmTh82JE+jzzyiCtDAoXOoYgsmzR9OXFe6roV/ieiiX1V+CiVSCSumHvq5Zdfnt1IhuNDBRedYJKMVD2RzOL/d73rXbj11lsdoaUNAEgAKTTT3xFT9iIVSzeyQDmqeDwJJIVGKjcQ20TiivWQtGIf+K7+8G+SWzxOxzjSst12x2hn5W74shzDGqnyYsJvEnk8jnZAlZjCZJd6fBZan48j20osRDL7apuFnicc97MIyJaVM44l/E0VLCG0EhjyfLpfyTasSkvXV7dnU9GChcrqfrES/QjnCAgEBFYOgUBorRzW4UwBgYBAQCAgEBAYeASKFFVFjS4q5zsTPM53SLUVPB1+EVq2zFwk2lKApzZaks2vV2Vsbh9LaJCU4PEMHWOOIqqEuKPW/n37sO+ll/He992M2+76LrZs24bN4xvx+KOP4dBr+4EoQ318CKgAH/noL6LSbOCULAZeeBXnpHU89PiTeGnrFhwZHsJ9P/4RxjZswDvf/Qu4+957MNNq4pzzz3Nqo3aSuFC50ZERd+6fPvEk3nb99Y68aDSbuPHGG/G1r33NkTUkMOTIKZxnKXBc7jp8W9KmArM7SnYcX5JBp512Gs466yyXHJ6klRRJJPaYaJ0kJJOic8yIB3cWpILp61//uhtD7VjMciSheO5u+bO6KYuEB+2aO6pxXBgeqrBFElG0fZJrtB+q6H70ox85olF5r1yetHp9dqdn5QRjfVRraVdCe11ZMpbfEwOSntpB7pVXXn7Q8BgAACAASURBVHFkGFVfPOegKvQsCS4i2eZNWm57OxnrF4lq78XC3JL5wqZfVdRisOQ5pM7yiSiFUav+omeFzV1nydK57veLaW84NiAQEFh9BAKhtfpjEFowgAgUSa0HsJmhSQGBgEBAYMkR8Cf+fjiTTiglhXV25rp3SuHkE1pyzrspXpa8g50Ku7VV7VS7bP4WYiOHSQnESVyQUKEqiyGAJK5OOeVU/MvOJ1Gp13HuWWfjx/f9CBvHNiAqRTg4eQgTRw4gbU7j/I0b8YGLLsWz3/ou3jK6FVNZjJfPOwsvj9Rx78MPIhoZwjvf817cdc/dSJMUF118Mc4860wXirhv32s4dPAgNm0Yd+GHN7//A460YbuYO+rb3/62C4u0ebRWwiFdjvFSbjORMdbRpZNLB5jjwCToLEuVFgk/quiuu+46l1uMuauIBQmjc8891xGRDzzwALgjIYks1snPPuFTtMuhtVW7UxzLXnDBBU4BJpUJ66Y6ii/aPoktnodllfSdCjMe88wzz7gQQb4scSclDcm2U089dRZiqybUlwp/JVH38MMPu3boePZ/EAgtX8FpbUa/iVCx78thWydbnSKx1G9dW7I3e7+TWmsl7xtsh00GL3KZ7SIZbHfptAou3bdp39qd1r+Xn2xjHfobEDhZEAiE1sky0qGf80JgpR2reTUuFA4IBAQCAiuAgHUWeDr97eeYmiskyFdxKXTE7iLnE1or0DXXF6vUsu20ChyRGVJq0Zmy6h2FlHFnOjp/VORUyzW8uGcPquUysjTBVoZ5zUxjfOvrcGTqGJ58ZidefP5ZjDQbuGzjJtxy3hvw9Ff/AVfWNmBoeAyvbN2G58fq+NYrz+LgWB3v+NCH8f1/ug/7n38ZGzeMY8eVl2Lvvlfx2muv4pwzz8TWsY149dW9uOjKN2HnM89gZnLK5dTas2ePI7S0a2NRnpyVwHopzqEQVSW7Z51UX2knSqmpSGC96U1vcg4xSSTuFPj+97/fqZakwpJKTbbI8L8777wTe/fudXX6yhSrIrS2Ibv1VS4kp9iO3bt3uzBHElpsJ9vId56DyisSa1LOMVk8/+ZvdNpJbFFdR/si+cU2UVVG0tQnF3yVCutkHSSzeKzUXyzHc9DZX+2XT2jZe4j/m58QfCXJldXGaSHnn0uJZIlg3Q8UbmhxlRJKZK29Xy6kTUWEZbd62B5eB7peeG6F3io0V88j3YuVi1H3dNq47NwnpBfb/nB8QCAgMHgIBEJr8MYktCggEBAICAQEAgIDgYCfvF0kAB0jOud0Gnwn31c+FZFa/M53XNjhQc1xYvtAZ4+OFZU2JElElmzevBlbt27D6NgGPPXkTxG3Wjjz1FNRr1Xw6BOP4w1XXI59Rybw9PPPoXHoELamGX7+1NOxI8kw/uLLOD8B2tMt7B8awwtbN+Lrx17Cvq0bcd3Nt+Cu734fB595EVvGxnH1DT+Pw1OH8cijD+LKSy7FRWeei/0HDqJVq2Cq2cTWzVvQnJ7Bd77zndkE5MK2myptIIyt0wjrkOuz3fGsV1sZnvfGN77R2dILL7zgCCWRsLJf5eGiso6KKiaHlxMsjGxeIalCpGLRToYkjKiIIkHF70g6sU4meeeuizb8SUop7YypBNUKJaTCjP9JhrFOEXIME2QbSWbxPAohVD02PEuKGh5z+PDh2RxdVn0zyISQJZlFWuieQJyUR6wb6byQsLIics0S2SJNLIEpGywKeeuFr38/7GXP/u9F57RlfOK6aMGBhJHdwdPaNesSoSWy1oYs9+pfP/2xqkb/nqS22e/5Wc8bEdJFRJzOzfuzrg9d84P8fOkHs1AmIBAQ6I5AILSCdQQEAgIBgYBAQCAgUIiAnDk5DyIGWFiqJYUzKfypmwPmO4509u1KvBzYQR0KOYZ8J2lCwoBOFnMTMayNxMLW7dtQKlfxwp7dmDlyFFs2juPYkcN47IkncM0NN+DpXc/j0SeeQHtyEq/fMI53X3EFtk9NId29C6OHDmG0Wkcyuhn7xkdx6ws7cWDDMN77S7+Mf7r7h9j31G6UALz95ndh18u78cKLu3DRBRdgy9AGtNspHnlqJ5pJguve+lZMHDzkwukYdqYxk/pHzusg42ydctqNzfHTq90cH4bvMQE6k7zLcdf4yZlmrq0LL7zQhfDdcccdjvhiWb4rIbwIW+XvUpitrgtLUtEWqLQiKcXk9K+99prDXmF+1kEvIgpE8LLdJEdpV3zpe9ob20zlna41qVd0bbF9Uq7pupR6TWq2QQg57GcMfUJLyjntgmjVQ73qm+v3boSWj3HRdaMyNiyyW7lubZiLoCoij/Rdt+MsqWfLqq0KhbWLB7relIhfebQ0Bta+loLQKiLZRDhp0wO/DMddO7WyD5bIVd/Ud4UmyvYtgdaLEFyMLYVjAwIBgdVBIBBaq4N7OGtAICAQEAgIBAQGHgE5CDbkS44yG2+TNuuz7yCqk/73VqFlncdBBoXtlDpLqgGGcVFVw930JqenMDo+7oik3c88g8su2YGZqSk8ufOneNObfw4HJo7g0ccex7HDh3Hq+DhueftNOPT0TjReeRGnDddQyYA0qiHdsgW3Pf8kjg4P4b0f/Aju/c69mH71IMbHRnHhFTswvnUjJo4cQrVUwuG9B/D6M8/CT5/bhZlmAzfe8Db87d980SUAp2NnnVWO3aATWj6xKZXgfNrN8WCeLJJVUlfRAZZqg+cg6cSdAInJgw8+6JKoc2x5LHHj9zaXj9RPvoKMxzA0kOTZjh073Ps999wzSzrxdyV6l9POukRqSUGi+vnOOkiMnX766e4z7YlhiFRn8Vx+iJV1/hUWy3r1n+ddK9dYt+tf9w+fdLFqLV/tU1RXNzLFllU9uteRBJQt+ESaHxI51zmtbXe7T/a6/xURWtYm/X749akfsgnZJOsgtrRX/54tPLqdp1eb/d/9enQt8BrX5gn6Ts8ZkVn8m33QYojIRGHLv/0cWrL9QVUAzxe/UD4gEBA4EYFAaAWLCAgEBAICAYGAQEDgBAT8lX3+bR0hq6CxDh2dDks8dHMe5azY0Jd+HM1BGCb2UYmHqdQiNkzCzjCxfQf2o1KrY2R0BIcO7MeFF5yP++77oSMkLrnschw5Mon77rsf9Wod27dsxq995Bfx9S/9DbaMDeGS88/G/ldfRdJIMLZ9Ox54aQ/atTquu/Ym3HX7d7CxPIRLdlyE8VNfh2deeA47n9mJd77jHfjut+9EtVLDe2/+IA4fOYKHHnoQzz/3rMufxbaSoCFZw3eRAYOA41xtsMQEbY22Z3PhzHWs7I/Ej5RWVGzRUeY40GFnXcTj+uuvxyOPPOJybfF3qrNEZDGUlCopliV+/C9yTHbOkEMqqkg+Mck8ySfifv/998+SWCqrUCm23Sq9RCzwPGwvrwOpUUiE8T/Pw/9ShInQ0rH22lEdVrUi0sKGXw2iDdh+WBJFZIUlmuxufJaAWawCx7/3sW4RWjaHm70Higziez85ynSOIlLLki7qi33vlhNKddnwQOFmFbY+yakyUvBpE4mlUGL1sjFrj7J/2bhsVgSVrj2pNaW+smPP+qTOEhm51GRcrz6F3wMCAYGVRyAQWiuPeThjQCAgEBAICAQEBhYBqxzhZxuu4TtG+l2kllXAyNmWw2Q7rHP4oWRLpQBYTnDpIJHcIElCJ5DEyPve9z7cdddduOANF6JcruCRRx/F1u2vw9VXX4VvffubODY5iauvugYHD0xg93MvoN1q481XXInx8TH86Ef/hCxr4dprr8au55/F1vGNOOf8C7B/cgpRuYoztp+Br33pVqDRxNlnn4UnntuJqF7C9tNPxcUX78Ddd34P5559Hi6++BJEUYwDB/bhgQfud+QNcy6RpJGaTGqn5cRnsXXb8CY5tSJT+1Hg6PxSdHB8mNeKai0STkyW/q53vcuFjTLxOneI5DvrJjlFYorv/J3Y0cEn2aXE1Pxbidr5meW1cyFzZ+m/FGE8jnbC+m0uLxEL/jUmFZ1ILx5DJ511KFxsLox1LqvQsuTWShAVC7EBS0SJrFC7LTlhCQqpc6R46/f+UURaCS9fgaVx071K+Pr3NbVfYardMPDrVx91vxQh65NZlrjpVre9PoSFrnm239qfvT9bElXHzUUoLmR8i44pIrREyKq8cttZwsvaik8KsrzsYlBtfanwC/UEBAICOQKB0AqWEBAICAQEAgIBgYDALALWESpyhBXq4au0bEiIdZZ8x0+/0dlQKGO/6puVGKZeTjGdJTpdDOlzebO2bnVkw8UXX4zzzjsfT+98Grt278KOy3YgrpTw/X++F+0kwbXXXo/Dh47gJ/c/jLPOOAsf/MAHcPttt+GUU7dh+ylbMTY+gm/f/i2ccvopSNIMzzzzHGrlGi676FK8+PxuTBw4iKmZSZSHKqiPDuODv/ghPPTQT/CWn3sL9u09gJ889LCD56KL3oBzzz0H9913Hx577DHXTraZBI3dJWwlsFzIOXxHmjZi8+X0U6dUKiLyaJtUUTFZ/P79+52Kio4v1U+sf9OmTe6/8ktxPJmUnXmriB3VWsSPZan8EgHAa4H4cqfEl19+eTYJv3XKpeazZKJ1uGX7+o7nkNKERBY/8zxKjG/DfHVtWSJDhIl+85VEq+3kd7u+dK8RsWRxscotS+xYdagN4+xlI0WEllRvytGl+5PINeVR66UAK/rdfud/FqFpiU3bR7XVJ3q73WNF/snerJrPr0uY2zBOXwFmsZ8PodxrDOzvsgld6/qNY8FrgL/zGuD1qn5bO2Kf7fOn1xjNp22hbEAgIDD4CARCa/DHKLQwIBAQCAgEBAICK4aAdRSs46cGaKVcjrecIu2M5R/jO9CWsFBdCg0bBEekyHm24MuJpiqHBBGdQSbxZr6jaqWKwwcO45VXX8XYpjEkSDDdmsHk1CS2bz8V5biCg/sOol6uY/vrtuHAgQPYsGEM207Zhl17nseho4eR1RliV8axA0dQzmKMj4xiZnoarXYLaZYAUYYtW7dgaGQYk1PTGKqPYGpyGseOTqMxM4PNm8cxNjbqyBgSLVLNUW3EtsopXDGDWsSJRCpoV0I563NVSVuiE8yX+kpFHW2N43TJJZfMqq1YRooY1q1dBCcmJtxnEa5y+Nke1m/JLRJf/E98SXbx3Gwvj7Hht/zbJ690fpu4Xg68iAhhwHeNpVX1+NeX6pLCyydHVvsa8+8vljRnW62ajX8XkTCW3NHY+MqnfsxOWIj8IXZS+PB4qyAV0aZ6u+E4X8JQRJbGqygHms4tgtaOv/0svCyZ5ZN3sg+W1b1MZCrrsiGP/WA43zJsT5FKjfXI5vVsUegtv7fqRGHfi5Cbb9tC+YBAQGBtIhAIrbU5bqHVAYGAQEAgIBAQWBYErKNW5MQpx5BCWOQY0RG0Drd1pP3PcuJsGMlyrf7PFyS///7xaicJDBIm7LcIl1JcQpwxxCxFkrXRTluYbk6jUq3QM0ej0USMEsZGxlAtVXCMKq9SGRGTdicJpttNJLUSojhCqZ1hqFpDu52glbTQztoolWNUy2U0Zkhk1THTaKFeG8bBQ4exYWy8k+MpwcaN4045xPFQbij2Qyqt+WKykuVFeBBnGy4lO+tFGPB4OcRKDi1iQvnPrr76akc+kZDkODLkkCSWVHdS+1jiRLaqXQt5HtZHTBmCKCKAtqA8SmwHCSqqS3gellFOLZG47JdP6simlCBbRJ4l9CwOliTSZ1+ZJbJj0AktkZFWqSWVlL1H6B5id+Trx04tYa3PdtML5ZKSHfW7K2QvItzHXf3T2IvQ8gk/9V3j59uLbztqr3/v1nF2QcEqs/z69bdPiPW6/nqNwVyElq5x2j374SsZNSYWM12raq8NCbXPndW2+164hN8DAgGBhSMQCK2FYxeODAgEBAICAYGAwEmHgBwuhUApL4vdKr0XKNZJ4mebcN53oKyjNSikl+3fiY5ShKSVEypxHCFDgna72VFXpcicCoEhdFXwjyxJ3X8kKWJEqNRqmErayCKgnGYUYyGJM6QR31NSH6iQ6Mng/gM8R+z+w/1nzrO2e1/rL0tmiSyig6vPvuPfr8MqlZXUU1KBqL5exIRsUCoTS7ZYssEPDdR4iMiyhIaIBZ6bzvxiXpZwkAJHSfVJlNmQssWcZ6HH2vPbUDHhb0MmF3qOuY6TyolldA+z5FlRDq3u1/vxX+x9yz+/Tz7O9XsRaekTeTq+iFzy7VP3T5UVqaq8bP7v/V5HyzE2rFMLJv5GECKxdI2J7LKEpkjwoj70uq6Xqz+h3oBAQGD5EQiE1vJjHM4QEAgIBAQCAgGBdYOAVYDYvDLKYdLPCr5VCfhhh0VhZb0cwtUE1zpPGQmmKEaURY5qSpmgOGGS4sSprqJSjFaaIC6XkM4m3I8AkldphnKpDLJXOj4jJRbnpFYSudpduZIIrSw/H38huUUiK+LbOiC0RDzZcFRivVhCS3VYkqwoXK2bHVvlkxxwq5LRbmxyru27yAP7bo+VAmUx9ix7ZDvl7EtN6W/asJjzLPRYn8hjmyyJtdyEilUIWULLH5Nu/fNzTKlcN8LE74/9WzZm3/0caL3qLyLHLPnj2zF/0716IWGaCx33+RxXFF6o4/0FD5849vH2y/fzfJpPW0PZgEBAYPURCITW6o9BaEFAICAQEAgIBATWJAJy1uXY95PjyHa0SO3l79Lmlx9EoOREZVGEqFxGRjFVO3GEVtZug1/EpRhROUYzbSGNgWbSBotxV0TyTyl3sctKqKYMWyRRlZNYIrP4t3O601ydxTIkvnKhFt87vztCa+2/aFt20wA56YsltHxkLBFhyY5ujq9sXL9LBcV6bRttDix7zm5KnrkUPvMZTZ/QUi4vkjdF4VjzqXupygpnhYRaLFeCcBCp6e+yml9K+QXUjVjTPcuWLSrv19OtPr+/RQTUfHG3bdSxsk3twmjJLLvAsBL4z9UfLXDY3HYiQdVOn6SyOcBo4/1cb/PFNJQPCAQEBheBQGgN7tiElgUEAgIBgYBAQGAgEfBVBnI05ttYOV4iLvjuO1rWIZtv/StdnqGCKJWQdRRXzIuVkdhKUkSdqMA0SpEgnSW0SuWKo6JSKrSyGLWECi8KtRhqmDliy9WbsVSuxDr+L/+Lv+nfSvd5qc9nndblILQsISZSwjrxvUgfS2jRfm2+LZFwRWSHJbt8AkQO+1xESr84W/yUD0q7x1nlTr/1LUc5tpFtY9ibwkh5Hps4fznOK3x9stQSOt3GRmNUlNDcquws+TLXuM6S4O66zl9S6PnjZOvsNyTTJ32kZLI5p6z9L7cyrt/xZLuLFFpSxtkFD9VpMdGmCoPSn377HcoFBAICC0cgEFoLxy4cGRAICAQEAgIBgZMWgSIVwHzBUB1yYpTM2zqVS3Ge+bZroeUd8WTC/bIkc+QW/5N3ishUkdiKgGa7hTbVBCTAmCuLhFZUQoUbGdK5d7mz8jBDmzOrzZPErCR/8bdcp5UhozTMMWdr92UJGV+tIVuQwy+nfSGEqrU92VsvWxPhoPJSZ0nxY3eQ6zUCy6WEYRtEWojQohKJJIG9rnq1b7l+11hpV1Rhx/PNV+G5kDb66iwbQsrzKym96mZ7bZ40KYdkg1IH6d3mSLMJ3X3sfULLEjA+QcZzKrx7Prauemzy9yJCl23rpUxbCNYLOYZtpq1qow17bXZTx6n97INI0iLibiHtCccEBAICg49AILQGf4xCCwMCAYGAQEAgIDCQCCyFE2RVWkoObx0661gOJAgnNIqJ3POQl4QqK0czxYiYV8vxUEzoniGmQqXdRkL1llOmpGgzMXyclyOR1XZMVeaSw5fSCGVmhkeEJre9j2OXKJ5EVon1ZSS+UpeXKye01m7coXXYLaFlia6lILSsXVlFTDeiqYiAsO0Q6SC1iMpb0s2SGvY8tu7FEl1sh/JSiXBTrqhBuH6UlJyhb0Vqp5Voo0IN/QT1JEG0Q6Vth1Va+Tm07L3KknPdxr2bcsi3B4uNJbREqKl9fn3Wli3pJoWWT8hZMms+ZNlyjRP7bTccsQSodgj1zy3FHd+LksXbPi5Xu0O9AYGAwOoh0IPQOp5k1CVtcE/izspflO/Wk7/yidPswmTnQyebQ6eM3XGnU37tb8KzeiMXzhwQCAgEBAICAYFVRGCxZJYfEkNHca5kwKvY1b5PnSdtJ6HF/Q0jpHSwSDB1VB7cyTBKEpSZyD3t7HCICO12glY7390wLWE2dxbrI6FFMov/syxGO46QlHJCi+fJCa3UkVvOgZ1NEN93swemIPsvp9Qp0+LY5Rhzyj3X3RQlt5lj3leSd26HR76b0K1eHZqLNOpWj75vNBqueqlvbK6sohCzfggM17V5tH+u/rE9ypMkMkDqnpVQQPXCnu0jhmyj8LLk31Lh0K0dNoxVuPOcdqfJufrQbRdCHeMTn35dPtFpf+9ml8JJxE0RiTXX+S2xJbv127lYIrXXuPf7u0hBS+LxO9qLbMbvq1R0uhZtTq1+zxvKBQQCAmsXgTkILeZk4KyhTBEwEE/nMvqslk+WomaemTQrdbaKtiC4bBCdL/g7Jx35BM9p7V29fO/syONKdtitTtLT/LfwCggEBAICAYGAQEBg0BGwoSD9tlVOmpwPEVo27NBXLSzkPP22ZynKUV1Foiqf98QuNDAnmTqEBUkLKq5KpTwnVsaIQypq8nxCCUMGOT1i+c58qCPUckng+SJJxo8uoxaT0LuM8nnIYf5au/MnR+hFsdsVMs4SlOIIpXLVYVRy5F0btaiFOKWyjWRhBa24ijQq5ynG+nj5NmQJBtpgtxxFKienWs6zDVnrh4zxieBuSp4+ulJYRIQWf7SkG8/jJ8xe6DkWcxzbMTMz48gJEW1ql82ht5hzzHVstZrbk8baKnqoALKkZFE9vca7SHnnrspOsvmiOovspujepzGdi9Dy6y9qj98WW99qE1sitIizyEe2ifdH/u+Grw0LtSo14aHvVrt/y2XXod6AwMmMQFdCK08yyglCJSejSkfzyVI6kk+Z4pmctOLvna2iBaSb0IEEVl5HPrFrdUguTuI6JJgjtvL8EHkZMxnrc2JyMg9e6HtAICAQEAgIBAQGDQGpQixxMJcqwW+/dUwsaWDrtcf4Sq+14LD4TrGvQChS+sgpFg6DukvZYuyRZF3C8Ewq09BGlrQQxWWU4xjVUoahqIVK8wiqjuUrYzotI6lvxExaQhqR8soXSlmDTyL0QzbxGNmtVQ/xO+ItZ/v4fHd1yENrA2qX+qccSQrXZFv90L7FjNFij7W77C0HySBsurVTKlARWlJmKTzThhT2Ip/Wwr1mseO1nMcXEWnEVBsF1Go1R2pJnVWkjtM1O59nzFx9Knpu2Xuv3cTA2q9swd+l1+9jv/eh5cQ91B0QWG8I9FBokXgiIZUA8VTe92zIEVVZREKLq4sdQitqO8JKj/Z8UkHyir9z4tE8Tmg5ouv4Tj357zyeRXnOfEJiE6uuN+BDfwICAYGAQEAgIBAQ+FkErJMoUsEmRC7CrJcTO0g4yyHylQY2SfZchJZVEPlqkrXuLLkQzThfCC2lDURpi2yMU2bV0cA52zbgmovPwulbN+PA4WP43o8ewcF0BJPRENLyMGaaCUpMpO/JteZDPFhCS3Yjx9U6u/Opc7nszypR/LFn+6R2FOk1CG3WLnR+mywxvVx4sV7t+Kjk+crl1e+1s1TEyXL2cZDrttdQt3ZaQov5tHhvVF64Ivz1XT9198LGXv9F9Vo78csq/5c9R7921atd4feAQECgOwI9cmh1QgOpxIrynAGO0HI77JCgIkeV75qS/60ww84Jqc7Kqp3feXxiCCt+3SG9Zgkv1l/NQxIdwRVkWsF4AwIBgYBAQCAgsJYRWKiCyjoCUpvQudHLd2xWyiFe7Fh0c7qs09aNeOhF3PX6fbFtX+7jGW7YSOFCDStooRKnLvSwkjUwkk3jHVdfgv/0e5/E3j3P4+HHforHd+/Dl+96AO2R7WiURtFIMlQ5hXRhnyfmpVosmVOkJlluPOZTv70efFLO/20+9S51WebP8gnCbmFkS31uEcDafEIkspQ//Vw/S0GaLHW/1lJ91ha7jTvHg4Qjw0N5z1eyfoWH+osey0EadXueaPx1TpuTjO1key3RvJbGJrQ1ILBWESgmtFzoXycHhNRSDDsk0ZTVEDnCSX9XOyGIjeMqK/cN06EyGUIt560cIcY6Owosx1VRwdUJSYw7hFk61EnwqRDFtQptaHdAICAQEAgIBAROPgR8h8+G1/WblFqOpRwDS2j5xITvIC2Hc7OUo6iQMLbT7oinXcjmaj/7TmdcuChciu3jb6p7Kdu7knVRodWOSm4XyChpoMppYruJcjqD4WQav/b+t+GzH/sgDry0yxFaDz/zCm5/6DlMYAyT8ShQriFOWy5Jvk9oLaYfg0RmKVSuiKQSYdONwOqHsFkMTv0cawktlV9JQks7HPKcRarIQb9/9IPxWikzF2kkQssq6Xi/8xcydO9Tn5dq/PxrxaphfULNf8bZMODFEulrZSxDOwMCq4lAF0KLEwGqskRqdZqYxYgYQujCAslIlYC0mqfKYk4thQ26LAYivKyCq5NXyx3AOkRoMQkqQxhJgNVdwvisE8K4muCEcwcEAgIBgYBAQCAgMD8Eiggtm6+mnwm+dcxFgmnXK207b0mvIsd4fq1eudLEwu6oJnKqW1iYr7ap1zlPyl+sR6E4K9eD5TvTbA4tR2i1UI7ZxxYqaROjIKF1E37xxitQbk/jxZf34pHnXsFX7/0X7J2pYDIeQVSpA+2GSyAvG1qMcm+QiCxr4yI/fSfb5n+yKpF+rrnlG9UTay4itFbi3MJA1w+vNz+MLaivln8kLCGrMdE9Xr/xexsayt8ZGmoJLb+li7nOu/Xakmc2n6NUWfaere9oU1qs0O+qP9jX8ttXOMPJicAcsN6CtwAAFtFJREFUCi3lsFIYYZQrs2Z3JyRgypGVIosbyHA8D1YMhg6StOKrs8shSSr+d9vz6HfumMjvqfA6npMr3xMovAICAYGAQEAgIBAQWEsI2Ek7P4uIkgPZy7n2CRzfqaBCyTry1qnoVfcg4Mj+WELLzZK4E2In71ORAs2SM1SYyLnisUpmLed8LWDQ1YFkUnj+SEIrTZztZFEJ5YgJ4Zt451svx1vfeCZGKykmDh/FrlcP4Uu3/xOi0a1IK6NoJhka08dQ6jjEFifhPB8b6DYmcznAK4G/8j4ptxzbo13hlJS6yKYGwaGei9BazvZpXIaHh9215pPBIiF6JYWfy36Ws/3zsdtBLmsJLWEtparUWLJnJfCXmk5j1q1/S6lA9MlsS2jxHsxz6T4udaz/XLIbDsz3XjLIYxjaFhAYNAS65NDKE7bnRBR3MuRfnX2kZ3ci5M8kuLgOliKLmu6dhFeUlRFl9TzkULmwFKbokstTiTWchxs6FRgJrWbnXDxv3NmpZnV2jxm0QQrtCQgEBAICAYGAwFpCQI6FcqEorwhJl8W+6OTIee9FBi32XAs5vlfIi/LA2Lw9+s4/n61LCoCc78nDC61DuD4ILSCKO1EAWYp2yhlinjetjARnb9+Iq95wJs7YtgkTExO494f3YzKrY5q7ckdlTE7NoFyKTsDHqv0WMp79HrNSDivPIxWIyGIRKVL/+USBVa+sBOE2F2YzM4zIODG/mcovJyGkfg8NcXOrnAiW6mcpzr9S49+vPQ5qOY6D7n3KiSjllSOwDbmvUHOpcnkcCdFu9rMcfbbjqnuJFhVEguqe7O5THbJLpKm1sdW+9pYDn1BnQGAQECgktLjhcb47IQmrfOfCnFpiGGK+m6EStjsdFfmpzoeskyPLbZkctRBFnd0R09H8mNKxXKGVjnUSxpPMYr4tG+bIDZup/gqE1iAYSWhDQCAgEBAICAQE5oNAEaHF4zm57/XyV9mtM04nQTlwtIObdW6WcoW+Vzu7/d6L0OJxdOD4kqPmhyBaB1ufbZiL+mwVAUuhMFlon5fqOCfgz1LEcYRSBEdoJXHNqbTY/2qUYpgLqM3pXJkWlZCVhzA100KMFPV6zRFiFpf5tm0hpIqv5pjvOedTnn3TdSTH2qoU2Raf0LJ/r7ZTPT097brrKzHtdTwfPPotq37XajWHjxSjwnIxxOdKjn+//R3UciKsFFIo9ZXs1oZk8zdbjmV8hd9SE4m+Xaq9doxFJFvlrBYl7I68Pmm61nMcDqpNhXYFBLoSWqV4CK0WiaYY9VoVM9NTSLMWRseqmJo66h5EpQqZ9BRRXMX0NMmnGq5401V4bf9evPTSU6hUGyhVjqHV5BLbFpRKVbSS/agP1ZA0h1CKqmi1p7BhwyiOHjmKSqWMcgXuZhWXOrsdhjEKCAQEAgIBgYBAQGBNIWBDSOR02/CLuTrTj8Mth0IkzyA5lJYQsWScdeK1eq9cSPytyKEWjuynwm94TLPZdKSY33856oNsLL5jyDarP9VaFWmaIE3bGKlV0Wi1MZPEiKtDQFxBrVJGNWqj3ZhBfXgIR45OolwdRpYm7vtSDMTlKhqNpnOEaXusm7ulkbhYDNE1KJjKdkQAWFJLxJbUe9YZ7+e6Ws4+6vwktKTEsUoznrvfTSN6tdMnwVle1woVWvb6Uxt0Dfaq25azeFtCzldP6jq2Y1BEfPcaI6tu8u8t9v7STx9Wq0wRoSV8bCifwmpFatnniFRPup7t80afl6t/uu/KnuxCQ7dxts+EojLWptgnG97o2/Jcz45+FnTmIuz7Ob4brhpX+0ySjYtQ72exZ7nGLdS7vhEoJrQ6wijuelwu1dCcaWJsdBjT08eQpA3U6lVEcdlNDtpcIUuG8Af/5r/iumvfh2uuGXHCqh8/uBu/9wcfx+NP/gBvuGAHrnvL/45tW8/AAw/eiXu/fyfqtSHMzExhaLiMqcljqFaGUOPkpXnMIR5F5U5I4/oegNC7gEBAICAQEAgIrDcE7ETWTviV32ex/dWkX6vha2nl26pD7M6G1nHxyS2RM3TqOPeSQ+c7D2sBB/aZiblpIww/4/tsrpxSjHK5hMmjh1FmsGFcQiuLkXBOGFccMVWNM9SqVRw+Non68Bga7dQRXeW0AaRttJIMSZrXqZdCmtYDocU+WCLUkidWXeI7j4txVhd7vdrjabu6BvjZLZCXclXdUt0fRBAUYaCk8CIG7KYKvQgl9UPlfHJCJKO1Mz/HnyVcioh4n3AQUaA+6dxFhNZSjtNy1qU+isASkclrlrYg9ZzIRkvy6B5oicjlbGtR3bJX9sPagP3btxURjkX3aKv0Eibqs+qRregcNnTdEtcij+YinrrZeT/3CN9m/bqKSGnVy996tW+lxzKcb30g0IXQStBsT2JkeBTNmRiVchUJd40pAZVqjMmpaWRZCeVKDTPNJj73B/8Fv/c7v46sDezcCdSGgTPPAaabwKc+/Vv4X3/6Pxl9iGo5D1Z8flcD/+pffxA7dz6EsbGqC0WcmW65SUySNJxkvN1mgniGPIZXQCAgEBAICAQEAgJrDQHrXGsyP9fq8EL6J6JHoXs6z0LqWqljFFLj5+/x224dV36WQoGOnJxwPwyxX4d8pfpadB6pTGx+NfUpcoRWGXGWoJI1gSxFihLqo+MuR9axY8fyuSQdo3IdUaWG2vAoEu6ANn0UYCJ5EllRvpMkMaaTTJUWQ8107tXs/1KcW06tCBSRWuyf3blPjvIgOZFyiDU+6sNSXbu9FCgkRYWHkowrBLjf60cOuvriH2f/toRHL8JAv+u6tufppm5Za6oXXYOWsJEN8NrnfxdO7O3gqlBzXs+yHeVktARjv2O4mOvQErCynSJlEs+ha1Ckkwgtazs2hFG26ffDtzXVJ6xEci/3tV5k+5ZsY5995bCwDoTWYqwuHDsXAsWEVtxCtd52ku2sPYIoKyEuUdqe4fCRCWzetBVpVsGxYzM4/8ILcc/3vo/GEeA//PuXcftt9yEuJ/jPn/8I3vUeN6dAuwncdRvw7FPAtdcDl78Z2P1KgmuuOxtx3EYUJRgZGnYTjna7iZi72ziFVsihFcw3IBAQCAgEBAICaxmBIpXEYvtjybK5wg8Xe56FHG+dVt8J0W+WlJLD0430s32Vk2MdcEvSrIQztxBM7DFso9ovFRVTTdBh3bhxI7adsh1Jcwb7X3kBU5OTiKt1nH3uBagPjeDFF3ajcWzCEV2lSh3l+gh2vOnnsGvXLkwdmUAcZTh6bBIjIyOzyaXpRHF+yRdxt+TnYvuyWsdbZ1ZOs5xI9tXanRxcq+RarXarrWyfSAkpOmS7S0XQFF17IoZFSCjHkU+MLAYfn1ArIiJUf9H1asPNikK1pGqz9coe1sr1b8kdS+JpgcLah1R7Irtk5779ENOlClmda/wtKWNxF/bdiCjd3/3f2R/1u+jZ4bfFP4/IbRFavUIue5GqvWzfP76ovyLt5kPm9jpv+D0gsABCq4lSZRrNZoIytiBNYkRxA6Vy5la4JiaOoVQeRqsN/P4ffA6//28+g29+BfjMp7+OkaEzEZdSlOp7cfudN2PjZuAP/9MUbv3iw6hEG9Bq78OffeEmXHEd8Ddf/iL+7b/7P5AmJLEy1Ks1NJttjAyNzE4+wvAFBAICAYGAQEAgILB2EbCO12In09YpsBNpOaraTXE10epFaCmXmA2nmcuZLyIE5+skryYe/rmlzJIjJgeV7xy/G254GyaPHcUzP30c09MzqI2O4w0XX+LCDR/9yYNoHj2AWpkp4COcduY5+IWbP4SHH30MWdLCyPAQmi0q/ss4evSo+//000878kREw1IRJquFqVVISJ3hExpSv6isnHASiKvZfzsGVoHjk7qLwbZIQWIVbJYwsqFt3XIbFREK3TAUuWz7o3uW6ulGcut3KTF9lZZ+l7LTEoFq+1oIOfbv4Zag4Wde5ypTRHpa8selvmlTGJELIFbCtn3STNea7mdshx1/n9TRuKqcvf/JforsX33061O/Fdrai9DyyfD5Xms+WW4XlFiXyGFdW8KriJyd77lD+YBANwQKFVrcybDRPop6bQPQ2uTyaB2dfBVj4zUcPXoY1VodjWaGqFTBl7/yJVx7zfX45Mcewr88kALpFkzNHEJt7GX88f+8GeUy8ImPfxm19FKgNYaZxn5cdV0df/W1i/DgvzyA9/zCu13Sea62IY2RtsuImIq+xB2AGKAYXgGBgEBAICAQEAgIrAcElorQsiENmsDbFfxBx6poV0M5JL3CJ63TZh25taDOsE4n+2HHcXh4GBs3juPyyy/DSy++gH2v7cWOy69AdXQLKvVhjI6OYvLQfpSbR/Djf74Hp59+Ot705qvw44efQLU+jMmjR1wKi7iTj2l8fNzl6rr//vtd6CHzdcn5HHT76Ld9ck71zuN8B1lqQH5PsqCXw9vvufstZ9uoY+T8y+b7raufcj6hZfPs2XAukT827NBXV3UjFvxr0FdL2X7aOliOYzCXmkfqsSKSht9xPG3CdEuCrAVCy1/g8IkOKZb0vYgRS0or/FC/dcO/H3uZbxn/niuC1LbFEsqs3/5t7+9F9+wiUs7aS7frt18yj8dbIlzt6/d4n9DSeInEs6S1yNd+rqv5jkMoHxCwCESnbT8lAyKkHXY7yjJE4LbYEdqtGFk6jnaSIa40EMVtHD18BP/2c/8BN914C6659iy88Cqw7XXAb/3rx/GDuw+i1diE2lAbcf2n+B//90fx+BPAn/8/t6F19Bw0p6rYtKmMozP34sk9v4aoCoxv2Oyk4a3mJIaGRlDCCKYmp1GpslkJ2Bq2J+qQW/zkLj7Ti7zFUefLzE1o8lf+ueiIvEiErNNvHZOfL39FqibYzNpCwA0c/3P/bz9slXnZOr+z3M/8rvJdBl9G0TUctsfxs0jOUc43vG7n6pQ73tITrwqdavbbE+rht8JBl4w93vw+e8XpuxNuIcevtROwMf2z/XFt0H9e4+3OpVrqfL9EF13UIcNPOJ/FvOg8HZuZBc6U6Xu8C/o9V+g0TdS7usJ9Z23dbkJrVx4BTY59x1UTa5sMfOVb1/uMtt02TMQSWkWklZvVZNms0kh/u/mK5nBRtCIqhd697F5CfZPjTqKJfT/77LNx6aWX4PzzzkWr1cTzu3ejOjSGfUemXfJ3klPPP/UE3nr5G/Dd27+JN112OcrVGqLqMA4dPorhobpTZk1OTeHZZ5/F9u3bXQjjj3/841kSYBAUfIvBzh9znxjRtWFVJCJsVoPQ8okrtcvad7+O9HxwEw6WHLHEiX+9iGDuh2DzCSQ7Jpbc8OvSOWnHvipJGFhiUv31CSDW6+9yutYUWsJMJIh/L+ffuj+orAgte/8vCm1bDns6Ydbr0uJ0PMvOZ7ZDJJHtm1SnIrG6ETt2/H0772ehwuInO5/rerEh7/O5rli2Wzih6rGKLWEiEo3v/bRvvm0K5QMC0Vlbt2UpYjRK+W4wVSbUTDlpyrc+nk4zoFJGggSN6Ta+8P/+HW55z3VIGrkj1ogBprv6zO88hX++9xmk7dORpIdQrt2Pv/zC7+MHP5jBH/+Pv0cJFyHKqoizl3DuOUfwrW/fgoMTk7j6mhtwcGI/RsZTpEkDaVJGtVxDmrUdhZVGMSgsr6RNR1s149zxraSZI5wS5mKISkiiCrKIdFQbERL3mQqv/G/OAqn84ovKrwxxxtq4c07JcRruGHe+kktGXyIqS+RbBzNbYQQcmUGihGwB7VpEjP6mcTOfBsvFOak1S26R8PLJHGdAHYaTx7Ae2qH53pEW9tjU1OncjePl3WcRa1IhWiKE38n4OuTPLDFz/JzZz1IhXtttHWyBCD6dn23k9aENGAzZxA0ZiCN3c+jgmOk7EWEOuw4OLDdLIvEaKuf9dd/zmlP3Wb7zO8msmLuaZkA6DIDH2L5bu+l1MRoyzrWj1ekXx5/5+Hheg7kj0linNp7QeeMOBc7x5ndsez7e0WzZzhh0vncti4kTq+zsquVw69jKCbjPAtHhUk8co1k7cQsL4RUQWNsIWEfMXR4dMqZXDqNeDkk3p8A6jKuJnG2fr7Lgb9a5sWEZNpTEd2x9ZZtfrxxD4bya/e91bvVFzo3woHJlbGwMV155BV599VXsfW0vrrr6GhcNkGYRRkdHMHHwAE7b/jrcecdtOHL4MG56+/+G1/YfQKlUdoTYQw89hOuuuw633XYbtmzZ4gitn/zkJ2COLpu8uVcbB/l3OZS+jehvknY2QbScSR63EiGH1latGkSf9bu1WdltP857r7HR/UNklhRaPmnipigdQkKOt909stt5ehFaJKzsda3z+KFmRf1nWYVsWZJDRJmOyXMOt2fVeGuJ0Coir4Q1+yHSWYSgtQndP4WRwjOtbfWyj6X43Y6lmwLG+VxS16DsiO3jfc0muu/Hxvspo374+PQ6lr+L0NI9cT6Y2PHzn/HCgH3mvUbXilVBBkJrPmiHsv0iEJ29bVvWbGdo1YaQcuvk1gxqUQnlrIYkynAsnkJUq6DZAN728+/GN778v3B4L/Af/90U7r73KWw8rYrP//HF2Pk08O//z/+OocrZaLUPYtspe/C97/1f+Ku/2o//9t/+PzRapyNLy6hWJvDJT7wHn/30xryNMXDXPS/gU79zC44eeznnFagIQwkZt2uOItSrZWTTh1AuxWiXa2i1U5RabQzXa5hsNFGqDqOZ5o51rZZhevoYKtUaknYT5VKCdrOF0ZHNbkKDjLkVYrS5VTCJMBJ5XAlAy7m3bedUx4gT7qvzs7tTCFi7QmBvYnrY2Amtbhh2EuvfiOyDSzcL3TD9B5WVmxZNatUeK9fVDVerZfaG4t8MuzkL/RoVy7HPdltbPdCLzl9UL8sVtZ9l7cqjHY/ZyUlMqqeJKIqRJRWk5GXiFLHbaKCG1O2CxG3PZ1Cp1JG0U0eglssVJORYYm4fnY99u91CtVpxN/9mawb1OuX6NFLaCQvlBCktKOuQWlmWolzhpISkSsn1w04uWX+a5qRZFCfuXFnKc5JMYT6AprPRnNzovLsdP4+TXqVyhFab212niEs5KeeaNRvCkRdnX7OEKyIlVNgoZEi4g6izbra7Q0TNEnKsq3MuR2jliXSR1lxbMkfy5A5Zs9lCtTLsztlsHUNUyscsRgVZmp8LcaNDLnYudkcskVymg9JAGh1CHEcoReNIE2LIyUzphJwIrIffa3y1EmbthgS8o+zc5DRFqZSg0ZhBKebEMkaaRE4B6sYkSpGkM26SkSQRmo0mhoaraPImx2u/VHb3itGxYcw0jiJNUgzXN6DRyEmrCgn+hDkbiOkQZmamkcW0twilmMQckGbTxwlTR2idOH6uT54UK6ewpBDNCfvwCgisRwTsCi7vH75KabETXk6kraOzFM+0pR4H3+mQQyaHSPdyPTNVniEcvfDx5wVL3fbF1sfnqcKu6JjL2SMGmzZtwrXXXot9+/Zhz549uPHGG/Hiiy+670kUPPXUU7jyyitxxx13uBDCt771rRgaGnIhWJs3b8b+/fuxbds29/t5553nnlWPPvooJicn3XlEAiy2D2vleDmuuiZ4rfWyn4X2zRJJsmOeX8oazUO7hUwt9Lz+cbYdtDPNvYvmjt3mn8JN9w5fleITGLzmiHE/hKGuT3udWnLS5siandd6qiCfzFwq7FaiHp/Qsvao54Hu37r/CQeN7XK2s9f90z5PRJqyvSJvpKBjOdkE29vPc0jYLGf/WLeuy6JFFNsGm69MJG2vMRApyb7r2hOhZe+/verphoHvsy43VqH+tYHA/w+4TGp6mPoL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Grp="1" noChangeAspect="1" noChangeArrowheads="1"/>
          </p:cNvPicPr>
          <p:nvPr>
            <p:ph sz="half" idx="2"/>
          </p:nvPr>
        </p:nvPicPr>
        <p:blipFill>
          <a:blip r:embed="rId2" cstate="print"/>
          <a:srcRect/>
          <a:stretch>
            <a:fillRect/>
          </a:stretch>
        </p:blipFill>
        <p:spPr bwMode="auto">
          <a:xfrm>
            <a:off x="6868547" y="421317"/>
            <a:ext cx="4724400" cy="319703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496192" y="3988288"/>
            <a:ext cx="1571625" cy="13620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8245114" y="3947358"/>
            <a:ext cx="2238375" cy="1552575"/>
          </a:xfrm>
          <a:prstGeom prst="rect">
            <a:avLst/>
          </a:prstGeom>
          <a:noFill/>
          <a:ln w="9525">
            <a:noFill/>
            <a:miter lim="800000"/>
            <a:headEnd/>
            <a:tailEnd/>
          </a:ln>
        </p:spPr>
      </p:pic>
    </p:spTree>
    <p:extLst>
      <p:ext uri="{BB962C8B-B14F-4D97-AF65-F5344CB8AC3E}">
        <p14:creationId xmlns:p14="http://schemas.microsoft.com/office/powerpoint/2010/main" val="34418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朝阳</a:t>
            </a:r>
            <a:r>
              <a:rPr lang="zh-CN" altLang="en-US" dirty="0"/>
              <a:t>西</a:t>
            </a:r>
            <a:r>
              <a:rPr lang="zh-CN" altLang="en-US" dirty="0" smtClean="0"/>
              <a:t>路营业部</a:t>
            </a:r>
            <a:r>
              <a:rPr lang="zh-CN" altLang="en-US" dirty="0">
                <a:solidFill>
                  <a:schemeClr val="accent4"/>
                </a:solidFill>
              </a:rPr>
              <a:t>整体</a:t>
            </a:r>
            <a:r>
              <a:rPr lang="zh-CN" altLang="en-US" dirty="0" smtClean="0"/>
              <a:t>客户地理分布</a:t>
            </a:r>
            <a:r>
              <a:rPr lang="zh-CN" altLang="en-US" dirty="0" smtClean="0"/>
              <a:t>分析</a:t>
            </a:r>
            <a:endParaRPr lang="zh-CN" dirty="0"/>
          </a:p>
        </p:txBody>
      </p:sp>
      <p:sp>
        <p:nvSpPr>
          <p:cNvPr id="3" name="内容占位符 2"/>
          <p:cNvSpPr>
            <a:spLocks noGrp="1"/>
          </p:cNvSpPr>
          <p:nvPr>
            <p:ph sz="half" idx="1"/>
          </p:nvPr>
        </p:nvSpPr>
        <p:spPr>
          <a:xfrm>
            <a:off x="778565" y="1296973"/>
            <a:ext cx="4724400" cy="4117975"/>
          </a:xfrm>
        </p:spPr>
        <p:txBody>
          <a:bodyPr/>
          <a:lstStyle/>
          <a:p>
            <a:pPr marL="45720" indent="0">
              <a:buNone/>
            </a:pPr>
            <a:endParaRPr lang="en-US" altLang="zh-CN" dirty="0" smtClean="0"/>
          </a:p>
          <a:p>
            <a:r>
              <a:rPr lang="zh-CN" altLang="en-US" dirty="0"/>
              <a:t>由</a:t>
            </a:r>
            <a:r>
              <a:rPr lang="zh-CN" altLang="en-US" dirty="0" smtClean="0"/>
              <a:t>图可见朝阳西路</a:t>
            </a:r>
            <a:r>
              <a:rPr lang="en-US" altLang="zh-CN" dirty="0" smtClean="0"/>
              <a:t>6</a:t>
            </a:r>
            <a:r>
              <a:rPr lang="zh-CN" altLang="en-US" dirty="0" smtClean="0"/>
              <a:t>月份的活跃客户分布范围非常广泛，除东三省外，基本活跃客户主要集中在淮南田家庵市区，谢家集，淮南新城区，长丰各乡镇。</a:t>
            </a:r>
            <a:endParaRPr lang="en-US" altLang="zh-CN" dirty="0" smtClean="0"/>
          </a:p>
          <a:p>
            <a:r>
              <a:rPr lang="zh-CN" altLang="en-US" dirty="0" smtClean="0"/>
              <a:t>省外客户主要集中在上海，北京。以及其他省会城市。</a:t>
            </a:r>
            <a:endParaRPr lang="en-US" altLang="zh-CN" dirty="0" smtClean="0"/>
          </a:p>
        </p:txBody>
      </p:sp>
      <p:sp>
        <p:nvSpPr>
          <p:cNvPr id="8" name="AutoShape 2" descr="data:image/png;base64,iVBORw0KGgoAAAANSUhEUgAABLQAAAMGCAYAAADr/t1TAAAgAElEQVR4Xuy9CbhkZXX3u3aNZ+jTA9CAzN3IICAKjaAySSMCmmhMcjXe5H7R++SaxO/LoDHJTXKTfJn98sUBE0VjBozJcz/nmwhRRFGwEWRqmqmZkVEaGno6Q0279n1+7z7/6tXbOqfqnFPVZ+hTPE2dqtr73e+w1nrX+q/hjU44/oQkjmPj1Ww2jb8LpYLl83krFPJ27FHH2GmvONWOX7fejj76aDvi6KNs5ZrVNrRqxHKlolkuslqlZi+98JJZvWnbnn7OHn7oQXv8qcfs4UcesieeeMLGx8dDu/yLoii0PddXLpcL7dFWkiTWaDSsWCxaoVCwarVq/L5u3To76KCDbGxszB5//HGr1+tWqVSsVCqFe6Z78Tt95aV33cM7/3gG76eeemroB88ZGBho9YO+TExM2KOPPhp+ox2ezXycdNJJNjw8bHfccUf4TnOjd9rmHy89T3/7Ps11Hhfj/X5tpup/p/XlPuaXNYHu+ac11XovxrlRn1etWmXHH3+83XnnnYEnxB+iJfH8Yh7jfPZdMge6kUxDBnhZ4enIy4658G+2HX3mWfpH+/QFOYhMFL8cfvjhQe5IjuzcudM2b94c7kNucR3yEXrhu1qtZuvXrw90xPf8jsxClj3yyCP20ksvhWdwveaBa/R5Pten389mfrxclqzWc/26ZL/rRn71u/9zbT+7J/q9ydN3lgemkstTydx234v3/Bg8/U8nv9v1e65zsRDvl7xH50G/QA7Aq8wdewP8zGfmg/eRkZHwHXKDvYHP6CnSCZEP0ptom3b5TfqXaJp3rqUNyQLkCG0dccQRQXbw4pl60a72KNqGl7Qft9N5xHtzmfd2PNhOXs/lGYv9XtaQPePEE08Ma8IajY6O2tatW8M68rv0VL/ezKNohHe9svp0amMU2uq5S0EHW8jrL/vprLPOCrbR7t27A88hA8rlckf7aCGPrRd9Yw6g9dWrVwedac2aNWFOpOfwDOSa6HRwcNB+9KMf2d133x1o2uvXXi/L6gKz7avsFvqE/EQe89wjjzwyyHd41NvcyH/xIn9LfsuGhRf5nbaQzbLRs3oOn73d5OWo9CHNCe3xj+9pz9u0WX21G3tttnPVz/s0fs2T5F4vnunlJWsrvVwYwXTP4F6uoz+SzTORqV5/9X9rDekL3+sZ2Xnoxfhn00Z0/LrjEzEDhJ4CWkU77rh1tuHMDbbxDRfYma96la0+5BCgHWvEZrmiWQ08KDLjDWyoFJnlE7MoMUsasb24c4fddddd9r3vfS8Y1QBbCEteTPJMJne6gQnUEsMwFib3Fa94RRA+27dvtxdffDGAcTzzueeeCyATCzLdyzNqVgnmN23wMD+bggw8CRgxMc9BmdO4EZS8Xv7yl9uDDz64jyGJMJGg8gaiCEpCZrEy/2wI1N/jx91O+fS/dwJNPQ1qo+JZ3Cclfa79nc/7oaXXve519t3vfrfFa6IvNmg23uXX7GfAC3K/2WQ3dZ7QSyNaNC45126z4XleqZLScswxxwSASpvvnj17AqCOrEE5A6xCRg8NDYV9ALmFQXPsscfaIYccEu7DkEF5454f/vCHQZ7SDjwjpalXsn32q9P/O/28t1vjdgYz12Xv639P+/MEr8C0Gz/0oe+7BQraXed5R7wlRUpKsRRsbzhMtUf2khf7M7O9a1WGCy2yHvD1ihUrgu6B8QXfsg+iw+gd/QRexoCD95955hl7/vnnA8B1xhlntD5Lh0KmMP8yXvRMyRzkCToY8w7Qdd555wWZs2vXrmA8CRR72cteFmTWtm3bQt+kJ2XXsVfr144/u6XT3q3Qwm3JAx7QDXPDegF+PPbYY601F8+J36U7TWVMeZ6VriW5uFRk48Jd1b09k7105pln2m233Rb4V8YqukAn+2gxjHEufWR+mAfe0X3QgQCKoFG+RwdCB2Pe4A++e+ihh+zZZ59t69TsldzSmGiP58uJKhuGvtBXdDnsbvhQACUyW44K1poxIJ/hXfaFHTt2BBrgGjkcpCv65+pvxs692n+9HaU9R3I2qyN7YFDtTaUzzWUd+3Wv7HSv4zAm0USvdGDaYX4F/mteO7XP79qTJZtnOhdZe1u0wPfs5eqLbBHJ9vnEJ6J1x65LNHgmDoT3rNecbW9/+8/YqwCyVq+wZh1vWmK54oA1I7MqTpeC2Z4xs4mK2dqDzRoVs+EBs7yhyMZmCYBRZBPjE3b77bfbV77yFbv55puDV78X0SECjARMyIATysxka1NG2AA6oSyhoHUCO7pZeMYgAPD1r399iHSgTywu/3gJbKNvXrkUMSI0EDx4RzyBtCNWLzTmk2C6mZteXNNJudHv3sjx33WiMb9h6z4JDinjvRjHfLXBmIhQRAGVxxvewFCBr2+66ab56tqSeC6bhDb07GY93QDnqthMBWhJGVWkkAwQACgUGowRDFKUGMmlBx54wF544YUgD1F2pBwhL5FH2ggZH0oSRieyjfbkwUSe047koeakFzJ2IROKl09Z0EVKzkLu/1z7llV0s3I4Oz+aI71nI9pk1HrFOdum6JHvJb89iOUV46wM77SfzHU+Ftr9mmfpQxg6r371qwPfwsvoQvAyvM5coaMJ4MK44bqLLrrI7rvvvmCk8d0b3/hG+853vhNAbNrluwsuuKDl+YfnicJ66qmngjxgrwGc2rJlS9BziHh461vfatdee20wpBT9iQEF6PXkk08GxydglyJL281rlvZmM/fTgVeLybCazdi7uYc5IDplw4YN4XIZ9+i5GL6stYxS8ZqnOf5WhIj4WDq5nMEy1rzethCMom7mZ7Ffw9rg9EcGAFAKIFF05WIf31z7L7kpkGbt2rUBuBLdQ/s4BnD6AXShPwEMwiftImi8zOqFfBHP0B/WUPKS/iB3jzrqqKDb8Rm5qwhc2aGyj7wdhI64cuXKIO9lj/p90+/HAm/kkMhG1TJe2vZBGOJ34Q1+787qCwvdxvWAlnQZH7ncCXCaCX36SNZu9z7xs/TxmfbHg1d+nZTNhH4guZ8FtNqBlTMZ71yujU4+8eREKCvetgsvvNDe+rafspNOOsUIYooIubJGiMYyK1o9MYsjsxd3mX3qM1dbo960X/+1t9rqFWmEVrO2ywbKBWvU8xZZ0fKFfAjjIhrp+9//vn3rW98K7+0U2pkORG1IgPj0Hy2oNlYALRQmFLleCG0xHG295jWvaUXCSEDIU6UwTwFw9FXzDVEoBVJeEb5DsUS4eOWev30Y/kwJdKZzu1Cv17zPBLBqN5bs/WLapaJQQUcyWPhbdMeGBqjBJrf8mtsMKGxbgFZ2859b6+3vzgK5XOVp1xv1UnZYfxwVROYpSpa+33LLLS3QSsaGUpMUsSWPEwYpShL/aBcwHtnH7zgqFNYs2daPsS+kNqWUejCr2/51q5R02958XCdlRgqO35tEk1P1S4ptdn/z90lhVPv+Wn6bCjD1zgnuySrGBxqwxXjhafgX3Q7wGZCb7+FfQAtAKIAqeJ5ricxijyAyAf0FfQTdkDl/+OGHg6GCLsXr/PPPD848nHLcQ8THrbfeGvYX9CLkDZELyA0ANfpBmz/4wQ/C8zAGeR6fAUoU/eBTEtvx2Fz1n2VAq7PUAPDAiQGtIN+J1IN+xEMyZr08k7EqA1f8q/1Bxtl0EUBLQT52nt35vYL1IYIfIBswRvs+32N7+FTR+e3p/Dxd+w/zIcBIEVF8d9xxxwV9CjkHP1C+4d577w36lErIaP/JyqpeAVraR8WHPA/5KVtTTgdF4ALIAcxxDWtO32WnIqcPO+yw4OxAXqvEhGxq8aRPYZMNpb04a39DU+2ArnbzshgBLd9nObiVYtmL/clHvXpwsBuO4Pmsc7Y/vaQ9yXCPadC3eQW01q8/PmnUGnb+uefZu9/9HjvzrA225uDVlkRmjTpRSIlFlljcNEuiYgCzdo2bXXHl9fbDp16w0dExO/boQ+33f/snbOWQWSGpWykihKtozSZgFrVdzKKc2fh4xa7/9g32hS983jbddEOI+kr/tdRVi5K0btS+3//4EgqoykY+IUxUB8ZHDZx22mnBW0j6YTcROH5TzSrB/IaBSLQXbZ1zzjmtiBeY26ezsbgYlPKESuDJUFToL+/0VwqdV+TVXwF3B0KNGoGV3ivgjRNtuBLqMupnC5R6pXmhewe6EWjyMEmwMSbxBp516Gz5NfsZYD5Fg9q45c2bzlia60aXpc0smCV+UdQVBiQ8gacdAxbZiOGJYYpnVsCnNieUH6X7aJPG6EVh41kYqbSpHHo8gET7oSz5iLVOgPPsZ37h3DkVmNVu72gH3iyckcy8J1L4Pc1LFmu/0m9ehutJ2su83Pa0rPalLHGfjGHtsVKMeddaqA0fZj8dP8585IvjDubc6w3w/tvf/vbgTCQKCrBKEVWAFqSmw8sHH3ywHXEUdVhWB0NuaGjQKuMTlEoNNVVVY+fuu++xKJezyy67PIBhu0f3hHuJ2Lr66qutVCiGMg/sORhIyAbkzsUXX2zf/OY3w7MByjCwiBz99re/HWQK+5IUcb+umvUsYDnb1Win2B9IdNJpH2JPA/CQns06kiqK/qxoED+H4mcZsJ72fHo+9/Kv0/Nnu67L93U3A/AdQDZrKh1AKaC+hlJ3rS29q5gLX28ZekaGIaP4/g1veIPV67Ug8/hMwAYRUWl2TlrP1OtqvaZ37Y+yL1kz/ka3l/3LO9cpgIO/6S/yHkcC8p5oWpwR8CggF1GzAFs4KeI4TSmUHGY8aQbS3pJBohmuU+Q/siKrAyiDQDqlj7CWfqDnZOduIVKX76PWQjZ9u31rpmNQm17vYQ67pSPZfcoW87pqN21ItmucHgPxvMDfclao3XkFtNYdf3xyxmkb7H2/9F67+LKL0xpZ5RCTZTmLLbK6RSQSJkWrNc32VMyu+NT37YEfbrexWmQDg8NWHd9hJ61bY7/96xvt4GGgrCSkHiZJzpoxOaApPMX7+KjZzTffYv901SftB7dusjhO0/OCAmZ5y0UD1ozJy82CXfuSBJOoKCYtmlJmmFgZ9KDQMDkMTCg7TKzaDX5DFqDEYniQTNeKsKTQYSBSI4x+AG7hsUQg8Bxt4EKuhZKycdAHQkIRQFzHdx4A49l6hsK8ebaEhTcONF550DyYw3cIDYUD8je/C8iYj5Qgb3TIo58V+jJIsgqnBKYMHJTj5VfnGdCaK+cfXuC1HKHVee7aXeEFO7wEXSql2BvY3rOVNca62VAkGwSceQVBqc4yIhQGLw+iIqeQK4Sak3qKAcvvfCZNEM+s72+W3+ijIrzUBwxUHAOK8qIfKETUD1R/eecfAJdqaykSlXcBZosF8PKKgNZxMShcs6Pufe/KKjWKvtNeKVmsfcjTUyfHgo/oaue08EDXTBS5Xox7KbQh3hUfM4fvfOc77YYbbgg6CLxI6jmy4p577mkd8IDMGBgaslwhrefZqFWsVMhbzprBsVmiJujEhFVqdRtZucrecNFG2xMKvac1XThAgtp6ODEPWr0mpK8QwUm7hx56aIgSIxpLwAe6E/IJmcQexW8qS4GcoX9K5fD6jOhDDsF2fLoU1nG2Y+gko0JEzqTBK91Skdy1ej1EnxCtwYuIPviViF7p3Z2cfgJUuV+R4ny3DGjNdkX3vU96h2wDyVDxu18fOcfhLx3igg2CLaSIHnhMcrbT2vZmBAu7lXZOGb5TNP4555wdkpYUwUVUqmyrRihHkx485vWqTjzZixnxuqX2WL7T2sqOYhw4KpHJ6GnIaeQt9gF63sjICtt8551Bj5NeiX1LW3E4RGtvHWkBHKIhn13UizF10sP5XfqGaJ15l14i567vVy9oXDq+9jKBit0EzHQzLx5MYgzITkXUTUdXAsN8+qsHyHrVv27GsL+vid5w8cbkg7/2QXvLJZeYFQscVGhR0SwfmY1N7LKhoZLFVraxWi58/+cf+o798OkXrR4ldvGbLrVmI7FbNm2yZnXMDloZ2R//4f9mw2WzgSgGhTGzkuULZrV6WjyuGCK1zL51/dfs7z7xUXviiScnEb7YclawJC5YZDlLAqQ29UmEWYL0Co0WW4aUhLxCM/UOs4JOSxFXWB/GvkLj9RwfOUV7r3zlK0P6IvUkeEHMbBIIB6HQIN0oZzodSBu6QDYECHPC7ygNIloBYgLW6AvtImwUHqzxShnRuxB1hIsMX4FXMkS8h3u2BDedAinmkdLpDXoJ+ekMWu5TFJr30DNX8gj0QiDNduyL4T7mEJr0J0hBPxgxhEZj1Cy/ZjcDAngEFusUMW/QZ0ErD4R181QZBNqgBVr5NGWvsNCm+I13lBIUFmScioLKk0JdNaJLfX+zgJZoh7Z0P6AYJ17xkgzhPmQjCpEO/oDOBH5o3Nr86UMnsKOb+en3Ndn56PfzFmL7WUBLn6XEa68RqKAxdKO4Z68RnWTfl8Gs2VGG9lftl0o5VISNnGjIB+Yc/YKDQuD7VWvW2MuOPDo9sCauW9RsWJSgn3GgT91eeGG7/ej5521waIWdf8GF9vz27bZ7d1pgXjX66tVqOGGa9nD2UZuFZ23cuLFVV+v0008PRjXRIps2bQryiygHdCEZSR48zTrsvKHmZ2mZd9O9YDodCWPcpyexTqwd97DuG846q+Wo4TqcFk8//XRYQ52OOR1lej722Qaix9lR9fJdXsZ6HpdR7fUM7cG8s6ZKj0MWwI86rGF5Vn98Bvze9+N6XWLnn3deAO1ZA5yEyFVkKO/bt7/YOixtfwBa7Wwx2X/8Jj3VAyJydCvCBntLJxw2m7Ed8bKX2c6dO0JkPvofv5988snhkLfVq9eE8XlQi3HyHJ7Hc6Qb9Iu2PPgqkE4gFjLGR/sqaER1tunTXHXQAOwFfCPVhekD4++lo9YDWgE7mQS0uplT3x8P9mnsS9V+jn7/D/4gef9//TU75NCDzOo1s4FhU113ixpWbY5ZtbjKxmKzj/7t9+3xx7ZbLqraL//SZXbaySO2omR2/911u+qqr9l4rWFrjijbr/+3t9lRK81yzbrFSdFy+RTbihuxDZTyYT1G97xkH/3Yx+zqa66z57Y9b7l805JwUc6KhZI1QyemBrTEiB6s8sIjazhBbNyjKAGULYx7GBaPolJqBDqxaYtpYHQ2dRmM/A14hXHHSRIyLCE4CT8Ro7yMtCsm1+YjoEntCrwRECUABxBLaYt6hpQEecwE0gkll0Gsd5/y6D3q3TDHbK/JClrNk+bCG+BZ4zq7EXjltZOyNtv+LqX7oF+ABaXFEVmDIkMNDDbd+YjQW0rz69Ni4El5f0S3nn6zm0e39Mt9uleGHXIAg08Rl9pQWWsMQ0AnDBPWPQvo00eUWNIMOnlplFKI/BKtoATrCGt5oySP+Myc0D7AFvI2GMSTio7a63bs800rUxnF3mCY7z72+/lTAVoCy6UcZfcT7W+z7Z93iNCGB4eXqiI227ma6j6/9/I3+g4Atxxoiu6UAs7+cN111wUH3yGHrrUjjzzKSqUiVkuIzOIfaYfw+Avbt9tTTz9rBx+y1jZuvDhEfT3/wgs2NDho4+Npfa5yeSDIIe3rRGJRhwsn33/8x3+0vP4AJByqQ8ojOhh6FU5CyTefMkG7+l79zjoOvP7V6zldKu2FOZvURwVCsu7oB/zGHvLqM84IYKMMX6LsmH9F+XQzFx7Iki7dbr26aWv5mn1nAJkrm0R7q+wLGfasrZwNpBfCX6pbhyxAF1S9J9lTshcO9Pn20TceWEj3n8TWHXecHXfcsYEnuFZBCwDyd921xQrFIizW9wit7N6o/RG9TJlBogFFuqq/2awfgTT5fM7ioD+WwriQwaQfq8h8HDeNKM49e0ZDgAW0IweE7Od+A1q+/XZ2pAA98QJj8JlZc9UjpKN4gMinHPaCf7S2okVFB3bS3Xk241cJEMlezdli0cFnM4fR5s2bk1efeppZY8xsoGRJREH3xIr1nFk+Z1aKrRIVbVfD7G8+9k1rNgr2vl/ZaIetNotIE4wjDjy0HTvMPv3P19vO6kv227/1s3ZQwayUr4ci8kkub3mIHuU0TqxRrVihmLcHHthqf/9PV9l13/q2jU+MB0CrGKXF0OMktmQaQItrBOLwtxQfGVhaVCGbSoVRyB7X4bGgWCmnVWCQ4YFCmRJTcq+8UWzkIPC8C5EFsSbtkLYgNhmaEBLKgVIHaYM2+U5AmTykSjHE+FPuupgNgxSBod8UseUNCOaAZwu4EJDnFVr9LkOjG4boREztjHR/j54hpcZf7wWQ/pYiKiNewJyi5iRAfJpLpz4eyL9DKyikFNw94YQTgpecGnIoNAojPpDnZ65jhz5Fi9po2hneou8s/XezoXowS/KOZ8qooB4C64tyiowQz3GNACWlAiLrkCXINwAnLyenmgtFYUluMBaeqTRG1ZTQdeJRnkVNCYwk/eZBevH6XNdgvu6fCuyar/7sr+d6ME8OEinLHnztZn/ptH9oTMtg1uxXl70XvkM+oKvIQcacSl9gHYjWpJg7ta8kZ4YGOfAhLTBcLBRCNEJY45Ba2LAol55n/eY3Xx5q6E2MjQcwq15La/BVa3VbsWIkFIKnmDj/MCioPUM0Fs9EbhJJSvFxUg0B5ekv0Z6KREeWKHpA8sYbE7OfnQPnznY81JiMppCuy3yzr0AjOEZeccopYb2Zc4AQoveU8umLXk81izKavBPXAwPLwNbc6E88oOgL8bPALdkomn/4DL4kOhtdgehIQEo5633WhrIj5tbDpXW33/ORhbkosnPPfX2QWWQ7MH8Cf2655QcB8OknoOXtu6lmWnusQDfe6aPsSmiDv7FLlWVAyZyDDz4oAN5E4+o0O+iLa1Knw0G2Z3TUnn76mWBTyFZTwIJosJ8U4J1e0rG9ren1EtG4Mp+UcdCL/mkdpHMLfOpGv+/0fL/GApqFNfi1pZ2sPJXDWff5PXNJA1pJM2gpZtXdZoMFqzQ50bBk5cZAKORebzRCKiL1s0hHRInh+0KhabXahK0oDYd1oTYWNbJgdoKwCnHDCuWcJbnEKo2qRfnISlHRco28WTOiYbOBvH3nu9fYxz/5d3bn7fdbITdghSRvSdK0Zq4zoKWFlDI9lfGo64RYY9DDmLzLU8mpFWzkKFCPPvpoUKhU3I53iuURdg1IIMEg4sV4FPCi1ETu13NlPKomFv3AKFSaIf1W/rVqRghd5RkIGdXcEiCncGKeoc2MdlRsT3Oid0WQiOnnqlBo7O2YSQarF6S6rltP3bIh00ncTf879AT4cOqppwZ6hq6hXW0+yxFac5tf6F+gFi1lo1SgX3muulE+2vVGG4+8pwLNTznllHDKjudx+iNZpigGvlP9E9KjVUOwG+8Z9IMs8nzo6+8hO4m6wJsvAEMykPaRr1u2bGmFdvu+zlX2zG3lurvbG19ZGXegAlpernswU99rT1gM69sdFSzeq0KNpMkoc3iVekjIKH3HyGSAsTdwCjTF3eH5lx1+mBULOatVK0HZYz3jZgpm5XJ5yxUK9sSTTwXePvfcc+322261F1/cHqK5Vo2k6caNZmJDQ8Mh+opC9OhD6EmXX355KACPfOBF1BZgGqdf8w7wRRF51W2hb4xFNSAla6ZSymcraxfvSnfueXaukF/1Wu3Hot20b6CbvvL001v1WnCCoPvyEvDVKbVmWX/rvC5zuUL6v5xNrKl0EJUWUIoV1wJqowsCYnEdB1kBLPO3ole8k102xVz6uJjvze7/0gFSG5MD0+q2fv26UIMK+arABN63bn3Antu2re+Alnci7du/NM1QtqD0Qun8soOJhiViln9Ky0t1mxSwA9CS8xu+V/1dHBpDw8P26KOPBYBURehl7wlM7ef6Z4FygWk8W9FpPJ8+U9eR79hbqPmqfs61fx5IS4vlp/XAu3HodfPsLKAl+56xeEBL/fDX65RKr7t6h2QvALduxrC/r4majSRJaoST16wRVS0pF61hOStZ2SpjTRseylllomoDg2Ujtzam2Hs+snpSt3xUsoY1jbruQxzRmZBmSOTW5DDw6uVjq1glRFvlk5zlqnkr5stmrH3JbOeep+3vrvykXfXPX7SkAYJGIfqmUWyrU4RWULQm81i1yIpQwvjiO4VMa9GViqPQe50EoRpYAFd4DxWeq5Q+PI1ENqjmFt8DEAA2SUCoP4qK0KYjIEsKvyK/EBY8X/3kftqECWEO+kEEhvrw+A8ftxNPODFco5MruA6FQ88OG1RjkrGiyVDQuGFHHnFkqyZCrxhaxJpVIoPCNOkBlGGv+c8SeJax1JaEwlRCe6kyZK8EAHQJ8IHnm7WA9pQC1g2g0at+LLV2vKKuEG4BHJ7GBWYJwJXRr/dujH6vVEmmwN+cNChvucB1L/9YX2r3IcNIAfTFKqWo+n5p08vylNIcpejqHslU3lGUMUpR7OivDFF+o4iwQHsp2X6DXei04QF5v7YyHhZ6//vRP80J6ykA09N2r57pabEbXunVc5dKO9o3faoyPOkjvklDRJYATG/dujVEm3MC1mGHHhJqZhGBXyJyvB5bI06sUCoFYIt/L720w5599hk76cQT7OSTTrQVK4ZDhH2jXkv3m4Ri4uNBBlGWAaOCEg3sS1/72tdCFBbACWnMl1xySdCB0JOuv/76cI9klvQ4FSwX/Skyxa/XMogyPfV6XSqZjOxnHqWDSsahf1JDi3Vk3jEE77vvvtZx7N3oXn5P9PLBG4FLhdfmYxzMrwAr2Qf0Q4Wgfb0d2R3wOryITMCe4WCYduCXnObzMa6F9MwsDe/Vx5oB8OEUQKKb0H9kpzF3Tz31tD32+OPzCmh5u1cRScoU4jNZSch//Sa9MI2+bATAjhNucSiozqLKmJBqiIlPhBZyvB14tj/WUXa3aJ310ncClugba4Ttw4ssq6mcITPps6cN2QECDnsFaHldWTZbNhtE/dB+KBmvg5tmMqalcG3UqCTgU2aUtmrnT8gAACAASURBVMolVo1iqyR1G4wGrTJWt+FyMRSIb06kBdByg5x4aFaLquGeBvnDuQHLWWQFvh+rWKk0EI5JrDUSaw5VLC5QUDQf/ovqnIJY2luna7Bu37nxO/aRD3/KHtz6kCX18ZDp2CBVMZwj0f4lga7aWBA1yhoLDuLM7zt27GgVakPQ4OUTYaBMcQ2btRB2vuN3GF1RWtwH0+PhBMyi/hAETHpiSGNsxrZyZGW4R0AOz+U3lDWivmAm/vEsQjRJrzxozUFBCNI2RifvSmfECOQZAFinnXpaGBPCZOsDW+1Vp78qjFMRXMwOqDPPUdirgDB5XwC8iOiQ4JHROVcCziLIYiaPBLeLyBITTmcI+Tayz/GMPtcxLNX7WWPSTAAc8JBDi9CvPN3LEVozX3lvMHnw2gPV2iy1wWSNrNkY5zLiWDPkEKC7B1iQBYDcGILUOeBdQL+iu6S4SP55HmxnCIr//Di4TmOV44BZ5PkYQShJyCHVDaQ2IZ59tcG9iyWdQZGsUvg135qrblI2Z05hC+sOD6h6Q1RzorB+9Trr2OjXaHqhkParbwulXYGu8pZLX+B7OfPgRZR9/iE30Cu4fqBcNGtwgmtspcFhq1MmoplYvli2eoPqpokBiNSqVRseLBvpiaOje6yYL1ixmBYXrtXSmqUqRA2/sAfxDGQVz5Zjjj0JHYzf9E/RZL7kAHPrI8MXylwvln4oiiHI9skTB1WKQ/QCb6GXnnraaUGus24CJblf0Q+d9jG/v/j52V8yYrGsyVz6qShM5lrRlqyngGJsFX7jO4Au1hUbBL587WtfG2po6bRrRXrJKO+0vnPp92K5dyobJMjFEAFbCfNLfTJ0H+Qo87djx067a8uWvgJa3cyhdDTtAbzjvECHlIMUHldkn3h2YmLcRlassEolzVLC9pS+k85JZA8+9JDt2rW7RT8+cyjgBKRr9fGFPqsi7HIee6cppYToE/sadg/0rFIdXneebRdFG5Kfkq39sE29HsZYBWq1o0/prcqm0Pj8tbMd82K4L6pVkqQwmQHYzJvVCtS8sgA8DYM7US8BQ2SythXBU+H3UmLj1XErlwetVmtYwYpWoGpos2IRxyHW0xoLyVDTJqxutbhMhqHlyGCkjZpZYdCsFtds2/bn7eNXXGlf/MIXLNeshuKj1PKCcaZ6oQApSknXQLh4AMkPx8AiQgCwSKAUIZYwAi/Cb7meSAYAJITRhg0bwikOApD4XQTCdwLNuB/lDGEAs2vjh8FArOkDofaPPZaGZJ5//vmhP//+7/8eNhUMUjYb9YMizYBgCBpC/6+99trwGxvOz//8z7eOU/23f/s3e9vb3hYisgCxYCbG9tjjj9m649a1BNPDjzxsxx17XMvr+cSTT9jLj395q6aXNq1eEagMbs0Vn1kfXgK5ZvIsKd1iwqk2lpm0eSBei/DjNE6EOkAqig40qnTYA3FOZjvmdgqep3d+94pB1mOSpWF9nq4/4gNtaMgZvKzIPdXFQ24gDzA6FBHqNzGukwfeg/8+TbkdoMVY2BS5X+Cd+Fk1EpSWKIUZ+UUUhpRjnkGKg+SU0rF9ofnZrke/71M6qTx+WWBeHr9+92M+258K0FLashRJyXh5JrN02GkM0xlP7fhkGdDqNKN7T7mTwSKe1OEyMnb4XieawvMB+IrrNjI8aHuogYdzMl+wRjMtDV+PqbtSSg/wSYhUSKwZx1aePBCnjpNv8rNOzpMjTXqSB0pIWUb/4ho5HLW+AF7oEfRR41Bk4HRRxlOBKZ1nbeleIR6V4YVBLkBEewTGKzSAcX7I2rX7pKRSQ0tFyLuJ4PGyg1nthWNn6a7OzEcGP7AHwTcCtFSzF/uCtcR+8ICFByaUcaKTDr2+sixfU0DGA8ACQVI+SiO0KJ4OLxBAwZyLj0jL3nTTTX0FtCTj9u1XeoiQflPdUmQmjkb6iN0qOgip4ZOHByFr0SNTemra4YcdZitXjgRZLmcDz0IGUPSeUkSkHvrU16weMHOq7v4O6bSMkT4obRb7mn/0BRubrCpe7Htcxzix9aX/dv/EH7+SuZGemF2HXgDCfo15uuZagSvtbAoBbMqqyNrfvejXXOas3/dG45XRpFwatmrNLI7Mxmpmd9/1gp33mrXUiLcaxeKj2MqFFRbXc1arJDY4wJHAsVkEMgUClgJPvCX5PemJOPGKUFRrIl+1iUbZHnygZmsPLtnhh6Y1tkpREoqIlgZWhJpcH//bv7XP/ctn7UWKhxZKk7V+qKeV5i9KWWZBIGLSqTDuWEA+A14RNg/Tnn322QEKI4T+4YcfDgwMEWNsCZ1WITyYGEOfF4xLnRle3EObbO6chshzIRLAAGpAAJoR9SRjjX4SkcAJPhQ5vWjjxgBmEdZ74YUXhj5+9atftV/4hV8IjAbAAJAFkoyXBIYk3B/PCe3ffsft9tsf/O0gZOQ5RZgQrs813C+BS7RYI25YxH9EUSRAieRB5yYLuSZ2/PrjW0WsJQQ6EZefezGUXwv+ZvwylKUQebS60zOWf+/fDCgKC8UHYwEQlxREhHo7pVTrLY9O/3q28FvOepK1Mehdc6uNbCrPszfIswDBdLOgkHF5ogTKB9kW6jik0VJaT33WaTvdAGZzWQXRDzLRg16A9wGIm6whRog39bsA3pBz9FmHXECTyDQB4jK2QyrFZDSXDuXwMktjnUv/PVgoeeWVEnn/ZDhnFQEBWktVQdD8SO4zTin5SgPLzr/mL+gCk/v2XNZo+d75moHECoTJE30ZJ9ZEQYvy1oibNjg4YBPjY1bmBMSkadWJtERCoxGHaP1avRGMpsrEuOUpxjKpiEtv8PSkCHLVepFRAs/pgBwfSewV/KVCX9n9oVcrLv5VhK6AD3n405SpuHXyFzxN9AY6MnzMKW0COnGW3HbbbUGHpV0ZS57f1W+/D06lP3IN64oeIhDTR39ldUw+Z/dX7Y9yrnjHDW0rQrlX87m/2/G6ggBhpRhqfIpiZC9i/vi8bt26MKeqQyenm+iAeYFfzzjjDLvnnnvCnqx0Xy/jl+q+1pt1TPUbgB/mmtp/0ruYtyeffMoeefRRi2R/ZWzYbhw+rLUcilpD7auKjJbeJNtUNfCC3J48tAggi3Rvgjn4Ts4o6fjwIKCPytak8jaxCy+4IKQeSu+iL1xDkEahUAxF7xVw0g9akZxRTWnRLXok+wufpbdB28guxso6YIdjH+tUQ8kx2mQc2PuaH9E+v6mMRyf7WPPto/hFV3J8TudwmQkNZvcHyVzV9/YgIs9GVqiM0kyes1SujSrNUQ7jtWaSs4mK2Uc/9l178vGH7X3/12V28okH28rVBas2xi0iUbAwZM16ZEkjtkJ+MiEwyQckK4BZeOsKo6gwlquXglcvGizZLZsft099apOtW3eyvfs959iha8lWrFuU1CyXDNjERMVuvfX79vErPmb33/uAJdRryKfFSL2xwd8CtIimwgAiNRBvA6ktePo2btwYgCKOHeWoUQAl/cZJHzp5CwagPUJwYWo+g7RTK0D1n1TLisVWkTUEGAAS76T2QVgAWwBkRHthvBFldeJJJ4X+AEBdeumlYRP5yle+Yu9973tDnQhALa7nftIVYbIQ6n3qqeH3W2+71X7/934/9P+b133TTj7p5DDee++9NwB53CuUmQgtIrAgbvpJlBhCjBdg2DPPPmPr161vHS+r1MzpiNgbjT5lSJueFyjeqPdG4VJhksU6DugbAQ4oS1h04ItJJVb59FpPbZYyGhbrmPvRbykOPiIrm4qX3dT971mFfCZzLD7kXaHtAhYA35EHiriUfJQy3I+5UJveM6fn837aaacFWUpKEkVF5XCgT8haTtvEQFI0m4xYGbpp5Ahp7Wkahb6XgqO5nGtIuwdspDRorqXsZJ0pHtxa6oCWp1nRlTeOUfraGbRSsPqh5PaTnpfb3ncGMGZIG1y5erWNjk1YvlAI+kdcr1qtMmHFfGRDg2WrTlQsAkBIIisNDtlENT39tcAh2dMAWjxNBoRAK+hMkafe8FLPliKgNRXdzZV/tAdITxMPK4WTU8dl4MLLyGwcquih6AyVajVkGqAr3n///UFH1kFJ2ZIV4nlvxGlNFTHAZ1+k2kczy7hGJ+Hl05vUtpf7fm60vyg6SWlHc52/+ZYHcpQLvNJ4BG5JbxPowfrg5MfYx4bhe+2R3OPrDGGLoEsATqigt8/amIl+Mt/zND/PTwEtUg+xPSnroYhX3m+99bbAP+gxng49T3bSX3wkqngX+av1gi6wL+EpDn8CyBSIqwwj1lklHrwDFt0FRyNZPmRvyHmguRweHrLXnnOOjY2NBrsW0JNoP/if5zebieUC8DV1BtVc10WyQuC5orCQT4Du9BnQlv4QFILtjD2OXez3Ee+4J2CFWq8EtTAmgl24Hltez5G+6QF0r+cIj4CnvM3keabX+ne2bZ6r0yc9oMVz6ZecwHNdg8V4fzQWjye1ZNB27Db77FXftwfue9KOOWKVfeA3L7e1BzUDyVZq4yENEJ8dn4v5onEYYvppMjqLugoRZdwBugCkUhR3rFG3Zn6lffjDm+zxJ1+0w44o2m998M1GmYaVpcSajboVczm7/bYf2JVXftq+ee13bHhohTXjmuVzKaDFSxFa/I2hg5HOP9Lz3vjGNwYj6aSTTgpESqQWp7gAUF100UXhCPnNmzcHwUO0VCha2mwGwa/joREItAv4BZGIKBD6FP0j6gp0mN+Iinjzm98cwDEZaSDgCAfAJDaLCy68MLR9ww03hJOAEDakM/7qr/5qiNTiM/0iJQxCBOXnObz++I//2H7iJ34iAGVEeV19zdV29mvODn2+7LLL7C/+4i9CJBrtw6SPPPqIHXtMeooR/0g5pAi80v5oQwCewi07ebCyTOk/KwVAm6CMGykT3YSkL0ZmWUx9lpIIzUDXCGzWHsVHKbbewyHhvJjG2O++emUEvvcgbpZ/dG07cFdem5n0V+umjZP1JCoUhVXAArIJpcQbB4qY6ncEg3cuKEKTZ9I/+jk4UA7ykY0X+pPXCDmNgSSFnbGgeKm+Af0H7C+VB1rzLWNGcqYX4eLZtZB8o23VH/BrKVCT/nrjbLEbTtPRpE8h1Fyw7tkIDQ+Ka6165aGcCc8sX9u7GeAkQ4yKiUo1GDBEZo3t3mXlYs6GSnnLNRs2Nro7PWhmYMgq9cSSQtniqBgiuQq5ZijL6vcVbyTI6JAO4eWnojbFaxrVgWBoax468U8n+a5oHp8yrcgO5hOHr46z51oZ5pLrpXI5OGeJ4uE7nY6pKBC/blmjnc/Ie9ZPQArXe8BKqU4Y1vQL+S8jXnqkZIlks3coednMMxTtxT3aj3rHDfu/JY1Ze713AKn0CXMGHTBeskhwjGNjKHJLclnro+gUaqvilCfdUPuwl9tLeU/rzUqmadaHHHJwsN8EGtE2qbnbt78YiqYL0MryardyTCCUAEnaV6odbaBbYeMSvCDHoHQj1bqT7sn18Dt8AvATsnoawYgPL9Yc+kjrRR9jRx91lBUKqQQnggu7WjpQuTwQHI5ZQKuTTJrJ3MPrAgkF5EHv0C5jxZ5X7WvGxDWMQboJ41YtV/7GVpYTlnlQTWHxBNdKbmg9vaNTupCcnZq7+eIVQEn1yTtnGYNSw2cy30vl2uilSpKMN8w+fuWN9uADz9hwKW9/+HvvsOOPNmuSJ1trWKlcNGi7EVesXq1auVi2KClwiHOqsLTALMCtgkVJZPXKhA2ODIU0Rtp/5nmzP//Qly3Oma1aU7AP/Mbb7PDVZvlG04rNuu3Y/qL96Z/9mX3jum+FsHUK0ecnQzZ5hhYPAoIgiQQAmb711ltDvSqMIgwl0FqYmRoBECagFWATv4HiAuyQiggIRn0XhAHXYeTzDKXDYIwRugg4xfcnnHBCAJd0bLE2eKIkEA6AafxOWCZC5tzzzgsMwlHYF1xwQWAmamj9zu/8TmA62uc3Iso4spo+ALixISEkuf6nf/qn7U/+9E/sz/70z1r52fTvP//zP0Ohb0A4XgBa/kWqodIO9T2AlxQYebWmI+J2gJa/XkafjDuuzyoiS4VJFuM4VN9IG5336KD4QL/8plSELCDTSaFejHMy0z57z0yQc5P1CaRE+s9TeWhklEmxkJLZaX75XUoJz0a+EZmpTZn1RXlC/kg2KuJBaRgzHe9MrpeirTnS+FAM1q07zo484ggbGVnRihplLPQL5YN/QUaXSq0oHyktyFeOvR4dGws1KHQyp/c6MQdS9mbS507XIr+QzVIgs2vEWBmDn9/5Umg6jaUXv3sAQkqvFE3tD1mlT4ZXJ/ruRf+W2+jPDBBtH6d+xMALFH3nKOt8EttwOW+jO7bbYNFsZHgopCSO12JLSkM2WjNrUhg1nwJeucnSB+16KSXcR/Qp8hReVxpzp0iG/sxA/1v1fNOPp0kX0zwLzJITC0BLIBLX4IQgIovfkcVPPvVUyH6QkYusxqGrCC4v97SGnueVTi6jVPJa4/b6PJFh/JORxjN1yqVALN6lr8jpoXQ57b38rhSlfszp/mxTe7nmlv2SOVM0jXR4zac/nT1NAU7BCu4RX7Hvsn5kgRDZLcOXNjxgtj/0h/05l71/VhIA4WOOOToEHQRQv1gM9s+NN94YUg0pmSDARzynPbQbnYFrWGvVr/LF2VX7DpuUIAh0JtZVh22wluhh3EufpOMTcIGtyvUCj+Wo5R6ug3ZOPfUUGxocDPobbQJqS89Myw1w2u3e8fUSyNJaMX45PWifuWCM2PdEZiFfGIcHdeT8BaySrFCkl/RuOaKVhijwXbJnOjBczjw5tr3N5GmsW8CyW7rM2uK0z/jb0ZHG3Q2Ndfv8xXRdtLOaJH/5kZvs3od32OBw0f7Lu15vrztjxIo1s0HqsufMmlFiOY4wjJppMVA8cFExAFf8A6tNIED+wcYJsFb6qiYTVgNgGSjb936w3T77bzdavWG27uhh+81fvtQOHTJbUTB74Ufb7H9++K/tq1//ijVQhprFcDKihIFfVBgapBbgCKSWmlJsvoQPAl4FoT8ZUo23H8aGwSlAiieD8Eneie6CKYig4ndAr8svvzyAYEQ/sCkAgqn+1qZNmwKD89LJhQgJwDBANdIDAcEAt15z9tmtY6hpk3F84xvfsF/8xV8MAJYQcb8xAdCRJvn1r3893EsU2BVXXBGiwyBinvmWt7wlgF5EkvnIKNqHyOkfQgtBK5BJ/WWMPK+bTX8qQEsbrEKfvcIp4SIlZjExwlLrqzYEKZLQE5sBIChrB60vA1pTr3p2k85uXt5g8J7j7MbGZymLtCEAeCYGP30hVBqZJSAdzzbAvLxm4mufatBPmvZRmpInKA9p6kcpyF+KpiJzkaHIJqW7CDgSoEWfFdXJeJ544kn70XPP2ehoGlKvMSoF0cu1uY5Rcs4rK1Lwtfd4UFKGoRSjpao4tFPK/Fz5CFC/Rwvg7AfgONe1Xr6/uxlAl8sXUgOtWMhbs161XLNuUX3CylHdNp7/Ovupt1xqUdK0z3/py3bnPQ/YnkbektKITVgp1NyK4vq0gJaMO94lCyVT5ITJOhS66/3ivEp6Fb3nbzkMZzsaDwjK2aC2ab9IncLJOjTMMzorzlvte/fdf3/Qp/mNvQYdWI4EH53Qbo2k20p2+0h+2pfRqHQhnMqAaTJc6S+gmlIiJYu88YreTfq6TulT1JJ04n4Y2bNdi9ncpz1O+rVSDwUwSt9n7ojSRu8XHzF25k6pm9zj91o57b2Rn40Am4l+MpvxLe57kqDfcKIrkY06aIw5I+rtvvvuDzXofBlJT49Z22qquVDtZ0UFYdvijIYmdMAZa4x9i51LQAR9UEkZ6VXQBryiDCPa02nnuoYxKHPjrLM2hIAQMsbhVexaZTLR9/HxiTA+gLt+vQTEIjvoI/1V1Ke3M72eIRmFTBC9C9CTDsdcYQdhp3MdIJlOf2cs7WSbQD9+87pOv8aebbdbQEuy1adP7q8+LpTnRH/5sRuSTZufs9zQUXbqacfYr//KUVaKzVaS2sehhYlZpR5bnDSsUMxZMZ8P9VFArgCuiMkKSYbU0LJc+Dt837QQ1VVrjlpucMB2xTlL8jn79Oeet+/ffI+Vci/ZsWsT++s/eIeVG01rTNTtQ3/zV/apf7nScsWcFaxs/F8bvbwMLC5MTIQWhAm4AwgEAAXxKp+5PJnmwuctW7YEhiTHHKJvbdr33Rfu1QkIEKtycWFuDEa+I+cWwYVgQGCBWANgwWikGPI9AoYUQiK02DAuu/zysNHw+5ve9KZw3zXXXBNSIAGjYE4VduMaUGWixyjWCMrPczfftdku3nhxCP2GcbfcvcV+93d+12666aaQ6sh34ZSzbc9ZPpe3uBmHwvBEzGVfRGgxdzred6YEKMNNHvqgFE3WUdHmJ+EiBWamz1i+vrczoNBzeIe1AgCG7lBQpcyyjlKaFrsS2NvZS1uT/PGAlv7WbwK0sl5x8YUHPVgT8c10/RUgqXuRSwDb4i0UeuSQCl/yLEV09dpD1K6f6h/PRd75sO96vRZqTABsoZQhg+k7yoSu4z7J8qwSwek5W+6+23bvTtNRvLEn5bxXtCplQSCbV+TFG4rK8oqFnr+UAS0POkxHq5oL74mWZ7QfPLncZn9nAECrWmsE/o1rVStEsQ0XI8vVx+zyi861//JzP2MP3bs5FH6/6I2X2l9++OP2nR9ssYlo0OqFYbN8yaIkPR3b05DnGRnsAkYls5Ru6MHr/o52flr3e4j2GfEPczFX/pF8zTpitB4Y5D6NEDCLiA/WgzXAoaDC4uimGH/oydyDvFfEkJwUehfgT2q5Tq/0YIn0RmQ+OjNAGvsCnwVoZscu0MzPGX+j8+PIlvGrvncq6jw/Kz7zp4oOpHPTAmPD8Y0ux77K+DXXrJvmUjQlIIx36YO05wFPOaCZ06mik2fe+6V8RxIAH2pMASgSXKF0Wubw9tvvsD2joy1Ay0cndqs3iE+kg9A+daMFWmldeZ6AHvgBnkN2KlCCz/Cu9DW+93wsu5p36If2zzzzjMmUZMY4Fg6E8GUlVOPUpxz2Qw9S0ARzoAOD+E7pggISlXJMHyQDRN8CbRXVhuxC5gBiEdgCv2huVIcPyvXyU6CYd2Jm5ff+pnbGkZ1z6bAHsv0dbdoSJ1f+67dt2y6Kk5fsg//tdXbikWaFes2sWrFcVLAyRzcn6Yl2zRaSldbMCj+Ef2m0VpTkQyJiXK9ZqZy3qJCzsWrdmoMj9tAzZh/62M22c0/Dhkov2Pvf+xN21vqSDdTHLBdH9j/+5n/aP3z+X0JEWNJoWg6ALEnCwvkQZRgW4Ici72yEoKycSAjDI9wh+mqlEsIniWygZhVMTVg1oc133nlnSDkEGOIeIrKUy0972oAxGjHAiGoBCONFuC6nEILwApKxuQCugZADLiEU6MPO3bvsZYe/LGw8AGm8kx4JyPXkU0/aQWsOsp/8yZ9sgW2MD4COKAxylr/4pS/aB97/gfB8AQ707aqrrgpgGu0wTp2CRt9Ul4D7AcdgauaKsSlEU7UVOilMWaNYzCOvmWopeK9ZP4Ta/hYUS+V58uQxHm1u8AngLECtFB7xVjvwZqnMxWzGMd2G5YENP28CCdkM4QttgOIRebgFZHcCCTyIj2cO2aP8frznAPXygotftRHPZswzuUdzIPpJQ9HTQuE61rpWS9Na+R5AjpqHeOKRaQqhp9/yEu4Nry/bC9u3hxoURHhxDbKV2g+cXtNNhGk3Y9GcSaGRJ9SDmAIgvZzzbR+IMk9gRNbQFC90M/fL1yzcGQDQyuWLqasyrlsxiq0++pIdPFy0j/z5/2M/evwh+6m3vMm+ee03QrrhketPtg/+9/9hL1Yii8urbKzasIFSIY3mn0x7kpGgz954Fr/xriPll3qEX1a/8nPQC0BrOvA9yLvJtREAhW6A7tmKfmg2g76q2odKT1NmhKK+JANEzfrMPoSOjJ7KvdI3GZucFDg50Me9Q0OpUOwb6hv3yFkko5V30qAA3XjnGvYF+rsUaEd7kgBfGamMEVuCOUUHwK7R4VUy2lkb5ltF/GlD6Vj85kuPqH3xJc/R+ixcCTXfPUvwdFpussYzh4ABsvBiXXbt2m33b90aTn6VLig9wUejTjcKgY7SjQB/KUUjsMqDkPAPNa6wQVVjSwCUP+kP+uCfaAEaoX0FV0Bb6Jknn3xSkA9DQ4OBvgjUQP+Cdrh2eHiFVWu1vhaFV8Slip+r1A/j5m/mm76iD2qORfdyeiptmXlm/lVPkLlE1pHJhIzy+IIv8yGZ7PXCrLzrlWO1ky0g+tG7wDxvp3in7IGol4Z13jaWJFufNLvi09fZeGWPnXpi2X7jvW+xtYOJ5WpjVogKlo8KVqvDnLFFeOry1GiKJ2tnBTXWSDaMkpzlm9TQwkmXs2qtkh73bIO2u56zK//5erv7warli2X7pfdstDNONlvRaNqKgcReeuZZ+/DHrrCrvvBFGyCKql4Lp+T4ED8RD0zKxkr+MKg0iCvvAEJEPxElFTbOXM7e8Y53hJMGMaIwjriW2jMUYad4POAQEVGAQDIWGRFErE0YJgY8g4HYhEkZxKNF3jq1rAQYaXM46zWvCd4nbQy8056EDffz+9lnnx2itugr4wFs4Bl/9Ed/1IqyKuQL1ohd8b7JCCxOLWz3CorEEz8MReJlEPsNXuCGjO2pGMkbe/qbd9WY0XHLUjCkdNCen8f53noO1OdLgMvTDe1xIAJ13ogIlOLq50f85ZWcA3X+sgbHVPPgFXh5UhWxJXBJcsADWp02HO9Jg58AewDxw0ljcRw8Zzq1Uhu2lN79wX+iL198FJqSQYqyRySvd0SghCgsnP6jmKBcMS8YNgD/IQJgcNBKpXJQolSfgnaQ66TKyukwF9qUwSADSzJf/ZGSI8+2B2s8f3Rax7n0caHcK+PYe5enAvhEi/tDX7ObjwAAIABJREFU0Vso87PU+gGgVY/RnyIr5yOLK3ts9VDRqrtesCs+9Ce258Uf2UDeApAwOLLKDj1qvb37fR+wwshaq+UHrUE5eOoNugN92gFavo6JZCbGiE4Qzc6rB2kW+5wrLUTAUJZvOvFPJ7kzlaORdmUsE0UrMAnZTI3GkFbjorYp6YEcZk04XQwHro8Oaac/0Lc0Wig1iNHJyTJQ2g+6CHo4ZTEUmcVvGOUYqMh+RZUr0oJnsgeiH+MUkaOEdtHjNS4/vsVOIwKX5NDW3gT4yLzKPvE2Et8p3RD+UvaJd3CqWHYWaPQOtMU+d/3uP866kRVpjSnsSh3upeinOzffFXQZnSauNfT64nR9VKSRrvGgmbeDATUFOCmAQfqRZCptSGfxkUc4HqXf8D06GeAoARqHrl3bqtcG/xMEAv8FAKxaDTzajvd7Ne/Qvg6zkq4pWmYukUPY5OiDOu1RdVa9fqY2GJ9qBkL/yDtALbAA1c8WH8lepg/653Uf79BrN95ubYdu5srvA96BmI1glv2ttMhO+0M3z16M10Q7x5KkWTS752GzT/7D/2u1ZsNev+EE+9V3vtYK1THLWWTFoSEjjaRSr9jAipLBzEXjpMPEolwx1NmqxxMG+FJMhqxWrVuEg69QsGqcs2Zk9rWvP2Rfu+a7Vh4ctne/+x125ulFixpmAxEh7YQ4P2Uf/sgV9oWvXGuDAyssiascxdIKbRZRq/AjgBIMhgdIKDQGuyKlEPiETyIIvvzlL4cNkKglQCiYFiImwoHTBN///vdbqZweEX/8+rRIvIrQycvB80hPJJqLjRdmAoSisDtMjqFG8XfqZME4PIPaXpxyiIAACQawoj2YCIakb1zPi+gLfmODFhMJQWfsMuwAz/BKkQLJ5o+RB+BFqmEwutqkG/J9uVQOyoBORlH4saIdVICQeXr8h4+3aPnlx788PJv5VC0yec4WI8EvxT57RV8C0ANWCDlon/Do6667LkQ06iUvxEzmZSkZFjMZd3YDz3pNNPe8qwaKV7QF/io9Y7pns37e6MH4QP7Ar2qbUHDkWADMJr1QC8vD+uOpzxqzItjkMeSzipxWKtVWOqI888wZigiyk3BxKd9S6pkTeei6Cbn2NOy9p8g/L3+VWqPrD1RFYbZ8snzf4psBAK1GkygPTgJC12tYIanaYL5pG89/rb3nF95l996zxarVmm0453X2iU/9o33vljstzpWsboVQQys9H3v6Y929ccff6D86BGKh8Fm7fnQCm7Ir7vdY3asIC2SWB7V0bb/HLxmpaB2eB2CFjooM1NrwN4AREbborOqr5Ld3dnqHTa1aCbq7UrHQVdGbeR56OdG66MyKAAMclXEaTuKO05R0Xh70Wrt2bXB8qI8YuejDOOl0mID6pogSaIq+yfmiVKb55kztKfQHvVxOdEU7a4zMsQA+ftM8z3f/D+Tnp6BGmibLi+AE9LDUnoptx0svhSALpfGxvkpvA4SiZAwvgS8CUVqgTKEQftOJfOhG4lXWP2QB7dwZovQA1eSA4zfv8PNyxP8dN9IDFHgeskB6JdfAY688/fRWhgE8BrBN2ZwUDE/rK/pXr+VV1tEoWcJzseEBw9F/mV8FadAHgVLZCDfxEH2WbcSa8Df7jiLhfBvKRtK94ldFhPWT/rM2lvYF4QBykktOMwfSXfvZr4XedlStJslE3axiZlsfa9inP/sFq45tt9/6Py+zs1+5zvJR0XZx/Ppg0fJlFJWGxfXYCrky1eJTRipQQyu2epWTcMo2MFi0WiOxSiO20nDB7ti8zf7uE5+34RVr7F3vequ9+vRVlk/MSrnYkrhi5VJk99x/h33kox+3TTfdbYX8gB1+6EE2PFBuAVaAR5xKyPOUsqPcWQgMAOniiy9ueYH4DfAHQ/5LX/pS8CaCogPqENlAOxj4/PurD/1Vy0A66cSTWpssBM8mD5JLeyDh9IG/YSoAKYwr2oKYiLoC4EI4AGbhmeIfbdA/mPD6668Pmy8RCfSHGmD0DcSYzR3GwgNFIXnukaATsg5BI8AoHM99jJHn+5BuCUreFYaoDZHvRPjMo9BqX/Du0ccetWKhGBgdQcpvzIWQbKHDC524D8T+SWFWyC60CA0AhqCYQq9SEJmfrAeA75YBq7lTjjb8LKAlL3U3CoAPV0e1R94ARkrRRclABgSlaDI1W4bS3EfQ3xYEqEtuQZMoUshVZCHzo9oQSquGpkkDB8THceGjRdVbzXc3vc963RRhJxCNPipCQLzSzbp18+zla5ZnYKHOQMLp0lEhVfwb1aCnRXHFamO77bCDV9mrXnmq/dTb3hoKx3/92uvs69/8tg2uWGO7RycsVyyb5QoWE6E1DaAlIMQDxQsJ0JqKz7Nglq6TweGjc6cCvvjen/Aqo0Qyppce/qloTFkDMoQFppD1QIkN1crSPgYtKBoFw1YRJDIoZfylumg+nHKLwc840TmQ4awvaT7IeEArvgfcQqbjXFaqEDUU0yixfOi+9kHmBT2UPtIG/RE4RX8AEAAKlEZFX3iuHLICtQAWBLTNFw9qjembxqB3GaeqFcSez3VklVA3U7XJ5qvvy89Na5nxggYVPcjhYgIjyQ7SKZw64EC6H3xAgAN2IHTAemI76hS/kP0yWaNY+gzPU9QSEVMUatdL8kPgWlav//H1SrOXqlUO8CmH/qvoO/zKYTyvevWrbWRkZasmG+PimUpP7Deg5fusbAWBXGRiAZAjc4iOYw2QJXLmCtDzclbySQAic8bfKTCZpoZ6WZ6NzhKQv78cDtk1017iMxa8/io7n3F0Xv+ly8HR6M7xZGBk0MZqZo282b0P1+073/5Pe8/PbbRDVg+BIYcSWcWcWVybsIjKVrmi1ZqR5YuELE9YM65ZuVgORfBq9XrYiJqNpg0TCVUDAsvZJz7xZdt48aV2wokrbHgAt4uFo5/Hd3P0ZsO++71r7Utf+artGYWwCvb8c89Ys9EIgBDADql+EC5GuQqiwYQydsgrx+uDsaPTHBACpOlQ/A0GANyiphafIV42Rhj0W9/+VlDexkbHgvcH4YI3ipMhAKHYfBE+SoER6k7UlhQDMQD3AEjxLNK7MDj5jLBiI0WQcT/AGlFegGSKshCoxPUKHxWBimAVMSBU2Xv6hE4zFkUsiEkl9CQgBYKp3wrJRAg//czTLYCPCK0wN2NjgemZe6HDS5ctFvfIWGNF90Ev0BoKIDXjlLLWDrRaNta7X3c/f35jaQcIepDFe+One5ralJJC+g6RnoA+4nk82hgDoS+TjS0WQIvuyogSuMVYGR/0Cv2ipKBgIac1H0p3AdACzEeeelBMSo1X7qaa5yygpXWScqPoiQNZQeieI5avXCozAKDVRO/jFdetXMD5mFhcHzdr1GygXLAGNfNwiNUaliuUrdpIwj2DQyO2a3TUipmUlHYKunQS8Zsvyjvfe9FUwJU3IiUXPJjlPenZMfsxeb1M100FgPWDrniWomO9voB+gO6KI1OnpSmiQWNDt6QOpxyj3hBMo2Tzdvhhh9mxxx6zjx6L/q6i5QL+uBcdHzmOrE/16diiXK51ipqiLXQP+jF7IW3RJ9XGkZFK+RCALfR16TsabzaCpR9z202bHqjQvProaqUOom9jZ+AAZ7+XI0c1dLp51vI1vZ8Bga/SPeAFbE1oE3qkaLx0MdGoAC2lhELryDzoFWBGAQwhFbRYbOk1HnTheUSpo/dJP2mnt0yvsyRWyOcDoKVsAZ4pOdBsJsF237DhrBbggw0MmEodU+7xgFY/ZLUi8Gnb28AKXhHgjm4IKM4LfRCdER7hhc3KmFibEPXZaASZgVyTHsnvfh4lgzUf7QAsvuvHmDtRqWx20Zy/3jtjD2R9NUrqSbJntGJJYcCaRJiTPlg3WzVoVquOW6NZDsSfjytWZBPMFa3eaFqcz1lUIG6A1MB6+D7HZhQ1LW4mVo5KNjFRtfKKYRuvNQ0lqRGbDQ2Z7dnZCDUYBouFVG1KmvaPV33SPvu5q+yFF3fb2HjFVgwPWaOWpn8opfCcc84JQh2QSJsshKqC7vytQnDauACSfDoKREGoJm2yWfAO8hyAsUbdLrzgwlB0EWAKTxRoOfdzn3/negkAhTzCMFyj+lLyDPEuTwz9QYjRP3mpJOh81IKUPPVdG7OEpBhdzMU7v8njJqLOev+8Eql8b56hwpI8l5TDEK49UQlAiJhXHqPlCK1Oomf+fxd9QON4XAF0FZ2lqBOvQO9PZXr+Z2fuPWgHCHpjx4Ml2hSzxlCnXmizDdclSeBFNnDJBgBz5FRY68kzoudrs+00luzvMlIkpwTGS37JE4iMwnhB4UNOoZzI8EHuY1hxLS+tiS/s2alf7eZL33mlZZk/Os3k8u9LZQbQ1SxXtBivdTO2nMVGJdRCxDnWsSXNRvDwE7m/5qCDQ0TWjp17bGB4JOh4hSKnbO2t+9luXjyPeUBroaQcen5vB0RJbsm7r/H4lDw/7iyANd97L3JUNXFk6NFfyVJAFJzISttD5iKLMWjZc3RSMvdkDWsyBXHArF17SNiv0BsVZcW1PJvx06bSBflekbFsZfkCJ5ynMyjHh+5FvuP4ILtCNXLoG30XcEUpElIcFdni9d6FsEdmI5SzfaK/GOqUIiGqjbFwj+oAqfbZUpE5i20c0KrPikmB3ELIhAgOfxcpI53G64GKeBTvALIAhokPkL0e4JQ+r9qpOslTPCM+9HrQ1HO6b1F76WJ7QdaSlcplO+ec17ZS8WiLEzXhf4FB/VwzzZWiqDzoy3Nll9N3ZAD/+A65Bd8AkiOnFPyi9aJUD4Ag/OMjs+QAFWiush4ao9fn+znuqdoWDQmAzOqjsv8F7s9HHxfCM6PGnomEfPXS8JC9tHvCSkODlicoq14xSihwloElkQ1SK6seW1ytWalUtDjXtDqRWYV8YMLaxASqjtkAG1Fk5WjAYk55yDctBsxKCma5vBXykeUSs1xsVh+v2UChbC++9KJ99GN/ZV/86hdsvFqxFSMr03spTDqZ9sEmyOaIYcOJhgrZFoijBfdoNoAR97HRSfjQnphEhRUhfggfQOuRhx8JDKF0FrXH88TwUk5om41UwkZIstBlCQr1zTOQ77fAMkU+KbpGzxQzcp0296yRLGLSxq3QSvXJe8Q8Oq2oq1aobD4fBOvQ8FBQQo468qiwvgIVJYCzIacLgZiX+7B3BkQris7ixCLxjAyI7Hy1M9pF61kF3Cv5B/q8TzVHUi5mMz+SKWoDA5I6JqQvi6ept0eEZxDRkw8RCLbQARiB+MhQFfiVV1rKOiA7DgqiavFQI5el8Gl+cHDgeOClaFk5O6ab9+kAyX2AxExabncK42xWfPme5RlYGDNADa044eAfs1Ihb1ESW6NeMeK2CvmcWTM9+r2ZNG2iUjWLciEyq1prBGcnvEVB+b1Sqf24JDcFdugkq4Ugu1qRsc5R4OW5DMksEC/dUjK63cilo83nOLP7C/1UnxkDMpkMAiK1BCTxHXVrJDu9vqvv0nlpBsCTg0FoS/U7BY6ha/M3oBO6twAu2sMopYYiznGmXnqM9HaVS1BaETYB+wN7BwCdZD+0hJ2g9HztDcx5r07JnQu3qj/S06Xjy4EPYEc9M/Y3wEPxiA6WEn3OpQ/L985+BqS/6EAw1gcbChCYgIjhodR+Yr2ITORdkULYsOg1KjPD7wpwUBRjiH6tVAL9o99wPfcTdUjdLK/jQEMC0gVsTE8fSTjFMJ/PtWp4CWBmRsbHJ+yMM88MKYcKxiAIBOeh7MTp5NvsZ3XvnR7g1li9DNDhQwL99JtOcmSewj5EOY5Q9yst1UOda0p1KDhFNr30R66VTuptnKkcHL0YazdtaCwCtDx+EPT/yYAWpVYeqPIhSiZqSTNuWKVeszLF35uJ1aoATXmrN6pprmGUt7ylNbPietWKhZzlInI18djlA3PEzYYVBssW5/IhsqdsxQBeNXN1q5NfmC9YnUKPRpNFa9YIYx+wgkV2w3dvsr+78iO2ecttFkdNGxwaskajaY16WuhMeb4s1oYNG0K0CV4LvocwtUEpDNSjqdmFhzAEcAmo2frA1lZxv5Uj6fGrMvoVXsk9bLYwDCi5ninPijYkgVl6roAgbawhHLVUaqX0wXC8VJSOv0WMElISbN5g88qVGMIb1gKcBKaJ6PVZ/eZdQBoAH33jXvrDOPGCkYLJdyoMj2BQDnk3zLh8zf6bgSy4wnpSe4nTOAVe6uQVXTsdOJUV6vPtqdh/Mzn9k7xHNTvn7Ta/qTbHqZ7iDQ6uKRYKrZNZBGYTcYeSEeTVpOG1EIylmayRFCPkrJQLyT1kjhR42sRwwTgC2GKcyCD2Abz8ilwVGNYuLNv3a6o1a8cLWe/5TMa3fO3yDCy2GUgBLVI9EisWcELmrNlshEh6Tp5G74MvZUhRLyuXK1i1RtTPcBppQ3TXFAfUZPUVb6zrhMP5BHukg0ketXMetnOkSvZ2s94a33wZSooQksNYEQnIVPVJuilRQuw1RGj49O6sTunHD6CJ/qjUOIx8ADJkO45msizuvffeVvaE9F/po4Cp0IUirGRwIt8lo/lNgBftc3KiIi8At4hq4jn8U5oX7QgM62ad+nWNaN4Dbehq6NbYGYxL2R4qSSKw1M9Bv/q33O70M5AFc6W/sDY4keu1WisoQqVkWD+ASnQYpReii8MHgFQ4LAG5AI/2jI4GGYs8VA066B2aUNpuFsRSn6bT51O7kfPWGumhH5OR7dyrUzEPO+xwe8Upp1gc7z2lmlI/OFB1fb/pQ2MQYKWADOZZhz9or+AaAGzuQUcEVKTWtWpE87tOBj3vvPNaxeQl32QrK9Ajm0otObe/xu73R29vCVyU8yC7zgLjDmT5EFV27ErwqBTLRRuvTNjA0HBQRvIUfAdcKeVtohZbpVm0iNzZpGZDpaI1x6s2kC9ZAz0HphiIrNoAgMrZyFDecjU8dTWrxmNWT2o2snp1aB+wrJgvW8HKNlgesm3PvGSf/vSn7ctf/V+2Z2ynFQbygWmTJGfFQppTzwuCDRFDRx0VUqj4HmALL49OIhTBQZAQu1e65ElTuhyEosKQTzz5RDihke8EYAn4IWqL10B5wCrVNLWFgun6XsSXi8j5nzxlIZRDTYvXV2vVFu+3+84LBtoIytPk/dkTC3luCCmcVBS5Xsyme8Lnyd95nohfz8m2WSqWrFYPcXhhXCGKLEkLyzFnp7zilOAhQngqRXEheLj6LVAXevvZdfVCUGunSD9SdVFG8VrI2+EBz5kCWtkIloU+Vwuhf1kAZSZ9CnJp8sQb1lIv5BeRd2GzX2SAllcIBeD7CFbRMEoc8galnhcKIQaWDB9AdjxuKqgrGc7nmbymAmqXAdyZzOLytUthBtBe8vlCkCvxpC4AOLUXhEk93vKKU0QYI5zX2PiEDQ0OWhzXLZr6kNO9OtFkUV5F76id+Qa0tD+2A7O09ypa3QM57YCqdjTRyejsNx2pn9IH+KyMAEAVAVf0U5GzMtoVSdfSPZOkFd3FdwFkqtdtZGRF0M15Bu8YlRzuhPGO0Y6hLpBGe0B6MMBgsLoFQnlHh4BErhfQo4gvDFlAAaWmCwBQmiT0LHtiIdCXd+IAcAD0UQOYsclhzDxRz9ePSc6bftPIcvtTzwBrJMBRUVrQloqrB9h/staS1lk6ieSmAgl0+I3A2ZD1M0nf0uGVOkcbuk9yR2APvZVcnj4lNU05JEJLgRbwPn8Dxp166mmB/8rl9BRE6tERKYhs5hoFe/STPpSJxLOUWSIgWnJBUW8KeJGcIIuBv++7775wrw9CueSSS+zqq6/eJyDDz6MAccm2fo6xU9vaZ2RvTQVoeVmGbBCA2qn9pfh7FE9UEorDBaLJRTZBel6uYFFCFBbejKpF5SGbsLLdcueD9sLOnXbpJefYQGQWNaizZVYeMhudMLv99getXqnaReeeboM51KIJK5Qjq8YVa0ZN47+BAWpjNS2fFK0yXrPbb91sn/nMZ+wHt91s9bhqQysGQmH5UrFsMbW6Jk8gEEPDYEK3lTKoeivyMglpVa0gRW6xgMoxlVAIpxc+9GArKmr1qtWBaeU50ZG/6gfP5rm8VEdL18uoUpSWmJJrvSdGm7f6IONOhCujTFFhQl4VPukVKhl+MvA8sq2/JYC84agIB4WQStgyZzt37Qzj4751x6Xgoe+T9+ItRaZYDGOaDtASsKrwddK1oFVALU9jU0Wj+PH7a6TcLwNa+54EmQU9/Npkf9McdgoJ9nMcvLlRCk7jYZJnju8p9C9ASwrUYqBf9bHlBJh0JvAZWaToWTkyVEOQ7zlBVt452iG1RLUTvRE03Ty0WxcZY/6+dnO6GOd5MdHEcl/nfwakT1APlf8EPPBZyr6PMqlV04it9Hh1dMjJovJTDMXzkPQTFfqdam/bn7OSBcTl4PTgVS/682MOR+eY6EX707XhDSa/zyvdR9kFOnyJawRM6XS3qQCiIMdrtVZRdtGPorbQTXSgkwfVkOvjExOTdFQNBroHtLQvcg9tSrfnnQOcqDMp0EtF79kTKDoPWKQoFAGW/Z7jqdrXHq5oE6J2ABMoIcB39JloHYElSrESj0wPWMzXqA6c57bkY0jd20uHfC/6AzSSvPDyjt9V55N1BMiEn3gPIG2hECZShzJIruo+pctJX/HPEK+ILyWrtTKp3kPkbcFqtb38xfXwDlGUnDIawriIsU0Su+OOO0K/BKTuL1AY3ldQCv1n3MgMeCcbcSl7FpAcXsLxSQ0t7mEesdsZC6A3h8IxFsl4RXoKNNa+5u0dP8f7i8qnArS87uxlo7f7ZurQ3V9j6vdzos2b70xOPukkq9caIUInl4fQG/jorJmQHscphSV7fk/J/uyvP2O7J0r2ilNPsp9712uNwwVw4E2Mmf1/X37Y7r7jLosa2+wPf/eX7ei1RWvWR0PkF0WzxqqjlstTi6lsjXrDGrXYtv1om33m7//Bvva1q60RN9Ki8s3aZBSJWZTAVO1fMJVOxYFgEQa8q9ClQpVFlLo+zdGvhGcIKYfA6RuvXTt3tZD1fk9+P9v3AlTGWxbQ8oaxmFgF9vKT4ajr161vgSBSdNoBIf0cy3LbM5sB1kcKIzTOxnD66afbpk2bWicbyQMrgchnAbICFOTZYBOBLtgsSD9FydJmqohHFC15Fr2yKNrzQnghGCydZlQAtK9ZxxxJxuh7zVlW2ZCSnlUofJg49yrnX4CMPLOSW615m/T4EaGlwrC8k0oaQtKpATgZldQN4KL2Zaipv/L2ZddI/d5XMeo0i7P/PbuZax7pH6cJIeeZK+gP+Y0XnnvkBJhvg2X2I1++c3kG5nsGcEbyD9NHiYORkYoY+DD8It3MXTFpLKW9n1p3096hvUFGoCJoBGK0c6bou9noIH4varcH+X7IGaq+zveKLLbn+/3EOw+8zjmXMUlf9c9hT8B5R5SW9lGMVCLD0FmIMlFtHa2/nLXaz2lPINNc+tfpXuloPI/+cfAJ0dbesSwnOm3RTznKlYbV6RnLv+/fGcjKq6zulwXD28kj6eMePFK7AnMFXEw3Oi/fss47HdpQLGLr11qHDSmdr1gkuIXorUbgGfRL+A0eUfaT+slnSkAQSQjPKehirjPP85QRJNtEEaQCsX3Em/ojfTZrd0iOaw1CWvxkuR2+C2mi9XoAwaRfz3UMc71fayhZx/x2KqWhZyrSTJlpWdqczf451/Hsj/uj//sPfi/5jV/7TVu9ao016uTM5kORz2YSWbEU2Y4dz9magw+z3RORPfjYuP39Z6+xHeNVO+SoEfu5n39bAHL/1+eutd3b6pavV+y//tJb7FWnDFq+EVs+IjwxsSgfWaEUWaPZCHWxSO8DHf7Pa66xf/7nf7T7799qhXzZohAJlKLX4b5pQtYV8sk7RrZOJBTjSTlRvrEIQdFbELQXGhAAGxkF0eV92h8L0K9nZAEtMXpII5iMehOgJ8Ergcn3zIWQeM0Z1/lUoX71fbnd3swAHhfWi2OBAQEw/NmcVCfNK+viF50gx/pDMwDFbFa+dobP/1ftC6XqSvhmDQ/v7VgMRoJkA2NFHigvXYC4eEZRmjphSTVDFMrtlRi/ySK3+Md1tK15V0g3PKcTnPhOx0BzSouKo9OewBy8ejIIuwkJ94CRZIU36LRG6md2A+z3hqj+eeVNICMp5xTMlXHEEdakHeoE2WWFvzfyY7mVA3UGqI2alh1IVTDBW3tBLQ9ohSsmwSzBX/uCXp3n0RvvcjZ6g7DX8kYy0rcr5V+GzmLYpzrP7Pxc4Y1wb1D77+fSMxnOalv0gx7CvkmaHqlHAo60dxDNyz0CsFSDV6k62u/aGcRz6W/2XvqJXoF+QQo9QBv1IOmPdCnvRBJtqp1e80Mvx3agteWdj97OysoPrwvK4abvtJ5yKGajofycCtic/TwnISV4zZrVIQVYQQzSQ6mdxSmL27Y9H0r6AAarn+i/RGspelN6sZwQs+/Tvnemkb7V1qmlCsZQOrQAL74Xz3O9glX8/Lbrk8A73uFBItN4oU/zjH7zfzfz1A7QUqRrp/slDwXc+eu7cXh3an+h/h5d+pa3JL/yK++zSy+53MZHCfUFnSVSqmG5nFl5oGDjY6OhnlU9KduDPxy1Kz93jf1otGjDBx1pExMVy9UnbMTG7f/4mYvtwnNWWVJLLIknbKBctChJwzFjqxtRPwBmTPKNN1xv//pvn7WbbroxgFcD5ZFwOmLcBPBKU9y6qcGgcE8RvEI5heoKlIHQMYRe/vKXhxQV+uRT/SAewp0pIAnT6reFunAz7ZcXmBJCUhzbGbcY5swFAB8CjPVgflg7bbgz7cPy9ftvBlgjUrM4lUjFJQFGVHRUYbusK9dqI+Wdz9o0+Yz3AqFPLj1tQAO0Q0g8LylhiuDzo2wH6CwGgSoghXf4BdrXxgnAJ/CIsfK7+ERgSrvc+87fAAAgAElEQVSQb22S2c3SzxF/c2/24IlBUjHGx0PhW44m1obPmlAUPdQxjKLWunVSeL08YE1936QMKGe/3Vg6tT9XSpdMEp3SHkqUPO7nnntumCOuo5833njjPidaLQSFZK5zsHz/8gzMzwwI0Eorc6bglUCtvSBX2rf0ir2xXEESZaK42o9C+4BkrZRwvpdjIBtdMJv5aLff+O+099G2AI2pntOL/sxmDIvtHsnvdv2e7rdux+n3BR+95NeHQvGkGLFvsj9DX6QdUixedXezZT20n/Rb/xdggXMKu4S0LoF0At88Lao/WcCk2/lavq6/M+Ad/QJR9cRudaV2Orh0Q6/PzJ1/kuAgPfbYY8IpptKj0AORuzt37rL7t261RiMODnBolBe/y5aQjqh0SHiMe5UK2+2Yp1oV3Y8tTs099F2CU6QXy+4gGhN9GFuV6CqlaWZ16rBDUZ968p8+C9gSfqCD0eba/15Sm/Yq6ePd9I17fPDKgaIPR4cecWRy8cWX2M+8/Wft0jddZhQap5B5sYyBRD5wYnmLbLhUshd3jFlucKXd83jN/vZz37Znd9SDoVu2PfbL77rYXnv6CsvVzApRzYrlKGwkxfxgSEtsJjVbvWaF7dwxFgClf7rqH+y222+2icpuGx5aYQlF56OCJZymo4D1DkVFYSAYDmMTbwzETK48C6noBtrCcw/jwoTkqMOUukbhxd6A9xEsvSTM/dmWB6k8c8sTpVSxqfrEdawtgoJrhcDvj3Ds/TlPS/VZnE4JTVMYkfXXiR9sTqJ/AZsKzxdwAV/BM2wkbCAAV0R7cd/jjz/eOn1IYa2iL3m9BSpr0/Bz3G6DXohrwAYgpZnaHKQyEK0m8Id6ZEQGeY8aY0MWiUe0qXjDLci2ydQdeEx8qFNaVMhWhTAFkFHzgHaRcxyMIeOPgzEee+yx1nli2rA7bXrqE/0XuO9BLvqpEOf9VTMhSycePKe/qonCunByJ+shxwUnBbEeShXqt0GyEGl2uU/LM9CbGVAaoRQwD2q1e8JeUCs9kmbv9d30x8sdFbSF132EijdEvAztZBBlnQh6llLVFKnvjQZFpE8lQxeDQ6abeV/M12T1W+kactJqXdm70f21x2Egs18SDaUyCdmsg24inOc6dz41i79V54c+hYjsUqmlW3g+EO0fKAbqXOd5f9yflRNePvjfvAwTgOLlk/RF+qw11/0zBbTa9WHvs5rh4Lczzzwj2HjSW4kSRJ98/vkXrBFS8tIi89Ak/MR16FyyIb0un7Wn50qfPANHOnr3I4880jqZFHsUewSeOeWUU8I7v9N3RS/Rr6n0P/VLqcYqI6KMJK9n7g/a6eYZWkv6rGCDTvdpDiQHDxR9ODpm3fqkGSd23rnn2Tvf+U57/WtfZytGylaPd1mhkLNmo2BJrWBRLWcjB680DpsaTczufyaxz/zrF4wTEv/3n73UzjntICvHFRvKD9gEQNZwZBPVig0NrLFigQJ348E4vuWW2+3zn/+83XrrLeFUw6HhVHGpVSMr5ktmSSOcvkDU1nQvFkynTECM559/vm3ZsiUUbBcTsnlhmJOeQkoiqVc6MUtM7JUpoc9LAbTxYakecJAhrMLuWY+jnw+YAIGndCrNN+tyoDBIJ8GxUH9//etfH7x+rKcKK0q4+TxsRfroBBHoAR6hVhPhtwIJALkAteCpu+++O4DVtJ2mB6egiK8H5UOQ57q5zcccMzY2EKUuKIpNICC/A6YD8OkUUPqZntI0sI83SPwnJYbrVOSVuVOotwqf66QcKUCB15IkbOTU2sDbrMKgAJbINklLeX47zZkHtBR15xUUjd+HOGeBuU7PmMvvPF81xiRvvGwi0pYwcUUUotDgeSd6Dk/egVoUcy5zvnzv8gyEGYj8ScnKO0zjsNpXxpo8O9mH1If6p1PX0RIgoRn3IL+cBPJIi/8FNHQC62X0q+12+49X+CXXfHq112+6ed4y5Uw9A+2M8rnOl18zTx9aa53axp6KE4hoLekoXIMRzD+lqfu1Zz/2e/Vc+9rufp9Zgi7A3p6e7r43Yl5jEfjqgbfFqFP1Yx7nq00PqPo0VenY0j+ygNZUMsnriNKrp7q3mzF3ArTQJ08+OY32h64YA7r+PffcY7Va3UrlcsjWUkaHnsm4uAd9SzW1VKpHwJf02G76OdU12BIAWujfOI8FSDO/OOsBurJOZZXtUJQWbWeBQO0NfC8d2u83/M0YfVbCXMbRi3u9HFCdsk7tel3Z19PyOn6nNhbj79HRx6zjDE/jlJqzNpxpZ515pv3k295sp7zy+NTQyo9YKTdk1dG6NWOz/EDZKs3IKpHZ/Q8/Z5XKuJ356vU2kK9YfWyXrRo8OKC7NZsIheUsLlm1UrHnn3/aNt95p33969+ymzbdYkmEElS3fLEZkOBcMhCiw5oxp+VQw2tq9Ylf5L1nsYVmQ6D0GaMboqYQNqcdELVFOKIiR5R3C/jF9Wxq/A0DhaiyYjG0v5hfHqX2GyIMy5x5NNszuYQAwkFh2YoSUeoVwKSiehbzHC21vnvhDahChBWAJC+FE7PuALx64XFhc+LF+uIBgRfgIWo7ABIA2MiYAEgAUGHjkzddedpKE9Fx2tDgdJ6mhTz/ApOoPXbooYe2QF1khU7eE1/xmchPyRMpEx4szgLF8A9rxNwyf7TLvCHDCKPGqyxQEJBmz+7dYd5RJlSYnuvvuuuu0DeKGYrn5X3qNL9SylhH/vmNU5FOWU/i/toQs4CW6FNzglwnnYR+q04i3kXodaEpJJ3WYfn35RlYSDMAFqWYK0FSaY2sqSGqVJ/b+4pSVGzKlwc5PDjB3+w1yDRFiMo5l71uujnLRtlkQRWlxtCGonokD6Uj6R5vWPYDnFlIa79Y+qK9Tvq/9FnRD+PwDtgNGza09gnoCmfU7bffHvRgOYF8KY5+A0YCzdCztP/SD538KAcj+536qHt8BPxiWa+l1s+sTBI9CjyQ/iTbqhtQXPoybUun7s+8JVYulWxwcMBwfKOD0m/0SvTJcnnAaqG2a1pexvMFwDBRj9I7oc1jjjkmOHYlS3sR4cgckIkAHxJRydzAG/zj+2effTbMkS+HA7+L5wX+TgVoCVCmDdWx5Rlat37z/0zXVXtft4Xh/T6liDpF2Wmfm2kfFsP10fpjj0+azYaVy0VrxjVbe8gae91559r5F2208857gyV1s+HhFVaPa9aMEotyBYuSnCWNxEaGBwPhx5P/lQfKtuull2xoaNCaVrdyccB275ywLZvvsuuv/7pt+t6N9sQT2yxJClYoFC2JYoubk4pLNGTNENZIbau6JRFHl07t4ZNA4V2efBEkRE2xO7weRDBgpAuk8uG83IvBL4bmbxmrPoplMSxkuz76iArl03oB68EGGfBqh+sxFJk7DG9eHkRcaAy/WNeoV/3Orgfrh/CH7hH60DOAyyGHHBKAEXgFZQqwhs1BabYoenhqWGvALm0S/K5oLjYUNjFOlgMsFiCjI3JpV/3xdCUwhDEvdPphvpg/AC0pkF6JlqeEMfNig2R+iQIlYkpj9EaY9+p50MXXAGF9ALNYP/hOaY86Ap3vFDGJh5k1CEr8JLCv53ZSoLKbmrxtkqGdAOv9sX4yViR3JOe1MbM2OCGQ2VyLvIKWkfn99rD3im+X21megYU2A5xm2KQOFiB5MlkRS+9tUKpwELyL6uKOEJ/VoWSEl4cyhiS/kKuKfBAve5nWSf54Z4LmV3uRQA9vQMo5kdWDOsnRhbZ2B0p/VMdVjhgfJePXXqlQ7JtnnnlmmB59R4QHRa+1R+/PCCjRnqJE6BdOLZX5kBHqwQH9vVzDdmFRuWSGgHA+t9OfssB4FtT39prXkfV970adhJTDVatWGkCv5CH6Fadm47sgGIXi8BdddJHdfPPNrehB6vLizEYHFQB79tlnh+wo7Azpq3PVv+AL9DvsT51gzXwJ1BXfKNNIJx+qZEcnuU07CoBRZonmYX9EaM50LSXT1Ndu7tccCLRTkI72um7aWGzXROuPOT4plQu2e/cOKxXzFuWaFkV5e+Wrz7YTTzjFLrrwIjvtlafY0KoBKwB6Nc1yFHGP8lYZG7XyQMmaUWQTfJ/PW3mgaNXKuO3Zs8vuunOLbb7jbnvqiSdt9+7twYiuVRPbvn2nPf30M+H0w7hZtVKpbHHNLKb48mDe6vVqAM6mA7TE5BAfhifCRKGP5NbCXPLWkyrFZyIddCqbjCXVxJGHR+k/iz1CS4QoEEGhsDK+eddvYmT/nQAshY+KoWYS9r/YmGEx9zer4LO20Db/ALAUKrxt27YwTHiFKBeAKUVb0QbAlU+H41pfq04eG8ADImQAwEhN5F6uU4F4HYNLW9o4ZLR02mz23zpMbXFB5xRr5Z/mEhlCAXaipAACkRk6WlheNa4FYAFsUigzv7ERca08rvLEpkU4d4baBbRLesRkMES4X5F1tEukK98BNPIMFI2w7lEU3n2kajch0wo1lxIiJQEa8Aae5II3DPu9hoxHY4CGMEiQzcyf+jkwUA5RuBgBqoXA+1NPPR28esuv5RlYnoGZz4AArZYOMXmK4d7i7/u2uRfQ2vt9J0DLG2kyCCW/BCz4SKlsBE43BlPWYJRTT/vcVPrPdAr//8/em0DJelX3vbuGnu4gJDFoADQABoPEGGZkcML0nv2wVzzbK7ExxDY4MdPLMzh+y8TGxjZDTOI4YeV5CLaxWcR+5r28GOPYZpSYJTQCAqEZXQ1XEtK9t293TW/9TvWvtPVR3dW3u7q7um/VXXdVddX3ne+cfc7Zw38PZxhQduIUnt6xWQoYVZXrO1Z1IGWFegeR6USYm3qIXMGAN1oPuUcb22HQGlmMHNehxTv9Q7cg4gW9AIOedev6d0+sZ/1vlsY7dX+OEK0DoHNA2CBmdAU9f9DJq/S0V7J+PGV1JW96y4ag7qST04gqoz1zZHsVJKdTWfcqvU/FylcD7k9E58oOyyrP4jd0pydfeGFZV+jy6poF0Cr965WSDjinsaPl1zoXedfBjd7KtRxAJcglD9/oBNDHJz/5ycVBjI3B35ZOsT6243L/aMtbBiXrrZm+fKafjtm9JTYwKRlaVRnJeNYLaGV7IEehyQurvHKj8zRp99Uec95jilVHLSz+962penSWKQB3MM4979x4/Hd+Rzz+SY+Lh5/x8JKudMqBg7Fvbj72LSzEgQMH444774qldituu/1Q3HPvPXHzTTfFtV/5ctx6y61x5eVXFuOr3oiYm52LOhFetX5UVVEcar0SmcWj+16WPolWq6GVlRAZAQuS9vBwkCbFJqDoI5uRFEKMa2rPIByuueaasphZGLZlO/m96j0cdu2kTWbujwZhZrSmiGFE79UFPWlzkpXq3LdcQ0GQiN8NL+dd5UXGnNsShBh2r2lZ3M8eQCDwjtBhXxjVyDp41rOeFZ/85CcHEVyAA6wN9lNe81WhS//Yb4Qgs8Y8YUTgAaHztKc9rXhuBJstamh0kt5Vw3zdcxm4yJGS3K/yWfV2Ved91PouClKtNkg3ENS1L4yJcGyLE/NsUhSgpd5gcvlJDzTMHMWANj1auEo/FRnfoZVCmOfxt3U0Gs2ZQai3KYS2Bz0BEeFnesWs8aWiNGr8WaHKAt615hjzvOf1dyLK1ZbsSQTGysmHODBY20TaCgB+/bpvlBoLKph6tRn31MO9JTOyJxodxq+rwIjKYtVQyH/vZsdPKX9VXg9EyJtyuOokVzIMy50jIrTWWjDQXL7KZ/ZsNhKr91b5kQaMhgvXVyO+9sSCneBBOAfKrereqhruWefO4GaOnFJmqydVdSLu05HkuvEkQ2W6DnC+95RgI5+5X1m63aR1LLw/9alPLbog0cbINWhJv9AxsjGu3ePpbzquNwt4VflXNq7tZ54XaJUjQLjGeVDvq/Yt23IZAOkxhzVswXo0ep2odVpR67ajUa9HrUe7PG0mOK6sR5maWkS31o2oUSamvcK16v2w0Q2+6KtASV7H6ol53VWB90mIgHEvOXztBfqKbk7008GDfV3fvYQTkIyLRz/6nOJgxWYm4p2SJOilZmwIWllaBDuAjChq69I++8pDjQCNze6wHpe2heAYz+ce16z9ueiii+Jzn/vc4PAGHebaB2tNbRUMsm3Bnc0CbhtcVuu+rTp/jgd7xAMjVmtMHpntD9Oa876WBtmuUE6Osh/WPZBtvjABWn3toz+QWtTgEr1atDqtmFuYjXqzHo8+59Hx0IeeHmedeWbBvU4/9fSSOnjo9jtKfPm937o3Dt15R9xy882xdGwxFo/261HxYjFmYWSOuIwvj1tjq6hUK9EH9i0LwRwVIdMh6sSaQCqe1oIC8UUgEJGCkKAtBecDY38ALVcBso+mukwCwxq1TrLSnZU7xmKY5qg2pr9vnAJVYye3xBwIzsiohjGX1RRBlQcNc0Ef95SgD0qahyRoENCmNdBgjBR/v/jiiwcRPvbDfmWlI4/BNZVDfnkG/xFO7Hciw/QwKlAQcAomi6cj6ATfFLw8y3HxLCO/VOwy2DeM+VYNnAfPZN/rV6/3la6snPgZYA9+Id9CCF922WWDnH2+h68gzAG2SBUUnELwM075l8+WZo5NISMAKa+r1xvRarfj9tvvKHwKOlEck2fRX+YUQAs6O+cqAZl3rlfg+1zuVVlWmRumGGdlYeM7ZDN39iv8MH+8oA3AIp5tXq1WO44tLsb1198Qhw8fHqzt7fC8b2ZU03snhwLZuHYfZ35sXZHV+EyVJ60lDyZn1JPVE/mRukzmU8qGDAJkfls9FCLrelVjYbJGvXd6k/dA1iOqOk+WjwJKOeV0GEVsQ108AxA5UkMAQj2fCGhOeka+of+gn/QLYfdLB2SbYrtnIvMSTvEl1QoHpEYscp/xoJccOnSogHHYOzjZsmwbx/qu8rXqXEKbYYClelnWG1bjhfl+56d8B5htgEN0ykFh9V4nEPf1wNGLhboCaAVBEZiq3ejV2qWMTakA2GsU8GszL9dWBqwct6Cn+pL8JUfSbebZ47rXtZBBDvRTnLUePsTaQU+iDiwvgKTPfvazJQMDpyCRgur56KM6vZkrdFPrTlOonWwoQFjuUa+FRgJi7DdPSrROc3Z0C35RdoN9DMjG/Z5IagbJKMC2qqNKBwGt3QDYZLuE/kon6boaX5SPSQPeLSmS7bqqTpIB6t1An2HjHwBaWajAELorpw0uLfcjqY4vLxUD9f77j8TczGw/wqrW92ZQBL7dbkWtUY/G7ExQ0X22MRPddncAaBkdpDE/bMHJLCCsocQP7tcDQ9CwNcrDzeFC5282H3W0iE6B+dMmGw4hgHGaDUwXgYLXKC6uYTPxbiqOwNZqfRsXM9psO5nGKngCG7t1wW6WJtt1f2YWw4yevIYETl2PWakSTM1ex7xWq54Go3lsI1/LXrEeFM/i8wte8IISocXLqLGqkZBp5m9647LANLrJ/HRAH5XG7FkwtNd28+kk3Mt+5Rq9poI1q4USyzfWBrHyKB4AtPI8ZeWXVENCqY3kpK4YIJL7iPFbd4zvTjvttFIsk2hQhU/uT7VvOc1BUE0F6lvfui++/JWvxOJiH7CSJ7l3ud5IrtXWwihaZINdZcx2VY5Nj/T5mT+PUii2dp/1AS0ODzECFbCPSK3+CZCtUgPi0KHb48tf/vKg9p/p5NJ0a/s4bX2SKZD3x2oGV5UPyp9913jx/qpxndvNsngcBuck03YcfcuRNtIx038Y/8lzmp2PGcyadJ1tHLSbxDaGGWdZ7tFnZaL6UI6uGyZL+b16bXZQ89mIXWv+4PQgTZ21ZMQJBjilGNzPVf1+u+iZxwjohu6BPCOrxFQj5D5piVxLWQOi4NVLso6/2QiU6nxJg2HzMMwZK7/LPJHPZh74fdWo7usYhHuVon3RbfSiC0hVWymRQhJRlwNwAKzq/Wp9JQYDQKsTnXr/MK96txH1TQJaVR1JPUg+JOCu7jwsOGK71k71OVXgIssonK84YdGZ2HM4uLEBAKpYQ4BdlLNg7QF06TjXtlDvhR6AWei92NUEkpCpYYogACxtEkQCeJZ1ex2vPI9rOMAK3ZkX0WPo26zvLDeNDNP2WIu2w4AbvtOJvFPzst7nZgzE/WVB+LV0+6ybZFk3LEKruve8d5TtsN4x7MR1A0ArK1mg3VFrlaisdguvPQDTTInYWl6iaHs3ZprNkofL4p2ZnSnRWw9/xCOi3evGwtxCNKIed95+Z8m/Fd3FQOU5bCDz1TMqKCGrDFJDqkqgzHDMq2XiTOVhAwJGGf1hVExG190cemyscwMYZrFhDGyeZcH43ZCyR38V+NAtI9yr0XMnFuBefWZWCBjjg/bXSr68wp31qdAwDHcYXVTeXMcecKB30cgnoyLZZwopn5+ZFe1QFJLcd8EsgeRRRh7Pdl+oeOrJog3DiHmeReIRcEYZ8TvCkDHh2eF7vI6ezGiUl6H0WQBqoGx87TwAaNGGwoN3+Ad0pIAsCq90ABhB6RUI5F0vsjn30AGhzHhQBlR4oJUCJacL8BxSNuFdvBgr/2+99ZvxrfvuK3w3K4EKaQ2BqtKZgadRtOHazGc1IO0rv2dAyzUsvXZW6HkG24PTRonSQtmnJiNOlmPHFovjwppwjA3ZIC8cRaPp73uXAqNApawQZ3mZwRV5ZdZhuHZYJGDem1XeunepvPGRVfmLyrYtSvMqaOjvGpfSvSp/d5Z/bZwuu/XOYfTPBlXW5d176uYewKJ85ntkMzqCaXjwdvRzXtZ95Xp4PQZ1lm9EniArfCZGuIfbcP9O1tBxXeokw7j/xCc+MdBD+B2w65GPfGSps0XJCN5x2DPWrPNvZq3k+bCdvGeYoxxV5Vypo+qAFSTUiZR1XvU42spRUHV0Dw4eI9q60YtOHVBLQKvXL1peI/0wCmhVX6mxhd3aqpfwrWgAaHHTBl9VHauqa1nHM+vkyokMwmzw8WO/zfmiYQ51Qk9SD9JZy2/sp+/+7u+Oj370o2UtCTiVskEr6bjMJX/jxHVeDSyx44Iv2szQE50akAq9nz0pyAxt0YHRhanpS1QYQJopiu5hMxJ0Mq+HSHneGA/93CnAej399ZpsB7qn4WuCiifSFtfmsWddPn/OMna3yscCaFU73412LHWOxsxsMzrtiGZjLurRjKXjyzE/t1C8471eJxaPHY39B/fFI844o4TuUgCr3enn0Pba3WjWG0VoCCxBMI1dGV5mljK2rCBm1DtPokZ9FRTQ8BWNNQ2KhczGcPPo2ad9NhMbDKMaQWnYI4gzgsJQ31xfp6qUTtoCoD9uBI1vQbvNem9OdDOdjNerQMkksiHkZz0d/J3T64yiUshXjSsFp2CH7RmVlfdA3l+G/QLWwhy5Ho8la5w2EF6rpaMOUz7pM3vKyC+eVcDulQLo/pYLzfNMnm+9Ke4BdAMAQoABaMnM9bAKVksP/s41vqrKRhbew9feA4AIzzBtj/t4NoKaGhY8B5rxHfWzBMcFReRlPENBqdCvepGyYcVn2uJ+QqtRMLie8GqUi8OH745TViKN5Jne77qqCmr6sBoYudb+y/Na5b+0lyMh8jN3dk/354+aj/ZPgA4D4NRTTyvKMIov3ndOneR3vfXSfmfHMH36pFLAvZYNLfrq3hasd+0pTzPAlfWDKpg1iQbPpM2FBqU0Vo5mWioHsyHpODJfqP4+Wj5MGjV2b38ykJVH4R5wjzFfOuIEhNlPOlXUTzSckcvoDBjA1rHEIWbNH094Zh1Zn0dbgegUIkr4nv5xj4AW16uX7RTVpRnv1DEi9RBbBB1BcI80e4IJ0B8YF3KO33VubtYeqUZQafhmfaEaBenfGcRSL9Eey+3Yx7xXy7ro9mKmV4tO9GKpHtGmrnKtX1y5vlKXzwLwjW5Eg3tKqmKvAGBoB41ufVMRWuoTGTiv6vLq31lHyvTZqfWTaZz3WcmmarfL2qfmqPOEs5aaWc4VICkph+wD68G6dyz9gZOaNcl6FJyCVhmoEnxBv1evBkjjWTgayZ6CzvSL2twAtVdddVVZw+xNUxsBxTxEifGcyP50jWUwfFyg71bObwa0tOcEtHL/V8MhsrNaLAD9N+Meq/V/N+snq0Zo1Wd70e52otPqxf6Fg7F8vN0P9exxGmErZmYRNvU457xz4sCB/XH5FVfF0tJy7D9wsBgOjXqt1NBi4QN2acBiTPCdSoYovQuOe42YyAyjyqCdJI0uFj2GplERuS6Nk2jKoKecCKo5gZkxAWzhBWGT0X9y2XnXwKwqrFu5uDfStgxZJixNN4rwbqQPJ/s9OXJJWjgfRgIJkgpUuFZ9z2BVnkuYG3vK/HXaZ++wbv3OtZojifjOQo3ck1P7LOheBa+y4eA+lKkK+AjIsc4EuuifqcB8R6g/ewjF0yhNI5cE2Nz//M010kfB514VMMrGJ/3MjHz19dcLvIDdbr/wp4CWRhQh1CjK1AekP9QDoM6GPMfUP70eGkjZoJX/VI1i+6SyIHhOWxbTLHuU83pWvKC8Q+fMF6tjkw7ytMzLRu1D51vayjt0JlSFY1WIjmp//L/3Aa0a2QYrIKTgI8VJzzrr7HLiLl5cjBVqQ0gXve+bVfjHP6Zpi9tJgWFKW14TVQ+9vFdjYRifGQa25D0lf3Jfb+d4d9uzTsQwXGsv7zyv2m2U39r+ukc0jAVO8r5SHhOxgbMHHVxdRX0DmYxBzP/s1Mb5jFOMg6GMzNVGQL7C/zHokfGlbEq9XlL2MLKNkteA3FpKrN06+gD9BnjA0Q5gpY4l4ActoQ0yjyh7dcBx9FtQrboP1WcER+Rl6js6HdUd1GPNitHhKS/MwPXAZul2Y67eLPYnlUi75bCwRl/m9w91ji61taJbwCwitAC6yDAE/EI7IHJrMzW0oH0GAFyfrl/Hl+kkLVYDcccxL+ttQ3siO7dZ++wJSjMYocieADDlv4DpC1/4wviHfydMeUgAACAASURBVPiH8ijnh8/q4nync1DA2Lqx2gVGUUET9jA6v1Fe2AGsaUAtQFmAK2xtHLpgA+xtncUCO64jbBQ/r0WL6hxkQGs3ADbVPhqMknVzxj9MvuWxZ0DP7AttNK+r6jK7gT6rzf231dAqiziAvWtx/9GjcfpDHhrtpU4sLS7H/oX9BagqNbaiE09+ypPiyJH7S4ggxsPs3EJ8695+sfVGk9DfftFFCORm8Ah2mXM2kGUg9IENqUdU5pEH4UbVo6KAlKHyTCNd2ACm9eRojAwWZG+rhiN9ZaNSc4triWTxxBTz/e3TJCpO0NbIkezpWi9TnF63cQoIrOZQ3Kx4Z8bPU/xbQaQBldeV95f9tRI9oxJGG3wniGa9KdqzQHkGwLLAY2+wrvm9Wsy8KrDtj+H+Cj3H4N7Rm+A+5XlEPhmB5UlD7leZs15ZvgeYQ/DCQ+ANWaHLtMyGpN+vvR/7gFan0+7XAGy3B0oxArN/eMT+wsfoB4AIez/zKhUzr5Fn8dxqypH9y/00Gs51wrzx7D49e9FZURqgm7zLuTDM29U5LIph1MqtCvwsxIYJzckScg8AWirx8jcUpac85alF64WO0Pkzn/lM2RcCjpOgcI6an+nvO0uBzLfkTZlX5UhJ+ZKKNusr83F5Q+ZZKpE7O8rJfXp1j1b5+jC5uNpoqrxruv+3d94zKKIuLzBCT5gP9w56AUYtxdvRR9ThldH8TRvFad5olIFYT9ISCOgNtHfttdeWiGfa4T9tezKzAAzvX/ziF0sUr6VEctvbS6kHP41+EIlFRBkONXQu+IanIevwJ6Lm0ksvfdCp2OOwR6rzlvkgc2YJGeifdRI+o7OYFqrz0nlmDtXn1DWs/2WtVcApDnch44dS8PwDoOqfTo2N2i51s/oF4Fci7nu1UlC+H8S18XRDx6kurS3q2s0gbFVPV8cbB/03u/bsm3aBmRKk/hHdKGjE2uEF7bF1+Y3TBdlHuUwQe8XDkKSB+zPTRtnmmmDv8R3rgDUBsMV3gM+0z73uYfqc15UYgI5vnqfjdy36ZLtFG2W3pBs6roxPmGnm2sy2oN/ltSh/y22xng0EyDZD1luq7W92DW73/Q8CtCRg/5SJXpx66unxz37in0W31SnIeK/UmGlFj2DQGnW1YB59ZsLJEyWCi+TEmZmYmSNdpRbvfe97y0ZBsLCBNLSNpnISJLbGuga+0RBZGZToRjl4WprGoSlKmbn4HNtxQ6rs+D1tVI1VwauMUOcFU2Vqk2L8CWZoLPN3jmzZ7sV2Mj3P6J2qkZPXsQyf71hPFGskBZD1jOfCuhAwfoSL0Utc79pH8SvpvhHFW0fNOoQFXg8AJCIL+du8d75XeNA3aj7hEcmemAzA5P3p3uC77BXVgFNw8E7bCEfTG/kupzQK9AnM+Rzb0CNB6h81Im6++ebB/cOMHZUOw6hHAVocAd1qLQ/qZTgeBO6zn/2cQs92u1OAbApkqtwg0AXz+E5+xXWmQVbTNgd8tVQ77b+ccwvky3NKNB0RWiuRR47LfZtBGQ3sLLxt1+tX23OZ/9mfLPw06KttT4bA69dAQ5kV0JXHsU9e9rKXR7dEtfUjFvE2mhar4lyVJycTb5qOtb//XMvD6GEkszoF15hKbdRpdkqwX3MNG403+arGg4q/joPpXKxOgayz5f3K9yrka83hlLaTQYEqMMLcqRsI0ij/iNQgKkkndAaOjZrBICYyy8OalInKMZ6nbsVvRntrJ/BM9ze/YbwbFZLb2C7qZfr4THV35BdjpaaQfTO6X52ENHsiuEytlGbj6L/6TdbT5InMIfQj9Yz/XKvuA3BoWqQF92nD7Bj6zjWAkMhk9ETogA572kNPj9vuuKPI706rA3pVwCwcVMj8eo06WhSK7wNaKxpVAbGwU3nv9j9s+AWN5d05GCBHs+R5U2fOOtmGHz6GG7P+y3oQZITWz33uc8uaYh9p00J/dCfsdIAn7A/HzZjUs2wnO+AFm5CL2VEj4Ir9wtxje9C2OrpAm3tdOzvbAgJYRmZBmvWs7yqgpT2W7ZwxkHnLmsi2urhJBrGquAV/uy95F5zP1w1bm9IlYxaTgl9shLhDI7R6UY/jS51485t/KV7yj/9xfMfjHhuzcysKIKduzTb6sZ9EanVRLhqF6fQr90X0Or1odVpx6zdvjT/7sz+LP/qjPyoL2XQPFn42RDT6s+HHhJovrtKSldCtNkjypFaVXxcPnhMACAAFUlvYuAJzpjfSd8YO42ZhGvYsQ3DSqouo+nfViK8K3szA7K8CT6GUUdmNLJaT+Z6qQp3nzbnITFSgAgHC3BgJxN+CuVVQgXb4Te8JQseTSIgQMkLQeURhIHyXNllf5J8jpPA2Ao7hufubv/mbQZ67RdjZVwBZKI+sSQAjQu5p1/pUPoO/GZf1sDJTdV9W14WAVzbiqvQatZY0WlDoSP+jH4QkE7osPQWU6KsnIprOTPsZnOYzc9IvGNteAeE7ZV4UkLT3hCc8YZCyBmbC8wAJVZJpV2V41BjW+n0tobGbBcpmaLL+e3sBILm83K9DxstwetbJM5/5rFjYt68U1We9Akjq4Wd/VBWv9T93euXJQgEBKd6tAQIv4u8LLrggLr/88gFP4GANeChGgcq9qVG2A1+iHYxPUi00AKFnjuiEl+OAEHg9Weg9HefuooAAlI6XrPuYXpb1dqND2EPsH09Ahh+zF9CLicbWNpBfsw+sdcUesm11AJ6B/k077C/3quBXvk6QS1lBX3i2YJA6+SRET9p/+moBch310EBQTvmnrqMDzIwV7QJtLx07q43R643aR6+CpsyZZV3gfbTHaXjomR/60IcGBb4BBjkdGlCS1M6Pfexj5VqjuORt8rwXvehFRYbDE9XFnvmc58Q1X/1q3HXX4ZhvzMSR+4/E4bvvLlHXS62lkiU0W6+XKAr+dbrUz8L0pNIzJx9iihJqsTaole2k7JhkHRgFJEAnXXRITMIaGaVfQtcM7DImDkQgBVCQinFdcsklA3nDftsO/Sjziwy6ZGBwIxwxYwjuDVPtso28kba3+x5tIKNSs+0lMKd+YfSZtij8VVoOs129n7VuORNtPp3Z2z3ecTxvVUBrbvZA/ORP/lT80i+9oTynu0y+eR+omlmYj8Wl4zE7N18c5fyfAdTqRSwfPRaz+/YVYOvY0WPxu7/7u+U/hJNJwyTZNApD0XCRWZlLRsYnzchT+LFwiIQh35/PpFQBbrFIVGr5DZABUIBrjZAZNoGiqDJOrxkGaK21AAQJXeCi4hr6Ww0IjmNx7oY2qvPi/DnH/q4CyJhYBwh8wBMijwgnR2mAceEZQdHK8+dakCELMLGWmFeAL1PiMKpU+ggtJh3Y0zoBwDiBj+sBWfGccZ81tgRqsxKYQ/xd81kwDANS6Z/KSfakn8haRvhCB3gD/AIhTP/ZX6QA5pNSadcaXHp06KvfWYvLlEqKiTcLEIKnr6/0OGYAQouKw8RQdgH7aNe9Mw5eNAW0NrO7HygKz1pzbwkmXHTRd8VMcZrMlPVzxRVXFMPFqNrd4qXbDIWm926OAvAPDGj4F3z2xS9+cQGs0FtwBmBEWz4BvuJBF6yza665pvB1rtEhYfrQT/3UT8UHPvCBwnf1qOrJZn2a7jQqwnJzo5vePaXA5ilgFIH814iLbEQLXBidbUFqDTEd1564hi5i6iDfsZ/QU4hQoi32GnqBqYm0w2/oBdxHcWmAMfqkzpsjE7IuRZ/Q1Tl5TT0gO7g2T6GNt2AEPn1EJ0FnY9zIMmwJZVnWCTVg1WeyQQ8/MW1JeqzWO+0y63vybE6+oy4ZRej/6q/+qqRBUrsLZx8Ox0996lODWsnM4fd93/cN9Ez0T5y0nnjHPAKiWOsVxyqBAUR8MR/7DhyIpVYnDuzfHwfnF+Lqq66MK6++gszDqJWSN1GyhuoUiq/Vo8d7vd6vOUppLQrEl+rxqwNaGVDRRsrgAG0ZUJHtUu2m3QCOWOfKaD/kFsAk+8RgBxy2pOaqj/K9WVQbX72j76zSP8+BOt3oVoZfkcFHPgtobbS9nbovA1rVKNSsw+boM+mYMzmGAVryRu7NmT/SfrfiA0MBLThHp1uLn/ixH4u3v/3X8CGuhHd2IuqNWG53otacI/izbwyuAF5zTU6W4Boq8/WZzdt/4+3xrne9a5AX6ybLyLdRTRmpFczKUSyTSmT6SH9N84J5A1IoWFB2YSIwct5zyLObpRo9VTV4RwFaVcRbpUKPTXVRTyotd4p5rPe5w+ZFoEMvmX+bVmeoOwIdcJMaTShrrBGUMRQGjRkR86pnqAr28ixP2+MdzxhryyLvGmSGcnvIAX1CQTRiSWXUKCWZqGNRwXMs7kcZZxXQGhaV5T7IQmuUQiBD1nvAvYwBQI59RhFUmTL042XKD22j8NJnFT8V5v5+qEW3CO5+/SwVPBQqBP7MzGy02u2ScshzULz0eEiXze6fKaC13h037LreYP74VWNJOfJd3/XCkrbZaDTL/HNCpYAW1+eImM30Ynrv3qUAvEVHAAYbfIN0GNYTUVYXX3zxwEn3HCIKrrmmGHTwB9aafFDngvzie77ne+IjH/nI4Ohw04eI7kYvgNdo1O9d6k5HttspwH7IdY9Y3zrxlLnW1+Fv5C96sacH67DL8tm6mrTt4THoKka7Zx0oOyfUK3jnmehBnKaGvmA0E/uKPvCOg6ucxN7rlXe+ByjTMKSdYY647ZwzASj4CI48eBF9N8NDvjIMnFK3yk5UI7a4TwfmWuNxzngHIHzmM59ZUvd/4Ad+oBTRZx4BtngZ9fP3f//3pZ/ot4An8EjoyLxCY9YL7fA3kVtEd7EmAFWYL37vOyLn48wzHhlH7vtWdJaPx23fvClu/eaNsdw+Hp1uJ+qNZtSiGd1ePTq9RnRXgK1B0fiCaRVka9UhZtBEIDADA2bYZLtqszrfdq4f+mp6oNFkFINHfza1jz3GXJoSqA0wytbcynGMEzB0jl1X43BEb+XYc9sZlMuZatXn6xQToMy8MH+u0jXbM9InR2jtprWeabIKoFWLWq0Rr/m5n4l//a/fENFrRzRXThCrz0cLwKsPc8WxoxEP2R9R4h3anZittcopiJ1uM+bmF+LfvvXfxnve854iXKpIdyaym04AhkmU0VSN3+3YcPkZ2QuSF4kpT9kTxO8Km+/6ru8qqQkouB47alF5aVENXeW5er7yoqqOuQok+LuKgsCE9BwFIGzXRt2Nz6kKteragLYyFplmRtBRRFj/T3va0woYwzG5eNlUnAyr1+toe+wBIxlRCPjPs1lfevD5XeXH0HQFM+3kuhG0J3Bm5BPtmRbpntPgNyJLz+tqYF5mvnoBnWd/y/euZ/9yTR6jiptpu+4Rxo9ChdLHNaYfEOkGmAedNUStucHphnjxALTchzzrgdNf6tHudOKOO+4sHkjncpx7aApobYYT9Eo9x0aj71Ax+pd1yzq44IILo1H2SB/0RXl2LVdTMTbTi+m9e5cCrBdrD/JO+rYRoh7eYKo3Mp0XvJ3vOISA/f3Sl7608CCitDx6HANO8EonF/KBwtREdfGycO7epe50ZLudAspNjSBTBNkDrF+zMQCPdDQQhUPNT3Vo71EPYl8hv5HZnLomuIteYtSIsli92TY85Zb9p36Ui0tzPd9nfSdHPZiSx7j4vqqXb/d8qb8LPpgCCG0Zo6CUtke2UXQ6CjhaNmI1o3fY2IzqYT6ZN0Aq+BqAPKUf6Jf1XpknotjNQvne7/3e+Nu//dvirKV/nJoHbyPCCx0LEEWZTeQXY0FGE11H5NfXrv1aOYTsGHWcohW1paMRx++PZq9TntuqN2Kx3ozFaESrNhO9WjMatX7pAVIQS3nEXnelntbwmVN/dO0x3zo3+U29+0HGMgXnUx3U7V4TJ/I8+mn5EOgLwAiYqG1BW2Rv3HDDDWVv5YygveDwy/ZwTseT95wILXfqWnmAgFa2Q93jGYTNPKCKWVTHYDH+HNgwTjBxp2i2CqAV0W6145Wv/Mn41bf9SnRaxyMa9ag15uPIUpQaWoBZv/2uDxbg683/+w8WdGuuHjHf6EYt2tFpcxLbTLz1V94a//k//+dB/SyEitEeAlYMXgPPyCw9MMOIvB6DeLMEXQ+g5TMEM2SOAgAowoAYN910U/nPi+8Q2rxnozZHfrhY1wto2Q+ZlcI7M6kqmLhbGPNm53Ez9zs/zoPKlJ4M5ywDWq4BjByUARkGiohH22LQ0AbrRJAqKyrWgarOUfX5eiBUxnLdCOtE6KXztyoyL5jlHpThu4YFRAWXhqH4GdBazZtwosySfmdFzIKn1sqinxYU1etovQfr1XCPx3fLVxjvwYMHYvHYsaL4ME73BjUh+tGWM6Vew6WXXlaMz7yv3FOb3T9TQGtTO3NwSqW80j2J55iUUeaPecTDTySk8gTlbjtqRGxmdNN7d54C/UiBubL/Mdxe9rKXldQMDC5e6DDwbNYTL67jAA4iDf7u7/5uUC+TdEV+4wWw/k//6T+NP/zDPyy8S4CddrjGEgU7P/ppD6YUWJsCWTdCViN7if4g6kZAIDtT1Xe4TxCK0gGAIURYCwaTigsQgr5glCP3uDf4ThtCPq6zQqeXegMjEEzjM/dm3VodJwM9XrdZ+b7Z9WOEvUXUjVSnz0aeV+2nqk7htdoD2ik6QUf10T4wp4AhAFoUFCdq3ZPq7B9t4UT0RVQXvJLoaEproIuRReB3FB9nzs0qYCyAnUTIY3t2l7sFwLrrluvihss+F7N33RmPedjDSnH4G++5J77ZbMS9s3NxvLEQ9Zn5mCFaq9uJ5Vo7ur1uzNQaawJaVRtSYID1IcDjesp0znryKPrt5O+sBfcJ6wVHCpHErh30YOYGuaP9oLMcucS92/U6UdtgPf3SIe7+zwB1tqvX09ZOXeN+NhAhA1qZd4mnrNXP6nq3HAvPMEJrK+Zhu2m3KqA1OzMTP/qjPxz/9m2/Eu3l5eiQq1xfiF4j4lg7olOP+I3f/EjUa4345be8JKIVcWAuYvH+I3FgoREzzfnotnvxa7/2awXQ0uCwsCEDzQTks0IvC57qdf690wJHxpaBOD1Dhl4rfMmBZ0ORq094LQICzxUvx6zw9bsc4TNszFl4aXBnmljzJ2+CrIRMAv22e7Gf6POkV0bDVbSYHxmBa0GmybxDf2s3sS5Q3LjXSD299gh0ruV37lPAG65vxJ17ReHq3yqHKi0CT/QNJVNvix63HOKvB8DvsoeK3/SiZW+Wgq66/vJarno4N6IQGPJupAR9YEwKKucERUnmTB8YA98hwK2rAc8hUgKDEkWMyCyKinNiqwAdyhVRGH0FbbZEaH3qUxcPwC734LjA9CmgdaK7MV/fKzXQlpaOP0jxcg45qIT527//QHzyk58swIHK/LgAyc30fnrv5FMAvmM9PowzCh3Do6n3Ymoh6826WtkbjvOKa+Dl7HOdCwBXAFof/ehHBzW0jLzw1EOuF2SffCpNe3iyUkCdBscs+4PoRYCpfHq5DjedUdAKGW5tzEsvvbSAHNZqMqKI6+DXynj1FPeFBpx6hntMHcGopqzfZB1OR6Ttqf9kAGA7Dfpha0g9h76qTxqJL9CSgbgs1xg3eg46Jt8Lug9zlFefnfVMdUBKMbz85S8vKYQveMELCv/C+Yd+qyMWx9GXvvSlojOyFp73vOeVQ4rQwQBS+Ew/LrroogKIAf6r7xKlRYQWqd30+fLLr4gLnnhBNNtLcezQDdG78YZ4/FI7Hn/KqdFdasdX7rk7bn3EaXHTTDPu6jWiXZuNuXZEt9eJpWYnolGLWqcWdSrFr+OlbiAIZDSgjk71V22mcemA6+jahi8xkwHdmBe05/AS9GKBZqKCddga8acc207QZ5z0zP2GD2jTaKOpx2+YsNt0o7yTxxmhWgW0HJ823zCcYLXuMs/yP2uMVdf5Ng11rI9ZFdAipePVr35V/NK/+cVSN2upU4tuvRHHYRyNiOOdiN96xxdjdmYu3vT6CwuY1VqMOHU/bpFWYSb1qMfb3va2UhTecN9skMswssDiuhwFoqHsglzLEBwrZUY0lo30HKGlVwkGgbDnNwQ63gcWJkUPSUHkN71OMhgBEQGEvDmrmz6DU5khC5BVGdIUwDqx1SFDcZ7zHOdojwwYqWioWOlBpA3mXgAMJcA51oChdypipgUK8g5T7CzkR7usI+sU5LoVgljuL/qjsqj3znaMYII5YlypLLofVSL9e5jAy3tbWshkvT4rCWvNiBFa1YKF0k0vo4Yn36NgqYThSSTMHcVJwBBAi3FxOt7c7GwBtHjxHcVqMVr7dOnE7XfcEdde+7VBkWbnInt6TmxFPfjqKaC1KeoVQLLVWn5QcVzm8Lzzzisn73Z7vTh69FjxQmZDaL3e6c30bnrv3qCAPAhZjVMK3gcvoQ4iRhtGHAYb11m/D6OegscY6kRnyVcs8szf8CQdInrKiW7Q67pblO69McvTUWyEAuoPALxEJQJkCZzQHvuBvSJIIFgkUEV0Frqw8lz9QhDY1HAd4Vl/tU33iYYd16rjDIu+Uj9RR0Z3MEWRNqzhpY6yEbqM6x71AwHvrP/bP20Ndbqsa2UnqRHsjnu1CJys05lOzXzBx17xileU9DQirP7n//yfJfOEiC2i6TjgiL+JTOXF3xSMp1A8fJDSK/BKHPrnn39+SV+kDehPmiGOAXQ3wBZ46223H4qHPuwR0bnv7ujedkM8/I4748I7749H3Hc8Zrq1uHPffPxDYymumqnHLdGI471GLLRIB+zE8lyXE8qi14qoUcd5xEt9Mdug6tsGFUiXbJ9Nuj3FnFtvjf4znxdeeGGRW4yP9YHjhfRRaaCOux3rf5wgllOc1y9jEKhxX6zX9hi1Zrbj92oQgVGDed3Jv6rrdD1rM2fSnBSAFjVmfvqnXxm/9MtviVpjJlq9Wiy2It71nr+MxfZDYrn30OjV9pWwzlrvSMw374nZ2p3x5jf9eMw1OtFttWN+bq4UhX/3u9/9oJNLNIqz0Ws0k9FZelHcZAIM2wVo5edkY5zF7G8uJPrMy2gaATmu01PCNaQuwNBBxWHweHetMWC7WZkdBWhl4E+UVjoioNe6fzs25W5+RhXQMiSZMem904hxPTPfrgneBZdUmnIdCL2S2VuYQa6syFW9bxlMzesmKzQKKdYD1wt6WWfLuVEpoh8qlfnZAtG54Kv9qa7ZYaBr9mr5zPXsYa4RrMuKmEqrxyrTpp+NUmNfoYQBalmoFBDR+nVF0e52BtFX/E1IPW3jIcS4vOrqa4pSzv5E0WX+VQzG4b2dAlqb4Q69Qcohc+EesuDs7OxcqaF15ZVXlbk0WsaIw3GBkpsZwfTeyaeACjAGF3Ibwx2Dm7QoorUw4j772c+WqGtO/0K+//Vf//UgzRy+QUQDfIOaQNb50bgn8oFobYotA4wJEijXJ59C0x6erBRApyHFkHUPiGtarYex4LRVfvO7upDR0tRRIu0Muaweoc6knDZdSFlZ1WdzoXP1LtrKuoq6uW1UdTT+BrBGT1fvmYQIScYOSAifMWofIAiAyLHyvYAX/ANZp4wjGueyyy4b2B+0wyuPNa/dYQ5KQS3qLwFkkXINL0RPpC8efIWjkOgqAC7ap3Yg4BZ8kkhqorJuvvWW+MpXv1p0qe/5X/7XuOKyy8vvr/j+74svfPGLcWypH1H20NNPi0OHbo+FgwfjYLMWvTtuiVNuujmecXgpntCbjYVeI77Ra8X/27k3vrJ/Nu6aXYjazEKc0m5Ep9OKI41WdJq1aPRIORwNaLnGdDqr9wtqQSM/V8tuTPre7ztvl4v8QR9GfjE/rBl0W/YZc6bNzXh00A9bD+Mcb9Wm3mzb1f7qMNIO3goAbbN9Xuv+bAvqSMt8Cb6VI9CqYGRev8OeQ5vaMVXgbyvHtdVt184/57yeiK3HUDNA/v/zf/7P4m1vf1t0uhFHjrejNjMb73rPX8X9x/dHt3FGAbR6/Ni9PxZm7o25+l3xi2/8sWjGcnDTwvx8/Prbfr1EaLGRJJzGqoAWk+GkMWC9ONkA9rPG/HpQyK0m3lrtZ9AhI+AW/kaRRaFF0KMQo/AiVGWoue0c+SMAYXi2YIWgSi46r6JQVQgyyOBGz3Phs/Vycb2KgXMDczd9NG8+mWUGPfJYsnfJtuiDgEFGpjMwqGBxfehRycpQviYLpmHtOz+ZsWroeq+MnmchGEx5M5qJ70z5k3FyD9chPJhjCsCj7EkrlDsMbAsLb7Xg2Mk9sJXPdu1kUDcD5PAyvFHWbmDfuWZQBDnlkBf0Zx9S58E0Xe655NOf3sruT9veFAV60W61YmFhfuCFZM8R/cK+W1pajlq9Hvfcc28QCQAo6eEIKvyTLj82RZ7pzZumgCnP8Bd0FyIHNAaIAkRWY0QCaiEH4PFEZmGkw4c0SF/84heXgskYg55uTOdon+gW0pw5LYz71YP2QlHeTU/AtIEdpYB8Un0uG1P8xr5g7WMow3sFrIi6IjJaUEk9q6oPGo2+o4Pcwoer16mT6BjUEFWfNpNDeqnPcD86jCl98BsKsgMCcY2OcO7jN/7bBsMiKgqwwnR7o+XUgUbJP37PqZhG/KBHEcn+ohe9qETYwRN58WxPfkXHPXz47njKk58cR+67r4Bfn/78Z+K2Q4diebkV5z7qnLj39sPxpCc+Kc597GPi//nr/x6PeNRZ8bSnPyXaS0txycWfjsbsfFz4pCfEI0/fH1/78N/GU+9pxblLtVjoNuLQTMR/X7o9bjw4F0dmZiM6jTj1eC1q0Yv75yNajYh6d/WUQ+2hXGJDx+96nK1buGxOqOmqHTfMFmIdATby3zEybubNovACw9nOHLU+TqijW3Bxtv9y5Jz2oc75bBNIH/X+LejWljQp2CoA5XgFtBxPXg+j5o+1YO00Qc/dBvoNI3btcec/tic4AsEEKmCE0edtPAAAIABJREFUr3nNz8Vb/s0vxtJyK6IxW1IO7zkSMX8QgIui8J+PuZnZeOPrnxr74SvH+yce9toAWr1y8sRv/MZvxO/93u8NakWZBy6AIQiREcPsQc8Gf56k3QAE5P5mIMf0M8aOoWVxazwsjJ2/8aggPPTm6h1QWcabgRLMtfzmZw135s/IFr1SGdgStLGPXJsBJIGa/Dv9dd5Ualwv/KZi4/MyIJSZZdXjIRPKfbB/q92XFSzvy/fkNmVkotiurwziVaOO3NzOm8xDGuYQesNBeQ7X4bWkrgQCPs+DaYEALdZQ2w3reEu49CYbdV4ycOz6ZF7ZP3gOOXkHpZv5ZX8R1l7uXSlky/wQHo+3WSUehfzr1123yR5Ob986CvRiptmMxcVjxWNsjRaML2p3mHK4sLAvPvShDxVgsxpBsHV9m7a8FyiAksfago/AM0jXADCFN/AdaTXwcwwDorSe8YxnlDoxHEIBn4HHsB6pD0O0CsYDPF9FkvUIMObpYbSr/mVExl6g43QMu5MC2SGoXqd+wzolYhE9B5nJumYfXHHFFcU5q56V9a6q0bU7qbL+XkMDdEEAKU9rhG5Ge5viKI2gcdZBjVZTDydKCn5BnSrrhnqvEcoa+TybyFBqJAlowXdOBLDQia1OJMDPO45a9Ft4HS/4FToWKWwAa61OO/YfOBDnPvqcOP3gwVLa4Rs33hCH7rwjZufno7vciVPnD5YC7w878xFx2+E7Y/6UfTE714ylI0fi6P1Ho92pxcxsM84687SYuefuePzxWixdf0vUFluxcM7Z8en2t+KufTOxVJ+JRrseB5drUev14shcL1r1iFq7F4349hpa6ttGZml/CjCuf4Z39spsn7i3snNeXRgZBvBsQInzipMFcBSnDC/XRzWYZGdHufbTh9GAO4zO0kaY5DGsp286unS4u9/zGs5g1HqAKYOYTFvUjhoFhK2nvzt5Te2x5z2m58TDfIkeQRFjwD/+4z8av/rrb42j998X9ZnZaPVmY7k7FzFTasDHb73zr6NZb8ab/4+XRft4xOkHIu67++44uG9mUBT+t37rt0pReFOeIKDeghzqmAmaI2Wqnp2MQu4k4UY92/DlDCLlDWYkD+2Yz5oL2DEXpDB4zDeeXxQHw41py5NGoB1C03agtSe95E3vvQrCDCAxL5nupseZRpmZpsCX3rscppoZY9WDkDeafakCEl4jYCad8/rwtwxqeJ1CO9dDyMCVTH+1tA6Zhd4paVUVgNDY9cv4Pa0HxYNoH8Kx2UsKFoBLhIqh3wrQKaA1aiet/nsV7OTKHD5rAVpALUANIyDZU8cXF4vByjySmqgRybygNN67Mncb7930zq2jQI+8b5K/B2lc8AJ4FsrbKac8pKQcUkOLuh3ULGLvKbynpxxu3czslZZV/FUmTdmAv8M3NN5/+Id/OP7bf/tvRVY//elPLwYCqT68sx4BtLhemaV8M1WW97/4i78o5QesH8RnIx/2Cj2n49hdFDBSnvWa1y4yF0ADMMuTOtFVqcUDwKHuqWyuGkhVB+nuosr6e4seYQ0jaGmNMXQQnc62JmCoTZB5D/TkXgAkfqeOlQ5jdeKqI5h2kYNXX3116YO6e6Z9DhoYNirBMR3pOnC5VnAEsMzi0vA6T++uNRvRqXVj/8JC1JfaMT8zE3fdezgWDh6I+xePFyCr2a3HXHM2mjOzsbi8FJ16N+bnZqK1eCzaS62YbeyLWj1i7kAzFu+7Ox7CyYWtVkS7E/UDB+KuRi0WmzPR7Taj0avHbCmH2ovjzW5QC77RjQcBWtm2gW45w8XIpWxrTLphvxaglW0h9qpRxNZxpO4Z4CPzJ2BatVfXv9J3/spsZ2q/Ob9VG3TS53W1NWgGm/PO+LTZNwJGqdcI/omzZIxg52f2xHtQe8LjHt9jEIa38rlf3LEWP/ETPxa//vZfi15nqTCduYWDcXSpFt1GM1q9iHf9zvuj0ZiJN73+R6K7FDFTa8eBuXbUuu1otWuxML8/fvVXfzXe+973FuLrgZR4pm7R7cxghwEhqwEQJz7k7bmjipjm1Kgc5SPt6ZUnUrhYEWREYqFMo0jDkPD+oixLT9uFlghLvMEW53TBG6mVwRMjraqAipvDNpyjDMbZZ/tL33NKom1kIKmIGyJjiiEaZSx8FijK/XBMGTAyRJ3rMsgpnX1WTsnM4dv5Oj7rifBzVeDl3+mjKYf03fBxwCkND731RIh85CMfGZyqh0IhDfXYyWxVNLZnRe6tpyiAZcBG/ZkuLdjK/DJH1KwjYkvgg6Li/MZ3T33qUwf1M9hDGKTLKE/T14RSoFdSRmdn+wciqNDzTmj9+ec/JlrtdsG8iBgg7TdHrsp7JnRw025NCAXg16wVjAJAbxwURFJhuBFZRcogspgaWPAhZDSRWxj3GA0Y+hgTvLguR+XChwDBWK/U+aM2DrwLXpUdWxNCimk3TjIKqKcZCa++yJomrZsUXNazcpdodO6x7pP6oLruSUa+QYQmOqI0MsVHvVTgSlBBfR0eQFrf9ddfX8im/u51goxZf8z6LbyIiFGiQj3FznkQqFqPYZ91rOyoNvUpP18goej+jVq0uq2Yq9ejebwVzV5EfaYZ7XrE/e1W7D9wSiwdW4p6UPeqH+DQ7lECohtNHPz1ZtS6zRLpVSPzJ5ZIaox6PYpe1qs3Ixrz0e01otdtlAPIat1e1GoRvUb/vY6Z0e3bGr60P7Q7pGueD8e0HvpM8ppmTMgTgFAc7KwdHCs4d3HGCFQOc6g775M8vjynjsF5rcpPf882+aSPrdpXI7sdi5GX7usTHRv36VTLwSO7nV+XCC2EEyk3GHcQ6uMf/0RErRE/97M/E29585ui3V6K5dZi1JrNmN93MO49cjzqcweiG41YXFyO006ZjXo3orN8LGZr7ehQg6tdi4ecdnq89VfeWlIONSKcEAEZmaOEzMwlM5XshZj0xUj/cgSS/a1uPAWa0UA59TMzGumAskB0CSAXC9wwYMEWPLsIMGmbPTL0ITMxPXAqKtX0QAzAXECcvrkJaMv0Ocap8sI1/E0/rTel90OBZ7+NKFOAuLmM9rJfmZbVNWD0WEaXHTPPy1FWti9Q5ZxkQZz7yu9ZCRDJzh4raADN6TPz8uxnP7t4xTBO+A0jhu+ZS4ASlMGsIGaFYDes6Unqo0piZsDMkQCp82XtMngcihO16gr4uLBQ5oTTy4jecg3juUIRLFrR9DWhFOiVUyqPHj0yKGzJ/oZfETlwzjnnRrvTiUajWfYix8PLI9irmS9M6ACn3dphCsAjkKXIMniJqa06leAZyhQMe0+GtSi2kSrU54PPAIa59pAHRsHTPs+hDeV5NYJjh0kxffxJSIGqPq4+C9DCid05ogP+yvo1bc51nnWoquG82wGD9SwJaMZepqQBNfSs5WjNIuv80Ja6J/oLn5///OfHp1fqeKrn0p6gWC65kfuiY5ei8EQmI/+yYzs7btcag7ZJ1r8FhJhLnq+uZV8eANq6MTdTiwYA/VIv5mpEbEUc67Zjeb4ZS0HUX0S304teBxB0LqIesXR8MRZmZ6PZmC0ph8ePL0XUOzGz0Ijl2nL0ZmoB7DXTmItGuxG1TiPAwYqPvM5BMRFNwKwagVwPHPqjE1wbSB1e57frdD1zOinXDAMe3FOCltYVJT3YF45dskdyBk8OPMjBCJMy1mH9cKz2l2ssC6PtmK/JbewG0CZjBRkn0O5B36jSIO/PUXOnfaz9m3EXnzGqjUn8vfaqn/rpHkwSAsmoPvzhj0S7HfGa17wm3vor/yYWF++P2ZladKMb9eZMHFlcjGjORqM5G72oFwCrC/OaBVnvlMzlbtRjYf+BeNuvvS1+53d+p4QnCya44arRPzn6hms0UL0+L95hyPIkEdg+yyyrAJcRJPxubmw+ncXx87voq2BPTgeUhijN0BiFA0bttYYxozQLvrBgmW88QSjqtqeA5XciwTzel2fAHGmLZ9Afwasc7eCJK9ZUYDwKdQS7As/NxN8AW9aZckNyLaCdG1bBA6MStLPuGH0FKGIcClnGYW0xDAnucb04Brzpmcbey7WMPXvToBPPyHR305eTXJrN8mzHzTtt019AYgt4Am4xXpUW53aS1u1u6YtCqQr8uoY0KC2aSjQESh6e5AK6rhSJ5wQe7nG+L7/88qIETgGtSV4JvSJjlpf7RXPZT+wxomPwRtZq9Zibp2D8UplLPJLZS3ei3qxJpsS0b1tDAWRSSU1eSdkxutzaN6w5ZK6GQfZqq+doPCrvuJaXNd/gOx5WoJ4gKHAyGPxbM3PTVsdBAdez3nsdPk984hNL1AdrH5lJKQwimtG/eBm1Pizlx37tBoNyszSUf7D3ie6EHhRRx2EGbY224h0eYCQ/z+Ve7uEkSHVH9Fl/U1ep8ogs45CFZGugy/K9jmd50qjxZUBTnSrrq9ozOpmNiuHvuUYt6suLcUqtEc993AXxmEc+Oq676Ya4+oZvxJ3d5bjr+LFoRz3mF/aXkjWLx45FY6ZZirrPFD36WDTm9kW90Sz1mI8vH4tWtGLh4L5oUPpmqRMzvWbUu40CZnXJ/Kh1o1mPaEY/QqvV7fa/7/UGEW70X5tSnV1dIK/J3bA+s/6bgay8x7BxcPBpSzFHRKwTQWzAwaTb0aut0yqYw7wKaLnWV5Ohu2F+s92f17DzZYAJ1wlGubfXA0hlGtm+9vBqYPkonjEJv9d+9tU/02OBY/iD5LL4P/mpS+Lo0Vb8wi+8Ln7xX78ulo4vRbdDGmI3Wp3lOHDKwbj/2NGYm1+IdqcbvW4vZpszJfTz6H33F0UwGvW4/8iR+E//6T/Fu9/97kGEloO24LnEH+Y5qAJaetkngXDr6UNeaFWAywWrl4NrLS4uwpwjkIwq0NuiUBOERPAh9EiD0Nvj4mejA9TwP6foALaQTiHYqPLCsywYiOLi3HAtKRLML8/w9D5+RyAzRjwApGWgvLPpaAtvNoACSo8CxKglihOiFEkf7uOUFASyngOVffpCKgdGKvczLujAOPhvCqQbk98JsWVt+1z6jRHMWKpGLrShbdvXMOF69oUGifRgfND03HPPLWNAYXGNQkvGIZhG3ywKDB0YS1YQ1rOeptc8QIEsrDLQ7fdGO3AHc8FcsaYQ8B/72MdKhA9RW6QOue5Zz9TPKntsJTV2SvNJpED/lENSDjW8mG/Su/oF4I8WQLLT6cbnPve5Qao2IwGcFlCYxJFN+zQZFFB+wROMXDciy3qg8h3T4em5Th3kDJ+V5SrcWdmEV9GmB7oIrOtImgxKTHtxMlJA3cj1q1MToAUAxgh/I9LdE1VDORue6nEng94DvdD3HvWoR5VTlKkvhv4B7aAZwB96JXTmGn6XD0Bb0jq5nygrwS9oCZ3V16tGr3/TprwHWedn+dd6HDo6nw0yyA55dXXtE56bo54breU40FqOi554Yfyfr3l9PPzUh8Y1X7kmfu9P/2t8/uZvxL21XtTm52O5y+EusyVSq6Qptpaj1+0ASUW3BEvUYrbWi9laPRq9biwePVYALIIoavWZ6NXr0S2R9CWsIgjXqvf6kVndZqPcX3V4upfzQU5V23O3AB6ZL2UAkjGz5ghuQHZpR/FOTVFsNOdOGZaBvd24P9XxM9CagdjdzMOrc+u4Mm/NY10PoJVBLD+7TnY1oPUjP/jDvU9+8pOFab70pS8toMDnPv/FuP3Oe+Itb/mleMk//ifxxO98QszOkqDMsuhGp9uOxkwjur0+Ct6oN6LTIiarHvVmI1pLrRLNdd03riunTBGhBZH1csokRclXW2wQWGZjSpwMajX0dVIW7jDEP4N3jEum6jgzAMU49IoJYlXTAvXsSE8VYf72GGWVZg37vDmqgJlCTKBIYUhbfOZ30yGe85znlNOdEMIIZufJ9qthvfxePU2Ttoz0qqZqZE+S48teQ6PQeJ50ymuF52uU8NnTZXien924+T7ppFdLJUyDxGtVDgD38FpyogxtMyeCV6ZeKuytyWJ6ym4UHJOyv5wX15uCOTP2rMxAc9YB9bJYyzfdeGMBswA29ZgC4l5zzTV9j8c05XCSprrSl17MUnej3U9xZt9Ruw5Fv7+n+17bq6++pgDKeKkBl3UeTPfdBE/thHQNXm3xY3mNckRHG3LR04iNhLYOloq1UVz+rgMqpw7wHGWCslf5OSHkmHbjJKOAkYjKU9Ytax0bQeAVcIXoLHRAHUieDKpOluWzJJx03X0cUy3gR8Qw+gZlDNCTKe1ChNvXvva14jiFdqQX4nhF/4Du8AJ0E+j01a9+tcg0MyR05BoZJRChMZptAZ3eFqRXp80OwNXGagq/dkg2njMA5HX0ke/5u7m8HKe22/GT3/O/xb/4/h+J5oGHxG1fvzb+v099PP7jX30gWqfsjw66P7W1gvv6kVQzM2SCLEWNdMYap643CKmKXqsVC/VmdJdaMTc7F71aPY6RUriip5Fi2IhO9Dqt6HSxPXvRmJkLqspr02RbR6dzpl22t3bD+sx2sP1lXGazsKawf1hffgdA+oUvfKGsL1PpM7AxLKhkHHthK9rIoCxjsHau85gBut3Ig6r4AeNy3fpbnq/NAFrqw3sC0HrpP3lJD9SWKBZACrwFn//CF+LW2++I+fmF+JlX/2yJvGrUGuVksDlOomgvR42qezUYUacwHuqVHD2yGPsWDhSga2H/XHzrW/fG+973vuJVgKEIYJlj76l8BSbrdh+07pmgDPRwbwaEMqBhJFROmeP6KviVF7ZRGd6bEevVEM58/1YzvWyMD2MIWfGl7yjFRgMpyASfVMAFujaiLNsf3y+44IISkUSEFYLayC/mBcXHaKatYGbb0WauH1ZdizJNjJUXv/jFJYQXWrDmmBeUOr32q3mItmMMJ/MzVPxMJWWNWl/uhS98YVx5xRVBuiFh+cwXc0fNCk95NUJrq/f5yTxHGx97P+Ww02kXmfDYxz62REnK/5FbV119ddx11+Hi5YYXGWGg0j2d141Tfxx3VmVpNpjG0f52t1GV19P1td0zcHI9L+ut8LTs1MuGzzCqVA28HH3D9ToDLYGB8YtcJOqDOqHqNvDVj3/844M0Lh2U6tZ7eUaqjjRtGA1LdcEnPelJRcegdid0Rk/nP/oz0Vf8h27U8kSHJLuBuSQSjsNMyEiQl1iaRFsqO/yrIBVtWKvLOeU5Oqb5Tqe3znWv4z3zL0GyDA5ZfkM65MyE+vJSnNbtxosueHK86nt/MM487aFx8+23xR/85QfjC7fdEIe77WgTvcrBPL16OYCs/yqxWSVwolY+1aJTqrvX+qcWUvy9VytRWa16rZxmyM/1XjcaK0XlOS2R72u9Rrl2r77Ub11nlrBhjsk8EEg1UIA1SAor858dNZNKnwzoVMEr+mxwjE7KYfjBpI5tPf3KgNyw60fhA+t5xl68pvYdj3lcDyCEBUHKBillhIdef/MN0SP3uh3RbfWis9yNZqMRi8cW41WvemW87OUviQMHOQq9VUCNT3zy4vgf/+PDcfTo4kr9oOU49dSHDE77YWOJABqtlUGqqgKYmSeEz+mGXJtBmWHKsR4M0+8UOPZB4WBbuW8i3cOU0ipItlOLwgUvnWRs9tkjWhmLBWilwUYVjryJYJqkERI+jYKjQM3CdqdoM67nCgQaIZfXIcoCxVFR8i655JKihADkEfEzNWbGNQMbb0fPk3NolBzzxNo979xzy74wOgKBjwLJvJYQ/2ZzOo8bJ/8W39mLTrsdc3Ozhe88/elPLynBpmbceedd8eWvfGXg+R0mW6Z7dIunaETzazmHsgK7s71c/9OngNb6aTW9cvMUEMSSj+XyFkYc85TsiMxr1FTCAiOspNf7e45o13Amlfsxj3lM4bM6BYiKIKUbvovcFFQzMn7zo9wdLVT5FfQkEosXIBV/l8illYNLoC/RxDjZiMwShCDNEACLw4S4n+gsbDNsFZ2qtmVtv0yh3A/aRD+nZhKvnB2hc0fHPffxHZHMZBwYDSZwqVPQ+n5mhhiQYPYCfePa+UYtDkY32nfdEy9/xvPi0Y84M75+w/Xxua9eHe3TD8ah48c4VSq6tXpEr17Aq376D6mDvahR96pHRa2IFkFanGy+AmbViL6mnAA4WKkFz7W9kpJIHS0AMO5rdPc2oGW2inZrztah7Mx5551X1hXXEfmHbsv8eUjS7thZq/cy4wM59XVS7PPN0reqT+RxTXXXNdbFo856ZM9oJwQW/2++9ca49MovRnO2WQAt0O5Gfa4g3gBa//Lnfz5+4Ae+Px72sNOjV+vF4cN3xf/9Vx+K3//9P4jlVj+9K0DNKc674hWA+ZlexuccnaVXI0+aIayCCRmxFZjJKXkyZX7LNS2qAl2AS0aQBUV+htFNVU/FZhfqeu8ftWgNaVbYQSdBFX7LRSUVdN4zjhxZBCBeJYpoQ2+Fo0Uu8xysd8yTdF0W4kZ+FAFKmPNKRCHjR2FACXGdCdbu1LqZJBruZF/0MguEZ95D1M5zn/OcUl/AyEIUTxRIUtNQ7JozMzvZ/emz16RAH9Dat2+hKOLwOvkN71/60uVxz733xszMbOGJerKrTpEpkXeOAsM8sFXDeud6t7EnZyV0lPze2BOmd00p0KdAjspyL+WUkUynvBbzHlOXyeAy93mNPJXoV/57AJCAFroPhnKO8FIX3OvzNCxqRKcuY8dRRtogDl9AKeQUqYboGdlGMbIGugFwEW0MEHXDDTeUqC70lgxoOe/WgczP1I6ifZ5Hxg2pjkSmm9LM9x4gZQQX9xm5Qz90UOeoP9PW+I1rrVc7zNDmLMLW0tFY6PXiIe16NFrdmNu/L+5eOhbH5pvROHgwjreplVUvQFVBoEpUVR/QEqTi6069H5FF7FY/LrsPdJEd1H/zFxINAbtK5ayod1fantCFOCrCZpT80NYDGGVOcaazNgC20GsvvPDCwWEA6Luf+cxnyv71PudvQskzqHlc7Z/rXX1e3a6KD0zquNbbr6r9ONUt1ke52lmPOLNndA/RWYTC3nb7rXHll78Ux5cX4yGnnB7fuodT4ppwi9i/b3/82I/+aPzcz/1sicBaPH60GA8f/OAH4z/8x/9Y8pZLbSjAr6PHiicCBgqDdzHy7ulACmfeBUWMrpBB59DawsRWjo11khWo1fRB285eLCO39FjQRhbsAmjWt1JwVTfMKIa0PvJv7qqcPkO/6TPCk6ghjgoGbNKroiDUk3Yi/a8yV2lCNBJKjScKet1eYC56ABDgKorOluNz3ZiTnvP0TbnMgOrmZnt694lQQKBa5Y51z8u1euEFF8Rpp51WFDPm76qrriqKnydVtjjmdfqaUAr0VVs0YZR/0jpMwcYbedllX4r5hYVotzsDw499aFj6ifC+CSXAnutWdiwp33fjIPeKh3g30v5k6rO6dNY55G9G4KgrV3WQKhiTHcq2y3e0A28lOkudHFmJDCUrA3CGyGZ+M+NBQ5N7T4bXMMMTGgIwQDucY8gk6POsZz2rRLRpr+goJerNWnt8py4vCKX9YykRASdtmWE2CvRHB8XpCqiGXqON5YmKtmP6limjPscoPqOBLBUDaGI/M5hppFan145uoxv7m83Y365FLLfKIWExPxtLzUYcL+Vl+tFZBdBCkte6BZxqrABUA117BcjqXyaoJaxFNFbJTyy6QInxqpGWSORWPz1xUl+bBSigP/vQ6EjmkHljDgGfidJC5/X/5z//+cFpj1k3nlT6rNUvaMe4Mpjl9XtFt8vgdAaty0pnj0xr/A5dIrUzH35GT7ADQIuiybfddmt86jOfiFqtF43mbKmR1WxyYg9Mpxave93r4rWveU085NSHFE/53ffcHe/74/fFO975zqg1+6GeMJRuu1/43MmRISL0PPHOCZLZ8i6TVCBXlV2+lwlX78v3ZI/8gNlygtlK8ULBLKO2eI4eCtoR0c4MYLsW0qjnqGAoWKxPxkYHlLQQpUKP6xRYJxqhNQzQon+Cgjl9k+9N/dmNzHIgSFfSWnO6Yf6NMaNw4FXTOwJoa7qq3s0poLUzq8CI0KqgM53i2c96VuFLzB9zhcBnHi3qvLQCgO1M76dPXZsCvagXpWappMlzPDX7jDmnTsQ3v3lbibBrtfreZnlgVUmYUnnnKFAFGNmXGnj8Nuke5J2j3PTJUwo8QAF1ZXU6gahqSqFgl3fm67N+ZyQOugxOUfRK6/DQJmAGPJaT0jw0KDuc5bXV5+21OZNmWU/Pn3WE6jDDlqD+GE5m9EYzGaCLZQ4yQOX8mSImyIV+YlkP7ZfsSNbm4TueQ3kF5hH9xmj0bDuZhkY/yTTgeQAl3JuzEXwW8+rBStUsl4HdNlOP+nwzFo8djdNmFuLA/HwcvvdujLZoLMzH4vHlmG3MligqoqkKLFUiq6iF1U897JQIrNqgblY/ICsDVP17ugR4rQR59e+gLtfuXW3D1tWw0VgjzQh05g0QiyhA68USqcU6A3wmkjLbxpNOIUGbKvDnmlNXyGD8pI/pRPqXQWrnbTfN34mMdZzX1h555tk9hSCGwT/6R/+oFHO/9NIvRrvTieXWcv8kw2Y92p1uMQLf8otvjle+8pVx2qmnlQ1DhNb73vdf492/8+/6DKbTjdnGTDn10HxsPUkKR1MOZZp50qoeowwkZANV0MAC8NbVyrnhbgiFrhtCEMbnuoC8TkZv8cPsieCeKsgzzklZT1sKuOy9oc/QhIKARGqRn6/igjBzzNmYWM+z1rrGcNdcgJ7v9oJCo5GV67WJliPwUfo8aplrECT5FMW8VjdL5+n9G6eAcwJf0BP6vOc+dxCdxffUrVDolxpzjcbGHzi9c4sp0I/Q6vW65YQo6zOyN6+88sq4//4jcWxxsaQcCrDTIaMGTpa0mC2ehE01XwW0NJR4Zz9OAa1NkXd68x6nQDUyiD0jiJJrJFX165yCD4l0wAmmoCNyPyB888AnAAAgAElEQVQI+oy1mvhMYXhS4QCzsj7PZ0teqB/tBf1vrSWUgYeq0W3Emieg+rt6OQAD9DKyHxqTVYG+7gEmzqU6uw557ZI8r7mf0l/HHJFZpDFSk4tar9yn7aCdxbXcR0DDTTfdNACyqiVd/Ns+0H/vNSigvM804lhnORbm56N77Hh0SZucn+Ucwlhud2J+diHq7V7UuyuphDVSCykBD6BF9BaAlkXfH1w/q9hrK9FYIFfF3iwEMB1xpbjWSk2u3cIGhgUNrNV3AVEBTiLxrN+LXcLa8zCHG2+8sawt1xTtOpeTSp8qoGVQiXynmjWjHb/Tdvm46LkaoDWu9vdqO7UzHvaInsKM+jHUI+l1evF3f/sPsdxqx74D+0rqYWOmXsCt+fm5ePWrXhWvfvW/iPnZ+ej1anHk6NH4sz9/f/yH3/3dwrQ4RrWcPgGLWjmBxZpERvbwt8LTyRu1KPN1XLuaUHGyZNj5Op5rCG322Od7+Ayzpn8+k/dcf2unF0QxuleOaTVaCybGi+g3DHfrCOXaBwrGjYSEZ8Ft2zw7g5bSaS8oNJmJVkGtqmcAhQQPF4ZYdZ3u9Fo5GZ8PgCvIqvGsh5l9/cTv/M5SLwtFnbQJhD8pFJxYWepTrAFoTed3p1dUH9DimO8nPvGJRZHT+3z99dfHLbfcGsul9kgf0FL5qXqcd3oUJ/vzdRLpgEKOKMs2Ip9OdnpOx3/yUMB9kvVWgXpTkdSx1bOtXcveIs1N/TGX18jFy5GJOOyQo4BZpK6hY3p91v0Ex9jT6qYnw2xUwSztEg+hyU53Imh4ATAwN9azEoA0MkodWpBQXdPsEa7zuVVgU5pzrWAYtgD1vEh/pE4opRbMPLDGMfNGzS3qdpkiiQ3EcyzyT5uknz760Y8u7dCudbg8eKr0tRbR6nZjbmYmGt1eLKFPzTaiPtMs4VSdpVbM9Zoli6dTK5Vsos0xhiuAFhFWtFGKv5fUqn4YVjkPcSUlsR+NtVJVayW9kApcnVq9RG7R1kq1rYlchsPmr2rTrtVx6CyoBe0JRGFdMB/MGzYg8whAyd4VCOK57GtLcEwkcVY6lUEdxuuaVW8Ytvb3CqBVHVteL4J9kzx3O9W32qPPflTP8D1CFJ/3vOdFt9OLj/79J0qKIbnNhUFwekSvG/CXX/iFX4g3vOGNMdPAm9OIb913JH7/D/6vknJI7ZniMW+3SugnmwfGJ9OWkbOh2IjW0sqgk8K6isJWmUCumaUQcOHrqRjmPZHY+bfMTPhM//KGMied3ybBw18NOZXBgc5Db1OpMBI0DgxVro51PYtPWvmuZwZasG54Jp+Zz3zizXrantRrHGs1XdW1yjv0hq4eh8w9rH9pPkzhmdTx7qV+cQIeQAeCnZN78IpSINX1eeYZZwSnCqEEZLCddfzFLxKdioL17a/VFJG9RLvdMJZutxP7FhZKuiGglh5pIu0+/4UvxNxcX+4IvDNvyrm9EkG6G+ZprT6qmGbjT9lflc27fazT/k8pME4KsE+MssiOWeQZ8u5xj3vst50MzvPZV+jN6rc6eNWbuaavV/fTu9ibGMU4enyh66jHYzwbIZvTH/eCQ3Ot+VpNr8u6Yc7ugB7oItCW75FFRE/xfS6PkG0aHegCS+opucRH1amfM1Csn8v1yELeH/WoRxVZaVYLYzRi68477ywlZ6jzde+995Z1xDiZb3QpDgyjf0To3XLLLYU8OcVU8K44A3EktTsxs3KIEoDW0WPHolarx0JzrkRo9U8sJDqL/30QioLwK9mGBZKiKLwRWMUMXfnLuCxu65un5XzEdP3uALRcY98OxKydN6lt6v594QtfWNaSacBf/eq1xVFrBon7UcffahF+4+RRm2lLJ5dBBQLlru+qfrDXAB9Bq5yGnGmxGdru5XtrDzv9YT09NzCkV7ziFWVTXHzxJbG4eDyWlvrCq9Gox3K7f+znv/pX/yr+5Wt/voAmvDgm/f1/9v54xzvfUf5W2A7LZa4uPFMPVWSNnspEH7Z4txqJdUG5kehDDv/NfdouIzc/U/Ao90+DTQTeeggygRwyvJGQ00xzPuvdwfuDNwAGWq0dtVs3jwKDd2nM2Iz8YVz8DQAMAAI9UFgswiigmhmSe8O1Pow2W72uJ2U+qIGUI2eqfKEcvbwSJeW6ztGVXJ9TjFWmiboC5HjUI88uPCvXliOCDg+kqbjMF6AW0XWeGtRPP7wnvn7dN4pSJ3/SE6kCOOkKwaTM81b1Q/qzJvBOCiyzDjC+br755sGjTbPJfcmGh3t1deWy/0vVM7aaUSPvGCbDTpb9vVXzfqLtruW0OtG2ptdPKSAF4CkCBsoi5ZMn0ymf/N4IA9oYB2BrH6xTC+8jCuj888+P+bnZaLX6TtncP/qSdbRhvI8yRrV6o0RjEbUML7XEAvcDjmxEfzzZVk82yuX72E/IqvPOOy++8IUvPKgMCHOho9h7mVPBiKouOYqerjGjczwBz/rFykyeif6DXsQ1OIguvfTSAODiWk7MQ68isiyf0si1eY2zRgTKqEE6PzdXZOYg0mylHE2R3d1eNOqNYlPOzc/1I4bqK1FYgwNc+mmH1ZcRXCu14MvPXtY/83BwFuIoEm3Z7zrQ1D9zaib7z9/VYwzuUNdtLRMd1+cTAtaZZ2RnEHOEDWaa/u233xFXXnX1lo1tHA2rSw2znf3OtS/fzMD9OPjnOMYxjjaG6SiM1UL/mUaWwZEn7CU6jIWWZz7izAIFu8Be/vKXF2GFEKP4I8IST0I2DAG0Xvva1xYmx7WAGX/yJ38Sv/3bv13+Xo+xJ1CQPUTcp7fWNnbKABB0kCFnwG2YwTKOyVitjWE0ULixwGWW9MswcsO+M+PzBBpDUzfa5+wVYv4IQ+a0MQpeOn8bbXtS7pNh5PWMwJahsC8QwhdddFHZJ6Z7GomYjd+q0jguhXZSaLWRfjTq9QedOqfwglbQkPp9rrMMZFmvwwg4GT+gFMp836sY0So14/onLZkSyz3WlqMWCPNH+D0GAGtYnoRC/9Vrr41Dh24fpExn42Uj453eM14KyJeZMxRw5l6FGoMLL7PpM1xrfUF6IcD1bSBqKUjbf7lnVwOtMg/M93ivin5VYbPdnZJr452F3dHasLnaHT2f9nJSKZD5Q+ZFGqqZz2RDTN6z2f0PPwNQ8CQ82oXn4GA7ePBAHCs6ez+tTX01gyOWoVCeZkOp2+3Ft+67L+6663CRl4IrRqEDhOyGlKWdXDvVKCjngHd0x2c84xlxxRVXDKK0tC+YI4HKLFfU99e7fnJJEtrJoJigJGtAOcU60WlHIXmcf0bzYC9wv5k2pKsSzECkljJXB3c+IEknYdHn2u1BOjmfAV9oj7a5TsdhLu2xk/O32WcLHDtf2Xnr/HKNexj9hdMJocNdd90Zd915Z3ln/wlsaMuZAioPYb4AHZkLvqOG6BVXXlkpor/ZEW3d/dmerupk8qe9FvGZgcqsbyorxEKM0pT6ObhitRmpOl63buYmr+XaWWecNaihxeZ6+tOfXjwIEBLCkCuN8ScThKC//Mu/HD/90z9dAC0mBiQfQOsd73jHtxkLDLkqvDPzzgo+z7Bu1SSQyr4x5lxwkz5WayoNG+dmxpCV8NUQXPoFc+OlYDF8WWDFqDIEDe0YHj6qb+vZFNBArwBHEuNxMpR9VPuT/rvh3ZnBIHg9QUTwA8WESB5S2pgPvaV6QZ3HqkJSFdwnndFVOXq2CtDOrChb0EWmDs0GgFe7XfgUQCoFT1GMBGxR5Geazeh02g9S5LhXABhlivlkX3AvgNgDe2Y2rvvGN8ppeabPZoFKf/aagJ30/Vjtn5G8zANgJCe7ZkCfAv/UjmBvqkDLq3KtpqrjRAV0WKRp1TDNPN/f3Mc55Zjv8nqZetW2frVVgcRsHI5bVm/9aKZPmDQKsKc10tHBTCNTJ9PJ6FpTvgl+bXY8Wb8TaMAg5j/p2Pv37SsRWsg3ZBjPRUe0yDuGsnrtg8EsUu1rpYbk8eNL5RrLgjheU+k2O4a9fL9OOGim3pLXAlHFRDxZYN8opmzc5s/DnKInSj/lkE5A1qR2TY7yE4xhjSlncy0wfkffJxIa+cr6E2BVP2N9WU9WkE4j3jbpv78JwPFbjoY/0TFOyvXZxqVP6hlGywlSWZ+OlEHpTWmfKMDUfSVY5NChQ4M6WGZT0T76L/RD/8Wpx97m79tuOxRfv+66XQNo5TlTbksnAa2qPbxZh8AkrJM8hqrjVIA3Bwdlx4Q67LBIrfXY7pMw/q3oQ+2Mh59RTjmU6VpwkJMxCIuV+WAgsLG49tWvfnW88Y1vLIYg94Hmf+ADH4h3vvOdg/QsPUCrdVqPUlY8c50q0eisfK4n8mtcRMoeFb1uOSd9mFEy7k22GpDFcwAfqRfDO8IGocJJFyD9GnPQCyYHXfGq0H8UHI2ttWi12mbLhkE20mSoX//619fV/rjmaavaEbDyXS8TCiM0pK4EaxxAhXdCsT1iuQqGZWaswbyagXWyAFuEiAsMsS556U0uivPK765VFS8UAPgO65zabQp169r1+VUnet1uHD16pChHzAv7RCFBm+wLT1z11B5o39/jjbjyqqtK6mFWxgTE9Fhv1dqbtjuaAirlGo6cynX22WcX+aRnWcUcPoliKLiVjQP3m4BUdrAMU7T8LisS3pPbdU3naLDMz/eKJ3r0TO3MFaNAw3HL6p0Z5fSpO0WBLKsEIzI4kPslkKAsqeoAGxmD+joyTF7DgU7IOlLtO+123HDD9UVnl9fI4+iHDusMxLtnqHPUKUDWXOmaTkp1ep2nG+n3yXSP+kIGkAQ6OFEQnR1H6DBbqJrSWXWYjOJv6qBZTmVZ5Jyqy2gEq+8K0Npfr8vtPfOZzyyAHLov+4Gi8wQ5ULcJxy96MmALUfCMEweTkWDacup3Rg/6nFHjm/R1VC0JIygsEPG0pz2tOFGZB+qRWe+1n44YMTszU8r9OC/Y2ACglHUxwgvdl89kGGCrCwpec82X47ZDhyYa0NK+Xm0eM2CTdTOuH3XvpK8NMQ0dsP6ddRL4uvu1ahOK1wwD+3Lbu4EO4+5jAbT0JsBcDFuEmBCV3FyMR8EQUPkXv/jFBdSCaTEpMKq//Mu/jPe85z0POhVwtc7KrAStXKA5Z9TfVAZoSya/XQikCykb3nzH36uBQuNSlHPkQFaIDF3lHSNdkM00QgTKk570pCJMiKxDyCjcaFPP3qiFNArQ0rtDO3z2uZ/97GdL0+Oiw6h+btXvCge9kYKa1FziN0DDvG/0UKloZjRdYS1jps8qxJmpZca22wX6qHmhhpbgKmsHGunVAyQ886yzCljFGudVraOl4mMqGfOE0gD/wrN15x13xN13Hy4KALTWe+1JQq5PQa4Horua0Wg042Mf/3gsLwNu1QdrmXb0HO31+Rk1fzv9O+vF+eAzCiFh9/JE96tGpIA0sor/Hp3OfGY55B7k+ix7MliVlaq8p7PRMcxQ4D6fZ2TtTtNxrz4/6wjZaXayK3x7db63e1yAEdSugXfgHIHvqA8rIyxRYOSFgNe4HCLILsB65CVRqhi2fYBrObqdTlxxxeUlewJeIx/U6VbVz7I8E9DivarLVffSdtN9tzwvpxwy3+rL1k9irTBX1unMekV25m90vMP4X1W/5DmsIfsm8JbllPq9spD5z2U4AGbQ46688sryPWuesVH6gdMQaR/nL8CqbeWUQ65FHuNwz1kw2Vm+URrs5H3qC9kecNzuVQNCuPZTn/pUiTKHp3CgEYD0/Hy/BpmHAjAe9jsAImWAAA6hL4EM1I21vu8VV1wZdx0+vCsBLe1bQXrncLfbk9W1qP5q9olrX91SQGuYTejeNtsk75WT3S4pKYcSTU8B73q3PbGN0y9gUghv0hI56XB+oW9sHr7rcPzxH/9x/OZv/uag2OUwL1QmtgzSCa0CRRr6opH+zvMUzlvNsDIyqudCwWMq31b3IW/obDBJH8E2+iVIAjPAuGPuQPbxAFhrgfuqKZPDxjAKNGR+adMIMf4m/e6aa64p3+92gSRjcR8ISuEJYcyk4hoJgnKrt8SoHwHJzJCygazSorKjANxrjHvV/dHrDSLaPGYYBQivVQFgk7KVgWU+w/ydF9czc4C3EAW+pBMuHivtC3qwP1AWOOUHr2H2FNJmjtJCafjS5VcM6tHpLcr75mQXHNvF91Z7jnyPuXOvcQoTwBaKoq/s+TUqwYgK9i/KOOuPOc7/PSHRlJHsVFAWyY/lxYLY8s68l7O3LYNgO03Hvfz81fboScNj9/Lk7vDYWFvWZkRmIVd0zOgMMxUR/gKAzoEkGKHjkB3yGmQS8gy9RB2V9X37odvi+uuvLzoKugl9MGpEJ6g6TiblYG/U+o6cDOTn6JwdJv/EP77qAIF2rhfmAxDHWmRVuZRl2lrA41pEGKa/57bUfwSo6F81atjyL857diLybH5HfgLEEAGN85zvsA9pn9qyAHb5WfyODcleAYhFj0Zea+d5CnXWnyd+sod0kHGgQzAuQWT2Inv1CU94QgHwBKq47hOf+EShE3Qhou28c88Z6J/V6Dj+RkfFWcv8oTdrR/Mb9UOPHD020WSTf1V5jw6/6sEVVTt4HDx0JwnEONkLBsYYbSVPHgVoMc/sS/XTzJuH0XYnx7qdz6498qxH9lT6ZVIyVOsxKQA9Iv3Zz352vPKVrywAFxsJI/JP//RPSw0t/jYiaNRABKYUxEY++Xw3sozWTbtdgFbeRAqoKuP3+yzAxrGgMpjmIs+bWPDR70y9EWiDWZ555plljmB8nGBi/jWCZzMRAhp0GdCiHyh2KGww6FGvUUbFTjMs16T94B3mg8FMqhvAHeOEvqwJPnNNjhCprom8nvTUDZvbUbTbC79TFB76wFMQyNDRfQ4zB9CSYbvfBQX04vA3niq8f/AggVRoe2D//qI4qVBk0Aqlwcgs9wG/8x1RYngUmyueSyN7BC1o2+idvTAPu3UMzIdKD3JBQJL1hLJoOir7URA0G3DZEcD32QHD9WUNdjqDiCr5vt+xtng+z0VRFQzjs9/Trop6Ngo0YHYr7XdDv7MMHiZLR8mf3TDGaR93jgLqxsgtwCQPFVGGacQrL7geWYVswcG4WYMdPgOvI9UaGWYNScHyz3z604PC7bkAfNZjMz9Uz3FfdFcyEbgmy1v5WTUlbudmYjKf7DxkUBAaA1YAalx11VUDB7TOTaM2pHfWF6ufR+nHGrzZsZydpwIH6vKrZb8YAc96VleyJhsOQoAVxoRNoXOb7z0kSXBXBzjjICqLF3XEOCGcti0mTxvWhJvMmV1fr4xWY55MN2SPAnyT8QQvgA68X3bZZWWvYjsNInfq9SAtlWu5D/qpdxoF59xY3B8eQxtkybB/d9srAzRZZue1vlfkdsY4Mo+VXzCn7tdMC/lKzgBgj+UIr3FFAO+29VPk2dlnnj1Y+RAGRd5oHhkNngRTqvjt53/+5+N1r3td2ZAQGGPy/e9/fwG0VOIFVtZagDJyFqxe88xY/WzYpuGx3rfVBM+Amp4Mnkl/zEHX0M3v0mAz/Ru1iaGrdMg0k94Z1c9KDL9v1CDPc5mj+ewrRp6K1SiFZxRjGiWwN0Pb9dyrkZyZivQGEMHDxhoANESxvPrqqwfpcasBrjIjnq+SqfJSNbrW08fdfM1pp55a0gABQQUF+vU/+uBELZ2CWPUMcg0eQUBawFqVJoUEfKKcwrQi1DOwmPkT10B/gfIBgNHrDdIM9VIKQgicZEVxN8/Dbu575hHMjymr8ibkE+AWRif/+Vx1BFTH7z7Me1UeoOLhmqle49qSx6JkoKizRomUpX/KslH8bzfPyyT0Xb6anXXZoNssoDAJY5z2YecogOwAyKIEATqzBrzpfaYh5khi+BXGOroD0SubeWEYY/DSfo5qQV5hIKOT71tYKLq8qUg8D/nFNcP4z4D3rQD8ZiNkRzJt6AzYTP/3+r0CSozTz9AXhyjzdumllxZZwNwZuWXUho6aYqDVahuK6BPQz4Ball/0SZ0m21MDQLPbfdAhK9o98lVPKRTkUufN4Jw2YNXZLhDz+Mc/vsjliy++eBDdyG/aELt5jaiTmm6MLoLjlvkXtGJfEkVJbSyu43sj9wpAsbI+iGQD2MLOMEvAoBHTGKEV7eHc5YTuUfbXJNHWtcr4XRtryefsrJqkcZxIX/L+dJ9n/VFbKM/javcIaOWothPpy166dpByWB2UCyozKIGn17/+9fHa1742Tjv9tOh2ukVh/8M//MP4L//lvwzCLDMIRRsWJ9ezVfVSZw9RBgQEilRG9aTvtEGgQZs9Mfmz9PO77OEwOicLq2wcjQPMoQ0YHJ5DUHuFipsne3AUUhmUsw/DBKpCUgCBNnO0hHPjHNMPwUhPMFkNwKmi0W5y1+eJ0qa6Tk70/tU2u3sBxkNxzE9/+tMDcGQUg/DeTGMByjwXzkdmaq6TcY1jVF+36vcLL7igeKvwUPHKkW3wisN33128f4BWrrdcaHOz/ZLHVIUjz4J3GQ4u32EO5D2TIFDde/Qlr5lMF/eudMOYEkjlO+vuCRhaQ1HeJY+wnTwPKmCCN9JNY8e9rxzIoCHXqpCp8OdxbMTDlOVHBqX43rlDCSdyCyUa5ZAx5H7K0/O4q3zcttdSuNyjGg2MkXVOSiwKJ2kYpllwjc4i1r10qvKt1fjlZvfBXr3fmntZrjofGzUS9yqtpuMaTgH5/DA5TVQK9YMeFFXc6RTQmj2MvsMaZM3lgtC0ZSSwh/ewRvMpvfRGp6N6nHybvwECiPKp6pE8m7qp1NjxRNfp3O4MBZh3S1EYDcUcA07wIkpPeYrcyQ59ZeZquu849I8MSmaQs+rg81mmF+Z1JY+11EmWe+qz3G9alevVZ/M9NZoBdQBykH95na81c1UaVOX/dujHyhF5AHPOGAkAMRWYz+gc0BhQyzFCR5zgrAPp6JhYN1W9A1rgSAcUA9zSacs7ujM6xXXXXVeAbG28nVn5J/5U10qOiD/ZHU7KCffOMLyjqhNCvxxRWbUVXV/ynROfqcm840E2kDW0hnXVC1Xw9W6/4Q1vKKccshH3H9gft95ya3zwgx8sSDt1AthYMC3+m46BAcH1GopVhpOJ7YaU8DxXQGQczHyc05IV5qohZV9zJFUVKMyM2H6NY4wKEgrE4w2kD6YIluiVlVeOEKpuENrIRnyVbnq/Nfpz/01TzR7K6mdpl5+rkNC4zMa0An41kGrYpt8qwebaRjABaFEUE+CQlwJ72LOHMZk8rup6ytdng2y1CKGtGu849wxtAWhhFCDkrVfEOwKeaBbCRmXQ0AChnRWHYXN9In1cTQHS2+Gz3AMZUN8I4HIifVvPtfJigbmsANhnw9qNnPTAD2s6VBVmvifSgDlxb1uvzDGrfOhllD9kXkC7ptr4jPy7J3NVwaHNzGl1PvVkuk+y0aCBqTJorRvfUSJYbxnMFBTzXR661n7LTgOVfpw/1npTFgok6s2Vdw5re5i8WM96ORmvGSaPq/LlZKTLdMyjKZB1Xz57Wq76EjVlSa2CZ/AfXguYBGBtRBT7G14H+IQRCl+FL/o7+gKRxtTXEszm95zdQBvISdrne8p9ZEcEI+F7QCz0PHiHdTxHj3J6xVZRAF6uE5n1g27D/HMS5RVXXFFS9OBP8vwcXZEd+puRiWuNLafG6lzKIBR99hoBWiP2BGAAa3ixRrUt1BOMUKraMtnOo52XvOQlJQ2X09F5jnTLgM6JztF2GOzqXzwrB2mQdYDuAHCpI9pIPPa7uhfzz7gB8jKNaC8DWtITWhnBx/6Hp1iqAx4CKOgBYDyXtbdbXupmrq/tmL9Jp816AC11a3VC6Mg6GRapVbXtJ338o/pXxQwGf68GaLmo8rubiwitH/qhHyrIM78TRfHhD3+4AFoWIqfGkIq5aDKCnM1mNAadXktBt5NGN1WZ5ahB7+TvVSaVw7eNblht/OMAtAxFRYCSUy2jNN9a5DcbtRlMyeCBRsAwejLH3CcTZVPBcHkOQs7wdj1QKoRuutXAKSMV8rPzWsnG3jB6VQEx+z4uBUFvDOPEYwoQg4fU/aKXLffNaJCssGSa5r6pUOvd4zoBLQ3lYfOxWwCtpz7lKcUgQMlT8WP8CHn+H19aKsoN6ycDMl6b1+9G9rm8xPWoAiWI5r7IjFOQXhBnI88d1z1Z4RQsqXr6jBKwDhjvjs+IAJ0Fnpgjr3bf5T3nulUBVqkTvMpAn+vefS/AlCNFpeM49mQV0LJvfC8vyZFs7tOsYGfwWCcEv2dgSwPEuhaMS6NWQMzr+S17pzVg+B7HD4asx3D7vMynHFPe0+Og1bjW4G5oZxg/nNJwN8zczvZR/iqAjZHJnjcC43nPe96gyDry6Wtf+1qJktBpoBGrg4RUI9ITjdZgv6sbwQcApDjUApAAnmAKI8/FYKW0AcWkdSSoD9D+tddeW+7XySa/21kKntxPz/JFWcS8AEhecsklxe6pRmVlmVOl3jhsgtwmdhrrVuCJ36pR1FnHyk4WdV/HpX6hbeE6VC/Jtg/P0bY444wz4uyzzy6RStn5VnWQr7WSquCHMjw7+LZiJaqfM2c66Hi/6KKLBuOjLwJ9OWITHkJaMPaCEXHaK9zDvGSwIs+LdoU2ls+gPzndeTdFaKqTSoNJcBhvxZo50TbVH9fa+3n981l7UT07O6L5fZw694mOZ5zXZ7vMvV5sllGAlkaMxOAdQOtNb3rTIJWDDfjv//2/j/e9733ldD1qlRBlgZBHcddo5R1QyxS0DFZkYyMroRrxOay1qvyPk1Djaqu6CFVsNCDzhAwDNTYLTMhwAbRgngJPWdHiuVWwyn6thvD7ux5LFass1KiLZD43v/ObJwLaLzdWfr7CyE2aAbZsVCpQqzSqAkLjmsth7SiI6AOhwBZ05NqcfsnfGTRx/KPmt2qgZ9pIU+cvG8FZEG7l+CqnulwAACAASURBVDfb9rnnnFNqaDGu7AFk3aHg33DjjcVTZU0/i3T73FH0W0//MoBhe0YSVd8FRgQ0tlphGtV/94j9sL/2U36tZ4/2jEziNxRIAEX2JcoR91u/Aq8h9LYthaRAalbQaZf7TN9T8c3zJG2zV9i6Ia7XKsA0avzV36v7xT7Kn6pKUuYtw/hgtb08ngwoy3Oq7UFPjFM8taTWengECi50sC4lER3f+MY3BulDPIdrVgNsV5MbJ0qvvX79VsvXvU6/k3182VBQ39AhcP7555c6SPAIviM1nppI6kAZQJe30B6OXCK1+M9neDB8lt9oA73Z1C74g4frWKdIXVj+QEQGYJaGMc/iPnSRzTp8Tvb5H9f4XTvMIXYSMldwlPcMaKgLZf12q5waRvLpiOaZpsNlHVXAi3f0hBxVTBvoD9h1Ai3WX1ZfF7jLuirjNN0QRzD/AXqNXmRv0E5V18s63zD5nXWJrdbPBJbph/YodHjBC15Q6Kju5FyiU7HfSQnks/qadJJ+tGf0N99J/6q95P5WHxUU4m/oJyg2rnW8Fe1IO8e5WR1wK/q4k22qU6+1lrOcoq/amu6frMfmPbiT4xrHs7MObqDBugCtDC7YiDW02DgIYDbpn//5n5ei8EwCXgjCpBGsCFxALZmYgErO/3dhZwamZywzRhnWOAiy2TYyeDKsrUxwwS2BDn/j+8yobKe6SDfSV9P7nv/855djXO0v9DdENrebhYUCLYMoVQMBAa2CJ+gpUIk3kvnnSF6Lo+axZwPS8Tu3bkif7d/8ntdCRmWr60JjPgu9cdA000tFRIGjUDN6xf4699W+VA3szGyyQpEZkoxf725eP3ntjHusG1l/o+45+6yzCvjNWFSSrOvEd9ffcEOJ1DLqSProDRvV/qjf83p2jqrzSz9yhNykRWi57gWK7B/fq+BgJKFAoTDi9ed7vXfwb4wh6e4pkaYcurb5nfVq8WEFJ++0kcE/lNx84IH7W36vIpadEu6NzYCUVQAqR0NKpzznRkfoFXR9/f/svXmQ3NWV53tyq1VVKu1CAoEQEiCEQBJiB+8etwF3z3S8sR3haUfb2G2DmbYnut9782L+e+6J7mgTHW4cjo6YCUcbL+PnxsZj2jaGNmDAgIzYFyM2CSEQaF9KteT64nN/+U0d/cjKzKrMUi3KVCiyMvP3u797z733LN+zXL9P48pAtX0VhGgiEZZO/G/xLugByE+aAPNBOz41iAgMeKVOd6Jvnu953jAWUFNvvZ9qv8fn7lQbf3u8zVGA/Sd+J+BK6decziYjHh755ptvBh3XG5XwH/ip+Kbnx/ACIq7gBVyD85fvZIhyDzxaGQ2KeFFED7/zPFIcdbCJ0hTRuWlX+lZzVGjfPVEKeL1Pa0mgBYcJAGAyV5Kt4uuSlz5d0fehVfzfO7Z5FkCborSlPwiU0foTKCfASXKK6xiHr38V19u9jae9gY2A/qF20E+kT3hZqvFPN0BLKZL0m/3KOM4///zg4GYeAbCgCWA3tIUGilTX+GQHSB+KRyt5OSY7i3u8jgZ9pPsJZJzuEVoCOr3DdaJ7bbbexzwL1BrPGKVfSi/3umkrdO3x9GWyroU2snuUJVET0BIRtIn8O4DWV77ylcpxogBat99+ewC0eBBeIoxVvNJsNI6oJRwbw0rMMB4WHTcwVTNLDF4MUoygHqA0WYSs1a7vkwe0/BiYBM/cBUoIrFH7zY5PxugHP/hBu/feeysglsAsX6fBP8sbZ3FAS7T3gJc3dsVYYbZEJQBmAmj56BoBUaKDjE1vtHlhFge2vJFYbS40Fhm0vn3/jGbXhzwvPE9GuhQWhRd7oMErOLUM97ghFjfURQ89K+65aXZcJ+t+IABSMIhgYU4VQq06ZJmOjhDhSSoF9PX1n3TARCv6qvUo5q/9qHUTFwrap83uz1b03QunOF9kz6E4U89Qa0iRVArvx8O/atWqwI/4jutUv0Hgl47illLO+OHr8HjmxgOO7Dmu0z3MG9fSLgq8DDLxBE9bTw/tlfHQqNo+qeYsEJ3iHuD4td7h0mh//JqQvBSvhCcAKgJqAfh73sDfDz30UCWlWIawB9fiwP94aHMqXuvnrFVG4KlIx1N1zDI+xScENnHIDsXgtR/hmzgMeSlaRY4QOfzgd7QHT5beAOgkPgAfpR4OIJciYwWe8e7TlXgO+jQgmAAGgfM6XEJRMqfq3E2HcbMGmH/NiQ5DQgYw7wCSqh0qHUR8SnIybgvE5UEz45SxTJusRfpJqqvS5tHhdYK0dCLVf+J6xsbaF+jKNUph5G8BN7IJeI87tbie63QvOgXtQhd0iWq2UJyXx51MopFo2gyNat1L+5pbjYPxsYcBtWRwwzc4/AHQm5cHLPW3xiQgQiCPd1DK8SYQTXMi/UJ01mfvqJssGjTTLmNVvSfNYaM2UjPPnSn3QhMPaAn4pP+N6KPMv9aR2tJ93pk8U+gR7ydjkQ2skh+BNuMtCg8xALQ+97nP2eIli214aDjU0PrJT35iX//614MxA5PjHSG9fv36YIwCbpBaobBsz6w8qKMJU4phNabWyIROh4nyRpb/WxMR92J4UKtZg1kClRDYBx98sHIqhryOAmH8cxp5psYhgSXDLL5ZUPwAOvleYc0+FF9KmBfSMjY9k/bzLwPYA4J+nn3/JSjVZvw6jWOi60QRcBqf5pI+QGO8TwozZl4FsAkAE930/Fr9qWaQKSXUCwMv5BqZy4mOvSX3OYYN40VJIpUDugXaFgqhdggFVFUbQLSTYtRMPzwPia9dv2bi67NRgdJM3xq5V3tAQk8KDJ5WaAiQdMEFF9j9998fjCQpz6wbpaRA82uvvTbQl70qDyvHSJP2yfrVd+JZ8HVSRVHK5XnU2kUh5T8HgCh9EQCHvlG0lDaUEgPAhVyQ4SYBJcVsvAqZ569+v8S/129xQF/zHL+3WrvVhKv/jnuUZi0+zNhVDBoPLnX3mCe+IxIRGUoaEy+AXPE60SG+JhtZI6fyNWPxv2b5/qlM01Nt7NJDWEvSdzBWMVq1l+GbzzzzTDA+ZODKINfeV7QEhq++g6/qRETpRfAM+CM8HD6LkwceQbvwDK4HPJNTEv4p/iy5pD60I7SmfrVKR1QaKeuIeRTgqDmS/iHehKyQfswoJkOXQwdARyD9FRuN+sfoW8h1nNHo7ypezzrkO5UoYG3yGT0Bxxfrlv9EDOIkG0t2e8OacQm4k7OM3+W49IDWeGcyDnKN9/5Grtd+91Fq7D32L3osPEKRaPAKDo2CL0jf4RkeyFQABL/74A3GoiwB6XrQWpkKXCtaaT3Fg0UaGc/JvkZgi7eB27L5+CxoDWtvxQGtWqCUdEVozJr0OuRk8ZOTvX40DujCHpQzvW4NLRFWzAjicMrhzTffXCnwrgitb3zjG5VihypoBgPfvHlz2IDkSj/99NOVmiveePB5kNrsHrjQJE0Gc5+MyaCfYjQCL7QooaEUJDEwD+q1amPzXCLlABPVBz+PUoKqjd8LBW/UaSFpQ3mQKt62jFruUToifyuqS8+Nt69n+Ln2YFc1wMtvVO7TM+if94TIcG0FjdWuwoQR9Hpx8iFeOE40U/i45gAmVc9gj4NYnhais4SdfhNwJuE4Geu6lW0SpcU8CeSmQCjHOIcTn9LRSS2AsXEBHSmAzfXEGyvx9THW2oivx+Z60NzdHlCl/6ppR+FgaEhEbEcmUwayR23B/Pkhre2xLVusq7vb5s6bZ9dcc411dXTZW7t2WSFfsO6uzhAx99but23w2JC99PI2GxwZso6OjHWlM1YqFCyVSNoZK1bYwIIF9vTTz1iiZOE5w8eOWU9vty1ZtjQodAsWLLR339lTCYVnTgG6mGtONEJZRhlW1JgiF6BxI/sjTr048OQVgLiC63mA9+TqOoFrfh3E92O92fMRWn5/ekGMt55nID83btwYlGHVjHviiScCz/YRcHqm2q7Xh1P592ryS/SYKTrEqTx/Uz129qVkk/oCX6IYvAxLjHcOP4KPaU/G9YtqOiztcT1AgfY476qrpbo4isDy0ebwB57Lb17Oe8DbG81TTcdT9fnSLyRL5EDhswAt6XHQSBkVcdnn5Y6f47hDtFE6l6LseOvp6g4ACzL5Yx/7mN11113he6LmzzvvPHvssceCnKbf2HA4pvib9SdAFyeMxke/CVgAKKNdyXGNTZ9FFwExcmRyHbV+5dxU/Tiv93NNXM5r3PHvW6Hf16Op5k+ApPY+e/Oyyy4NtzNOxgj4xymk0DCa/3QYiwAdGeRaB4oMjev2smfiIEU1OtTr/1T+LuBS+lB8nZ/qMlr6C/OtbDWtL/H9Wmuc+yRbvA5ZzdaeynXQzLOFmXicZcIRWp/61KcqRYYR6HfeeacJ0NIiZSIISyVSCyap4tmAWhj6fPbKghiDCgaL+NUAlZPBsJohdr171X8Yk0fWZbyLsUkh0uSJSdYzuuXhx6vC/DAX8ipOVBj6MY1l4Ol7D3QpbJ4+xcOp69Fpor8rgkl0894Qb+zEDVrPNGo92xu/cbrwG4JfXqx4sc2Jjil+nxeIWhe8K6JprOdon7WqH420ExdQ8mxpTaDM0y8iCpm7TDpl+XzOHn744dC8xhoBFWYlK2tmjTx8Fl6jCCDoomhL6IbHFRre/cu7LZ1KWSppVizk7YrLLrM9+/bas889Z129vbZqzRo7e9VqO3zgkA0ePmKL5i+wvt5ee+utXTaSzdq5F1xgd/7yLjtaGLGLN6y3C1aebaWRnPVmuqxEzajOThvNFSw7NGzdHZ12cO8ee+yx39neI/ts7sA8W7fuIpvT2x+UVPgOXmAAnAceeCDMhoxA+IFfG+MFjmbq1ArIY/3DK6h1KFBPoBYKMF5z8VLRJkRhdHYGXsp3PvpTikyTeO9MJWu7320KtIQC0gMERMDDiEwlslIRwjgNAOZ5aS+qpIbXK6p1KB55Gdd16zm8WjLIdiOTRgHWg1L0mFvWESAN4MbatWtDVC4HgqjgvxxSqokmJ59qW/GZNYnTA0CTdaY15+0jOTUFlHhARGCWvutIZ2zxokVBX8BxSOABDqvfb33cDhw8WKlvSp+x33A4osvyDpgVbJTgXCzZwYOH7JWXX7F9e/eirJklj5NWoJT2lMAsxnTRRReFQAfknGQZ7RKZSF05AGONVU5qRbCJZjokQc+pFb0yaRMea3j5stNs7drzw5hUJJ5U4QgETFoyla7ZFcailDyB5QK6Z4LtKxvDBz5Iv1Gt1pM1FzPxObUArUbnX3OggAsfWCOaeFt4su1C3+/4Hm0E0BT/oO+qLSYgGJ04ZJFMNOXwlltusd45vYEuB/YfsH/+53+2v/mbv6l4r2icPGyYOAMhhBVgC2YII+KoVjzTdAymLgBCnW0F6DKdF7L3sitKS54/b7wzBk1kIwzbLwzoj9BU2LruPxkePPrBczDOPKA1lmeh1XPlI9JoW1E4ooHf0PFNLfrX6lP8Hs2T3mHaKvrqDU76hWfWr/eJjt0DWvytMc8EQMszNyko0JRjj4GrAGMKhXwIhRfzO+4F5wpepy6opeOgFdYuEBVAi6jM32/5vR06eMjOOWelnXbaUjtj+XK77/777O3du61YMpu/YJGtW3ehdXd22/DQkCWsZHPmwK+jaINV55xr3//R/7J8qmjJZMI6LWFzu3utMJq36z7xCcv099mP7rjDipzEMzJqvemUjY4MWaIjYfliwdKZbtu0cXPg9/AAakg8/vjjYR+SOsO7Ug7520cbzJQIw4nuW/EI1caBF5DKBK3Yu4B9ilimBhqpHBLgckoEuhcKoQsCseQsCIpJM51r39umwClOgbgOhg4D6KzIKHgUke/wNZXHYP81Gj1ZDbj3MjHuADrFp2PGDV8yTZE2KvLPQLCFAIionUYqvqL1+E2nDgu8QVaSGkiEFOuDdHQBGwKtvF0gW8HrnEFTCiBTpC9xDTYBUVrYCBeuW2dEBC9ZssR2vL49OpAgn7Punp5KrTb0CgIQANi4h+yDIIs6OsrZEKkATKFzDB4btGQKx+NxKeRBN2WoEM3FMwHovI1Au4B+AEHQiLEIFFIKFm0TLAHAJ/CH32iLfjabctsoaFDNGYd2Cl0AtFRDFLojy6Ebemsx0GZs/VX8RzKez82kYU7lBvI0GivqfCr7Nx2fLfsynnLo7c56/fagInT3zuNq4NVkA1rqr+cFfgzeNq+G//g9KUcA9FDwTrATJwpoffGLXwyMg4eAOv/gBz8IReEVEunr3EjQcz0hrRQrhmmxwWFYPhqJ9k4Fg8anpPjFJvrJW6FF1qiCo+vkEZLHEBCFZ56sU3CU8sO7ohHUt5PlQdFil5CX90qorkd8/WZrZGPXA7Roj9BsAEWFjaregNZ7PYZUD1ATjdUXMSwp2I2umWb6MZ5748JfSp+UN37HaOjs7AiiHkCLmiE6BbENaB2ntpwAXqll3lE8KVr8m/vuD/oSaYC9c3psNJsNe78jlbaRY8PWleqwFSvOtHnzF1gik7SRfNY6ujKWz2ctP5ozy5nteG2HHTt61HLZXPAqZlJRyk13f58dzo1YZ/8ce/iRh+3Qvr2WzuZsbm+PXbh+nS1cvMh6evttZDQX0haYXwAb+owSinK6ZcuW0B8VlRWfYA3IGz2etTXTrlXKKP1mDuHTKPc4fTAaeEEn1j7ea0AtnYwIzUrlU9h8qqbqBgZlvnzy4kyjS7u/bQpMBwpIeVbaIc4pygiouDfvW7durRja3lkoJ16tcTSiY0wHOrT7MDEKKEJPjkvVOtNnQCFFapGtgsxDfyMAAJBGOiJRSoBfADWAWXwvfcj3TA5b5GdwbCSjECnv2FCEFmuP0gSrV50TdFMcKW+/9VZUv62nN9TP7J3TZ0PDQ/bss88EgEu1MbHdHn300SDTAWuw6Xjf8cYbIeuG/3KuxvVPb8sg71TLUyCbIs0ZC9Fi1J3iGgFWKtOivYncxJ6EtqopRVSzZOrEZq6xu6oZ5cfHWwqOvpUrzwq2rsBMnWYcZRjwqg9oqTd+fqebXl+NYvRRe8Dbt9JXG6PyqXuV6CdAy++dRsDWOPAl0EdYzGQDWvXkmzAe9VO2oMYmW9bb6JKxvLPnq4GjFUBrrAHKiPTvOuUQxZvvYWIAWn//939fYWYwLJgz71K6YYJ8hoHCzOkUYZig1p5ZSYnQxtW7BluPWDNhG2jBeiTeh5kLkfepchpXrfGLVjpxR+mbOhJXgGGrIuCqCS36yTwjjAEs6YuPkDpZgJYEpTazxl4pIJdIVHLyda3eG2Eafj78/fwNgHj22WeH9hGyAhKZj1YAtlo/2vBSIphXefCCyHSG7XQShPH1L/pdeuml1tc3JxjsxWKhUnhcv0cgXn2FYCbwgGb7KICD+UbJZe5RoKI6L9SO49TCIZvTP8eGstmwLl7b9rK9vu1V27R+g3V2dlkxnbBCslSOxCpZhtoupaQNJDtt6Ogxe+zZZ2z3/v3W37/AFi1aYhevv9ieef4561u6wCyTtFKyZE8/9aQd2bPP5lNrY9lSy+UL1tXZbT09vcFpAYiF4rthw4aglLM3UJoBbFRfDlpIiM1UT+R45lMRaowVeqgAP4AWNchEA/F6DBpoRjH9kGqRyVQid8VfFakV6cqnbvTieOahfW2bAmNRgD2qA44AFdB35RhE5yXLQGllckDKmK6nP1QziNWPuDHSnqGZRwHNoTdEpQOjjyKLkX3IbRX8Zy0BdIUaoqlUALK4hyguIrXk+JPN4NeQ7AWtP5Sk8Hs5JTDoieFjFDCgU6VJMfzABz5g//Zv/2bnrFpl8wfmhWitwaEhd8pa0jZu2GhrVq8O/VANsFwhHyYGPf+FF1+wnW/utNe3bw9yqSPTYSVCwWu8GCM0kHNOOiG2A/Yhhy3EdQIBfdxHlBkH3+Ds4V5SgAWACRybrJXjden37vWoIMaCBfPDOBgP9hf2MOV28vmCJQLgOLaMjrfv53om8Ae/7lm3AlLiNslkzc9Mb1fyRJH5zWIecZxBwGIcWzlZdFN/eB78KD5O2bVaN76f4mGMQfyhgi8oQquagNVDZYDrHUDrxhtvDAyF7xDut99+ewC0fJ6vUs7kUVCRS9pFcWezcz950qQfekNf0SceKJhNgFa1BeoXmZi7JsovtEYALTyKSu2B7poD2oOxKmSv2QU8FqAFQIlHk0gMRevR77gwbvb5Y93vmT5/e8+ANoSYq/rl2/Lg4kT6qNBx6mjhRSIcG/BW3ppmBa7Wh0/hlOAQg/CCtlmGOBEa1Lqn2rphLEQXzZ8/j7j44F/ES4cRr1e0fkplg/3UNdpVQ0t0REHFi8rnDN7ebC5EVFGLbO+BfdY9MNfWrltnw4ND9vq2V6wn3WWr16y2ucsWWS5VtFK6aPnhIUsPDtkiS1nnvoO27bVX7YXRIzbS02unLT3T3n/1B+2XP73LVp1zjvXM67OtTz9hV1x5uR07NmjPPPuMHSZ1oFAMqQznrV5jc+f0hZRR1jxKO0Xof/3rXweAS/tTe1OCTWu22f3X6vXa6vaUZqv0Cx39zd7FcEZR1+ktSknnWmiH4k5KLi+84/B6yWEi4kLKYrp2jY5Wj6fdXpsCs40C4lEY3jhaBASgS+GEBWjwjhk5k9h/rdKvZhtNT5XxyMGo+ofog7wUPV9JHSdNplwuQlFGiuLixEH+xtmBrUX9NkAeXj7K30dpV+hbBrSk90UpbliPEaAlBysA2h/f8Ikgl+nTv/voR4PT6ZVXX7PR0ayNjgzb8mXLbd0FFwQ5TpQR8ofoeWTWGWeuCAfJHBs6Zi+/+nLo65EjR4P6xoEx1V5+vMgzAB8FTChVUKeEK5JZGSf0AXmHrsN3yErsR+hB/yULRe+Jrrf3glQnthQPPvC/Bl9SqKPbEQ57QTejP7RJxkE2m6ubclgLMJsJgBZrjDnRKXvx8Uwn5/pE18hk3gd9fLrheJ/lAUVv3yq4g3kRaORtq/E+ZyLXezBLPFGAltrzaYQ+VZLfvS0bB7pOiNBSY/6isSK0OOUQZsgLMOqHP/xhSDnUSwtaxcj5Xt4sMXkYISlGKAYg17Qnb/NECDWT7hFTDzKmXENGC4x3RVAJfGkUnNDcIWwwIonWoNYDc+SLJ042Q2Hd4PnBoFVUkl+s9QRGs3Mppu8NZA9sVasx4MMemzWoVdhZKVVEp7C+//CHP4S6BM1GodQDtHyEx2TTeiJzVY3hQnNS05YsWRx8VygGRLeRtumZbhvQiupgyHmgvb569eoQ/YpSl0olbWRoyPq6e214dMR27d1jPXPm2M4dO+2tHW9abnDYrrz6Khs4fZG9e+Bdy6TNevMFW5I1OzORssT212zHmzvstbRZx6qzbdUll9s9Dz1qR44MhxMSFy5ZaNtefslwNH7kIx+xkZFRe/SRLbZv/6FQsPzyyzbbvj17grKJkkoq5LXXXms/+9nPgvJKn33tGXmk4sJuImtrJtwDDeAR0EF8R0o7n/F6E22Hwq6IZcmMEM2cz1fqbMFjdC+8HgA4X66vNRNo0e5jmwLTkQLoYBjb7C/kEkXhFQnLvuXkMoAt9iv7TxGzcQV8PGOTrJ5s/Ww8fWpfO34KKCuF+UTOKZpAGResF+/E0ElkirKV/uYNO04vRofkBEK1452z3rkZd/WdgC0lo3pM2GOALddcdbXdd999Qdb0dHfbZZddZs+98KLt2vWW5XO5AM4QbXXJpk0BWDtwAP01Aiz6B/qDk+XZ55+13e+8E2QaL6KQkpY8wfg8UYc7Lv+ki6umpMahoAZl9gAU01/6iT5B9geRyyppoiwf2Tnjn7Xjd9Tbf2Pp1NF90CuqPXr55ZcHHsKLcZKuOTw8UjflcKy+zxT+QD+ZFwEn6vdM6X8za6cV90q/VxmJ8bY5FqAljEFO0jioNd7njHV9tYAkf62ytFQr1pfJ4TfxQ4+JcL9fP9X2YFVAixsFCIwFaH3605+uMC/Q/p/+9Kd26623VvqskFp1VAydTrDB1f773//+oDA8+eST4bs4428VgadjO55xxwEr5R3TbxaHmH69cYgRSxFjQxC6DGMhZQVgC6HQbNHEev1gbERoYWAh8GSM+YVer41W/u43uGjkAS5tFkXESWGYaB9oG5oDKvK3jkimTg5pWK2gv4x/KTU+QssDes2OZaI0qHWfR9m1JlgzgDLLly8LShRKE95CottOVIbaEVrQT4c7iEej7AY+QaphfjQ6/XA4a/PnL7DOvjl27vlr7dVXXrXXXnrF+tKdYX/2Lp5r776zy3pKBRsYytrSA6O27MhRO21wjx3Ys9t2UOh49Tn2tBXs+cGjZgMDdvrKVbZ00UJ7+KEHbTQ3aovmLbSl8xbbjld3Wm9Pvy1eutQuvfIS+9n/vjMo7ax9vM3w+t/+9rdhPnWqpWSN1qsE2HRcs5OxD0K9k1SqcvABz8AoQKaiuMO7qcWHMs+cw7vDkeblk1ShE15x7uF3AcBRSkP71aZAmwITpQB8VVkFFPIG1FI9THgrjimVE5AM4517mo0QmWif2/dNDwp4x0zcYS2ZR/QOMpuoJ+QkclFgqOSCslxYU4A3RLDzIhJX4KocW3KCh+dRlgF7SlW0XHkNvpP+MH/+fPsPf/Lvg7whGn7H9u224swz7cKLL7Z0OmP33nuv7XnnXZvT22tXXH65LVyw0N58c2c4QCYRor0Ax5J23wP3RzVtCvlI188XLYljrJz67gEigR3eiPVlZiT7pQvI+SMjF5sG2nHCKLaF9hvtIRsV2dzMSmgW0JJDloANRdpAHzJWhoaG66YcNqo7NzPGybyXOdPJc7KtJvN5s61tyR6dsuvtn3prsxFayPYVYO6BLenijbQz1jWqgxtv11+vTCLZ3MJ+9F6t7XrBGRMGtEg77O7pDs/kZAtSDr/+9a8HBiakXCAMG1lGNwNUChpoPydyoSzgyefEGBR2nWgxFqrbCoI3YhGBYwAAIABJREFUM1mtuNcb9Prbo5aiE+8CtHiu98JU64cWu0KSFbK7atWqUHSYCCFChps1GPWc+ALT9wgZIgx4FocG8FK+vB9HK2hZrQ3GB63UH20azww8+uvBLf6Wp2mi/VN7rGeUBfYE/wVutSIlIQ5oCdnWnGvP8V6PEUx0nBO5zyt73C+vJGuWdbpixRnhOOh0OhXAPzzhnqG3I7QiT4XS1pRnrkKJuWLeSqlEKPBaPDZipy873dasX2eHBgfthRdetCP7D1l/R4+tOGuFdc3vtUMH91q/lWzB4KitPFqylUcHbcXB3dbf02EvFvO2va/XHhw6YjszaRvu7rbFp59hczq7bOfrr1uxkAtF5Pu651o6kbHsaMk2bNpk2998zfbu3xP6yH94D9Fjr7/+elDM5cFmPzD/fr9OFeg9kbU80XvEe3wKCnOqvauTSnVaKvX4kJO6BoVZkVkCug4ePBjSmkNtMgrDt19tCrQpMCEKIEtVqFt/w8PYh6Q7ae+RXQAQoSgRDOyJetUn1NH2TdOSApJrvMv+kZ7v35F18HX0zW3bttnAwEAlO0O6vyKTpFOS/sqaw5EhZzHtCAwLjiwihYrHAS3v4BDIhYzheevWXhAch8jlI4cPWzKVsrnzBmzBwkUhOp5TkJFLGy/eEGw3+kPKIX8PzO0PoNzjWx8PpxuCXwX7zJDpEaDlncmaLPqrPcR3opdsQz6zp9hrvATW8Tv766qrrrIHH3ww6A1cK/1aBy816zCuZx+pP/TN69bR31ENLcA+MmR4qewLgRsAWlGNy/o1tKoBgvFnTscNwNwJgNQaqGe7TsdxTFWfmgW0vH3usQa/1wQc+TpVY9n146WDgDjZ4N7Wpi1hGgLjhXcoKCOO/ej53p73YJnWWGLxwsUln34l41I1WqRwixB8vummm+zLX/5ySG2hIaJ+vve979nf/d3fVdInGIgPnxVjl7AXQ8PIUb0QGDr1uNgMAsVk8IqZy0jX5hgvoVt1vaIixPg8eKLJELMVAKcJaMRgk8EnxqnQPD+xek480ovnqNikwj6hJ1ESK1asCJ4Y7uEaBCleDaW/EDmhdKBatNI8KN9fa0h9om1OUoGRA1byvaL2GjkFqFXzNFY7EoweyFLxRs2PQp21AVUMU8JJCDO0RDgTjYVAFTCptc598iJxj0KrFYoOvVEKeJ48VdCTedG8S+DrlCW//qsBVhIm8g4yBg+Y1to/XkB7AFC0jDNI8QZP63gbcQbFZxkB3KdDDIhKWb/+wqCQIfPxXgLCai5Q4Lq7e8opVaduDa3a+yO4Zy1ZLFlHkX2XsWJnxgqcOArAlCtYd6rDCvhve1I2mj1mPYW8LRjK2hkHc/ahuQvsoqGjlkjm7ck5Kfvlu+/YoaWL7c1C0XIUe+/rtwROimzWcseGQq2ukZJZurPbrJQO67torOVcpdaH9yJrbU72Hp/J7Xv5or2qk6aomzU6MhJoi4GtWhXQ+JFHHonS9lOp8L3orhoeksnTCeCeyfPU7vvspoA3xtg7qokZDmYon7REFDqphz7lsJ5BPLup1h5dsxQQ//fOSTmx0J+xmQBH+J11p4wMRfviEPSveDmrQimKPuxIZyrRWkEuF4vRbUkLOhb6WKSHpoN+i67K2qd/yHnu5/CefC4bHfACmAO4FpqZuH6G7JKdgIwDcGNsogHR5RSDl7Oc/UYEJQ50MlEEBsou8ymc0ucVBSdbVEa29GSvl6smLveig6KvC3TzDjn6Bz2gf0dHBLyJV9Ae8hlaFgKdJ06fZtdXq+6XbetBS9lDrXrGbGwnDvLGgV8+s79Ua7lVQFM1WsoGFrCl9V/LrhN/io9D9qrwAdrE/pVTSI5r1czSZ/aID3zyAH0c1K2luyaWn7a8ROMwMx6sOlba9Lz7cFAGf8stt9iXvvSlEwCt73//+6GGliJh4kyDz2JSGqxAjtNOOy0oChCDk2MoZq7cWw8YiXF4dHyqFru8d+oLYxHDFdroAQD9LVBLDHas/mtCxZA9zeLAWHyxc4+KjwsoEPPFG+TzzsVspYwJ6Knn4ZDAqAZ48HzWEQYYQlCh1FpL1QCYkz2PoqfvPzRXvS8VM9R1wUgvC3uNne+gpdKnImEWFfnkv/aNDEvfNvfoGaq/IRAZugnUFbOhLSnQfi0FtaHKaY1C3/ld+0YMqhZDaJRx1jOIq60Lj9JXS6Fl/ES0bd58SaUoPMoUoeUoA8dfibpFNU/2eppuzwuKZbFk6aJZIpmyfCZlhXJUlxVK1plAqSpYsRtAa8i6E0WblyvassG8XTqwwE4fGbREqmTbO9P21NEjtr1oNtTTa5m58+zo4DHrJq2BOk6lopUSnJKYshyZoMlM5DUtFkBQK/tBfFzruW3w1V4x3hmifes9Up0dHWFf461XeDd7HuM6nPZ07FhFBsg55JWm6bZe2/1pU2C6UcDLMMl1sgqkryLX0Z+QzUQSY1xzj3TD6Taedn9mFgVkNErvlI0RHBqjo2Hdyfks/V4OjLBey8P1YBYnHQZ5UqDGU1TjysuXEFlERFE6acVC3rLU0EokrchpiRjZHR1R5I1FxeVTtEHNqEIxkvkhnTEZfo/ilCb2kv6MzksWD0ETBDvwbJ5LqiQRyQKleMdhD/j1+OOPh4dqbIpcQ14KIBDookwJtaN97nV3rqEtgCxoj9NaNkB8dFEgQi4c2tLd3RXqkUmXJ1ODovBErkVF+idOn4lRdfLuErAB/fivQIfJe+LsaNkDgifswxqAlu5pJQWEM+jd6+vebvMyMc47BAgLB1G0lddbFWDhgTrZqp7PyZZmjPG+1AS0Fi1YVBJjkzdAkTQ+7UF1r3joV7/61RChBXrPC2YjQEsLWx0XMsd1/E2bQuUwXhUyS8FDlAUGT6SWlAMBP6oXw2cVU6w1oX7S4whfKxaECF5tQcp7obQ/D3QIqGpkMfqFJGNEcyXGqwXmvxfNtaDkvVGKku7RPPMZAIx3nYZYD3Dzz2UsfqxCZYngUzSGBID6OdWgpAen/AYU+ANDVjSDNpTmwAtI1jMALGNVnRutfUVmiVZa/3yvPYCxCe25V6fcQE+FW6sWh+ZODKcaIKS9JyYgwIxn+XoFnnFUW4fVmJauaxTwGmt9eyVD/IZrfdTapZduDoXFQ3HNUinUi8ADfhyozTVVg6CRvTeTr0FppY5WqVQMoBafc3xGCS0lLFUoWXcxFbyxxc6kjeZHrCNt1lMo2rzhvK1YMM/2HXo7FB5fsfRse+3tfTY6MM/25Qp2tFCIwvsp+lrMW6YzZdli1hKkI+ZGLZnuCIpaslCylFPYtOakaNYDRGcy/VvRdy9ftH/FZwMvSKeDck1KA6Cvoh3ZUwBaW594IshapUC1ok/tNtoUOFUoIP7k+Zb0Kpx16KsykPkemc7BRuzFNlh/qqySyRtnBIxE4I1sDN6RvTil+RtnqspZ+OiGas7EYCw7/CToioBQFHwnmrvsFE0lkpGTanjQurs6I2cYEfQ4c9MpK1rSskRnU6uzXCw+mQAES1iK9jmBmjfabwKwUeQZz8Apzh6T85jvGK90Yu+IJnKLNGDq2wlc5l2HjdGuTphUCRSlOUITOZ3Rl1euXBnKXaguF+PieyLBnnrqqTA3cibJPo3su3wA+gYG5oaaZ/qNw1o4pTIC/IImNHkL6CS17PU4AROK9DlJXZiRj/G2mnTisEfLp5Hyu2rBxa9tBX5Ry+6jfdn//C2QUu+eH/n+qlaceBY4jYBhjxFg5woH4Xdvj4ofqX+M3Tt36409ceYZZ5aUy0wHiA4hN1u5yzzMR2jxAAAtIrT8KYc/+MEPKqccSvCrI0q9EtCjTaBoID0DNFuRK6SpARSIKQkAEfMSwjfWavYDnwxAS4CSABpNvDfYdI0mUx4W/329/muC/cIRDfx3AmL8gmDhCACBUQMgCjnnOoEm/I3hQ7uAlNC6XoQWY1HkkRiZ934ovZHoGuZfIYVaS1Nt0HoEWJtXKZiaSy/gmCcBXx5MlDcW41HHdWuMXCfBrA0sj5AALSktEgIKs+bZtM2elIdIc+k3+FiMSVGXEtYC2fzYBNDF56Ia04grSX7t+T74tjwz5Br1QQxa72KgOhHynHNW2enLl4dio6xR1ibh9ZqDAvHsdWoQzEgp16JOB0Cr0haAVsly4TsqWyQsU0paR6Gs0GaSVkigoJYsVchbZnjU5vV02/7De2xh/zwrHqC4fK8dTaYt19VlRwEZkwlLF0uWKOUtmTbLF3NWSieM2l2kuiUT5CsAaB0/5Uh8SWsuvp5aNPRZ2Uyc90NDUg4BtDCsPViNTGa/vLRtW/Bgi48LAG/TfVYukfagWkwB8SnvQJKegxyjVAYHmCC3dVADBis17KQTtrhL7eZOIQpIP63muMR5etFFF9lDDz1UMQy9ERrArVTtQ0HC+nahW6GiUzigr2SZYsH6i3nLDR2zTHePjZaKlkUf7em2A0ePWe/cuQHUKpTrdHFvivbQ8VSMPgBaE3/JXkF+KcKJ1qRnS+ZJF+edfUdQBFFaAE6qp4VNKT1b+rhsVNlmKv8hJz+/U88V2wWHKjSlHWTrhz70oXB6uz813oNiaFoAhEuXLgllV9Q3TmUkWGM2AFqyEbxtLbvROwEmvgJm951xkMqPVntZAJEHuvT3ZNjPY7UpGSgbVTqkvpetqjRCYQPYrsIIZO/yrkwjgdLxteTb9fbCWDbnCfbnxos3lqhTo4gUCl+y6VGGYQg+8keG+le+8hX75Cc/GcAPeYR//OMf2z/8wz+coFzL8JZBrsHJuPVpVNr0gFpcD8K+c+fO8M4zBCZ4I7jRJR8HtBq9r9Z1GhvX+D7xvbwAGmcc7NI9tdr3fRbg5yfUP1MopgCDeJ8EuvC7CkyqZtYZZ5wRjqPmKGAxaHkU6o1fgsYDLbqXNhEGMHCBkhIe8dS5VszHeNvwoJBXHvjeh3HTrrw79FtzqQLveI0WLVpUAQQxKFX0WsqIj7aSAMbrQ0FOaK75EkPA68bfAoIV5aYoOK+8VDNQxSCkgHsGITppX+s9vkf852qMRL/HmaA+K4pNz/aABn0Q2Co6+qg3QrU3bdxomUyUCk2bKCgA7fQXz9ZsC9ke7/qtyTv4EUAJ726yZMVkyUgSIGUATypRWskoO8CKSbMC16Q4ajpviVzO+ixhpyU77LzlZ9rFF260Z55/yZ55+RU7Cgje12NH89lQBwLPbCk3aqlUwnKWt2QmSjUMjtoCCvP0OoyglTSe7LYkD8VDJPzFK0g55DtkMHUR4UHR3ogiofeXvcE+ndkD8ZPd/3b7bQrMZArIGeUBrcBWy4ctIL900I5X1tF3KKTdBo5n8uxPfd/F/+W8ll0hO41Uc5zFkgtcLyBhLDBLAFMoW05UFg6usswgWisUkjcitQu2uFiwS9evs4XLltvLO9+wp7dtM4o+HMllLd3bG8oLEIUV5BGlBngPTq6Idji9mnkxFqXKC7xSNIfknPajdFhl71x99dXBdmQfKhpL+9hHVAFQKXVTQBc6OXomv0Fb7FGitACjeNGntWvXhtqutK/vpL9Gtk4U/b5y5VlBNstWI3KMg88g80yP0IqDEFqHAj0mA3BpZj1Nt3vj9lZcXig6y0dKaQzVAg5aNT71S7qif6ZsuPg79wij0fXwKb8WPIbD/T5zK76WpMPGbVCBW7XGmrjpSzeVKFQHcERtgM2bNxueJh2JKkbJQ2VQ33zzzfZXf/VX1tFJeonZvr37QlF4amipE2LAYkx8FtghgEPRQjoaGSWBgVPwEAUdpkThPyK1lBs+XRQFRdzEPSMSKoqYUmSZr/rvU63qLUSBLVpEQYCUo3dOEGJl4SJQy8+b3xSqmQVwyZHwMGaOnqZ9wBho7QXGWP2jDz7CTkqditET+vvEE0+EdgFodGrgdDGqNE8aq7yuAE2sf8YHPYg0QwjhmZEwVD0tfqf2Gye3sZYBBxkvRSmVAhQKb3Z0BM8RtKd9aIQhqpBMhCc0Uoog0ZGsG0KtCS9HmHItfeTZXFvNc+eZj/4WGKp1qPXjASkxCi+EpAConTiANRaQpevlEfPeaoGB2v9co1RXv09GR0fskk2bQsi20j6hKcZCtM6iwqOzIWS73v6fyO9BucxHR3MnUiie0WlHgIBEb6F0phLpQEeVciCKKxn+m/Xm8vbhNefZf/7MZ23ZkmX25u537Zv/83/aoy//wY70dNhwOfUgnUibZfPWkY7SDju6MpbLDpfrS2SsVK4vyxg8T5kuPHwitD1Z93gaiaef4MQoGyWA50RqLV68OJwqq3p+o9lsqNfBPvYHSWge2nNwsmay/ZyZSAEBWtK7PFgseck1pPzyWfKcseIcbNeQmYmzPr36rDWnyHVlOtBL9E7AFyICefm6bcl0qlx0vPp4PKAViseTJlgGs0g57CsU7JoVZ9j/efPNtuj0023riy/Yd378/9lT216yPGnsyBRuo45mMhU9BJ2M/3LwN0lK6bcq2yEgmT2nOs8BlCsDcrJH+IwsRIdGZ1TWhOSgt5+kj0I7rqcNIi+RqZS8QeeGztgAOpiI+7kGmUu9SqUtSn+N0iDTViwU7IIL1oZ7pcPSBnZ20LsCfZoD/ZokcUtul33qgdXJBFxa0ulp0Ei1gAHpybLvpffFdbWTQd94EEMcgKOv/hoPhPG9DiHye0wBIewZBSrEp8LblR4443vZkh4Lec/9f/vf/7bE8acY2tz0sY99zO67777QWR5KfSw2t4x4OkPK4Re/+MUgxLmH33/4wx/arbfeGox3bWB+U1SW/uY3D/qoZhNhtAAJhG9jyAO20BbPB9RSbYK4x2ystSnlP054MbRmFXqv6AjMkaGOUSFQgjHRd6VwClCq9/w4ahkHFLxHIMgTV4BZ4bOK8FFeuEBG+kB+OEAJ7cL05d2A9pqTevueZyq1Tc+kXxhWFG2kOKM8HR44Gmsx13teK3/3wCu0joqRbw5eFzwy0AyAF28MhiGCiPUoDxm0JeUAOv7qV78KwAxh4NCSE1kEQNEGYBZ0ELjEmgDwkzF69913h7W/Zs2aoKTwPfNBn84555wAOKruFt8DQhJBGV9Dfs1rnfNMoeWefmMxLF0TwtbLTCQexeX3VPxv/wwxZEVX6lqeTZ8EBvMsgbzResrZ8mXL7Nxz1wSaMwbGT9phBPq1Aa16eyFRBpMSSZSnkEsQ9CfSBPgplc5YqYBX1SxdSlqKvZwwSyeT1jU6bDf98XX2n66/3qx3rh18aZv9r9/cbXf+/mF7rTBqNjBgIyMlS1vGMoWUpYJ2VozAs1IuFJtPpjJBYRtL+Nbjf/XGN9t/l4EiPq+9qHFnR0dD3T6lcnP9+vXrA98NynUiEYD2yCMcKf4VD37sBKzZTsv2+NoUmAgF/J7hbynn0mGRSch30n7l3OM56D04wNqvNgUmSgGBptyvQABFa8Hr0Tc3btwYwFN0TuwLyVROMAwSvwpeUommKqccCoTiOURscUtfNmv/5frr7VPX30Aovb196KB9986f2M/vv8+GqZ3V022D+bwVSGukvECQ9BEwprqZ1O9s5iVAWXSQHSmgWAESivSXbq16wUoD9gEVkn/Qj32Lnu/tUjmR0d2x2VQXl6L01HBlvxO9BZjFd5wW7+vhSodNhtD1km3cuCG0oShp6mcRMDBbSmbI3hDt407wZub/VLpX+1b2uXdgCjCUPRe38U4WnaoFMFQD2oSLCEPQNTqxkT3WCL7gnbeM0UeAKfKr2tgTX/3PXy151BvmCTMgCgTCgipTz0rABN//9V//deWUQxrFwKYo/De+8Y1ggCqait8EAHjG4cEgASECegTMwDQoqMdAOPkQYCs+yFqTWQ0B9UKiFQaVFh4EVrTJ0qVLjf+qZcLpN/QdmjI2GKWiUia6GGWgaJHzWX2gT4okEhChaBmf+ubbUDu8a27iCzjeVyl7vPvi5yxcDCuMKQQtAgCmzjW0LVDIR2xMlA7N3CdGoXXJfH34wx8OpxWx5uknnpgNGzbY/fffb9nsaBBkFFxGKOEFuuaaa0IhWE5fIS8eIccLwZXN58J6Pe/c80O04cjoSKWoOaDZJZdsCjUQrr32GvvlL35h+Vze5g0M2MqVZ4dno5BAM5RlPEFSpplnhCsgr+bLg51a1wISBGhJmHMPf9eK1NA+EYP1+1nt+/bUDz8f9SJB1AfWJv9RyFTHDQ8XCgG0Yf8r9BwFIoqe41jo2XHscTNruPa9KFXQKAKzojklWgvoKaqnFVICiwnLWNKSAJiciojXdeiofXj9+falT37S5qa7bO/Bg/adn99hD7/8og3NnWMHC5zk2WGJUto6kx2WG8laOsWc5C3TgXe4EBy+zJPnKepvPd4yeTSZOS17h4Z4sr6r8PXywRXsT+Qn4Pfy5cstncmEPQX/xbiWPBA4NtW8d+bMQrunpyoFvPyEX8lJKyeeDG72HVFaOHflpEFO4ZRqv9oUmCgFxPMVqSR9lTWmOsObNm0KTmn0SZ9anue0wRpOC0VRKTIrlCEg0qlsR3SPjNjHz19rN37yk9Yzb5699vbb9uNf/KttfelFO0agA07HdNJyOKwCaBZajECt4DcrR2pNdPBlA1aRaXHnK82qviy2lKKDdKiSd8CyTxU9BQ25D/2aLCDAQNFStqWyWfis+l0KTgDowpZhDkj5ZJ/znQAd1b8FzCOVk9O6sfsUWYdDFpkMoDXTMwykw4m+tUCGJpbBKXGr1+uUaqjvxAdko08WoFUtGMLbdWPhJXFdXv1mnevFfmRcAqGVMSCbVmPT9XEnuPatsCL2pc848oskccN1N5QoeifUn3cEtJB/GqcD8gSz4T//+c8baYdE89AwRiYph//4j/9YNpzKDLKJ5chGAUUnCgZCEKUCMCRDWBEkHqTyxpM3CLwCrwVCJAzMht8Ym9K9lBZWzejy36kf8gAAflA3CgapiCfaRrEBkAPIgpEqd1Rggeo1QVdfZLAe4Kbna2xiKBqfajCpRpMiXQBloOuuXbsqKW8SloqcUjRerelTBIGvo6WoIk4BId3Qv+qNp4mlMqFbPaAH7YhsIBoLepHqCn1Z34BzpLqtPocCkekAbnEN9TMoPvn0U0/Z3r37rKOzK0RoAeBt37EjFOUcGRm1c889z85ZvcZyubz19fdbLpe1p5560tauPd9++8B99uEPfdDuvefXduzooPV0dltvT68tWrzERvO5AEVoL/JMBCvgMYCaIsAYvDwjEuSeIYhpeKPYMxLPRDwhWce1XpMLSlDPqWjnnXduAIfFbNlXpEd3dna1a2iNa9WfWP3Vh7tXPLbuks5Cwfpyo3b5RRfb0iVLbPvOnfb8a6/YkXzOCp0dNkrqYipdVlvLoNWJuz1ScZupCjuu8Z16F0teiP9Lnlx55ZXB+JZcAjSXDIfPeaX/1KNae8RtCkQUkEPOy0o5aRSNFXcUeWcfvxF5TUoS7wK8kNFEXHsDIW6QT5ZR0p7b2UUBrRvxeL8+FYTAu2o+MfoQzUUNp3Lqn+wk1SoNzm3AriqyWQFdyP/+bDbI/0VLl9rrO3faC6+9aoO5LEWkLEuUN2UHEongHAM8q+gUqqeFdjCF8h87Die1otvQHbH5yGygrhU2EM5o9q0ORVMmizfEPXDj9zHlRdDDcXCjmyvVPwK3ctbd1WWc1o28xVbiWpVgGR4eCU6nmZxyKJvRA1rVgMfZtSMbH423d+O2kg+m8GuNdcJ/4RiNP236XakAFvEsRVgJ/JX9LdrEgbv4iKoBZ9VGnbjisitKADtseDYnBfVofOvWrUFQk06oGlby8N5yyy2VlEMYBoAWEVq33XZbJexVEzNRUssThsIAeMBzYAiKHPMRIIrq4lmqXSWlBUYOs4G5AVCAsPPZ3x8HW7wBAJNjcvRfwB70Uo0l6lEpqg3AATqSokbaJMwTJvroo49WapCh9OgEDgFC9FsMlfHUAwziKKY2gWihSC3a0ckgzB9/A96QKgeohYeH76GJQmYVVVdr7qAD9yg6QDXCaAMmjpCt9pouTM8zFfqEsMMYBPDjxXwTqcV3rO+XXvqD7SyHKOONveGGG8Ic79i+PURxjWZzlULnARy1YgDCdux40xYtWmxd3T126PChcM1bb71pH/3oR+z+B35j13/843bnT39qhw8eCoDWxes32IqzzrJDRw8bdXCUd0x/ifR6+OGHQ3SWX+de0abv8h77dT0WoFht7Wvv1Jr/eutzovs+uq9khXzelixZHPaQAFbWaRS2Pdg+5bA5Ate8O10sWjee4BTHSyfCiUYlTi/szFiuVLLhbNYS6XT5aO4o2is4Z4MyWy4UO8UK7SSSZ1o0rT2vdF7tYyI64WUymkk5lMMKmSB5M5aHa1oMrt2JNgUmmQJStNkn1SIWq8lOrpXcxZmFPoku56O1+B3dGQdm+9WmQCso4HXmeGSMTs3mOT7LRdkjMiDVD0U71OL/s0H+S9bJLlKUCHYkUczYbgRJKLJNWQCKiPP8gTa8vst8YB9gKyBP+U22MZ/nzRuwfC4XsjAEJDI3nIwYRUuTnRkgx1Ysj5PehsAIRcb56CwFmEy3AIaTTqQ6D4zb77LXZwugJRzCH+QgR5ECZ3wwUhwArLZ+4nuwGokTV11xVYm6Wb/4xS9C2PRVV10VPEykT7E5MSABaGRYszG/9KUvhVMOEeh0HJDpX/7lX+yf/umfTijc1cwiYmIBfQBNSKUgxYsXqDrKgmfIUjQAlRgD7wBX9Jn7VUtKG1BeDcYC4QAZ+C+mp7F6IeCZmsAQ9YF3aETqGe+qWQTTJGqH/gDwEKnlTxJUCF08skZelXr0i3sMuV4LSYqaIrm4luepAHk8WozfFT3mwZKx+iCDScUa5fH0G7Ia6DFdAC36KWFEn1g3hBFTSJL/jIc1wXeASIC6IWWzuzukwjI2BCMRW9xPxBTGJHLq5Ze3heLYnV2d1t8/YCtWnGUdnZ0LcqoLAAAgAElEQVQ2Opq1c1avtjt+8i923XV/ZHfe+VP74098ItSsO3LoqOVzhZCiuGTpUtv65NaQ5sg65sXzP/7xj4c0RVLzVLzfe3v1t+bcz109AGp6CaBSKKpJLQLAQhQHAdxEz73yyqszPmS73t6eyt9TpaL1ACsCzLKgifhJAGzlrZhMWJoT9ihsWvbMRgkG0cunHUzlGGb7s5ER8boC7GF4Eg4gpU4gb6RIwwPgU3H5Nttp1R5fmwJxCsSdhnFlWZ8Fdqn4Mw5WIvHZfyokjSxWyjwOYBxhcvC1Kd+mwEQo4DMwpOfzLv0em4L/ZBVQkgJHujIk4PmsT3RcD7Z4A7JWn2aD/Jc9ojrP7FFsFewfwGh0aHRJdHylNormkq3KfJAtJf2aeUCGImehMamHPrtlZGTYFi5YYBs2RCVzVDPogQceCNen0xnLhdNSxwa06unrE1lTrbjH22/QSZlNso/V7+llT7Ri5ONroxb4Us0GFqAVd1CO76nT52rxHWEh2kOM3WfXxXtcb/3U/f2Wm28pUZOHKBSis6h9xOYnx5icX7y7Hk2E4J/97GfDKYcY7MSaEqlCyuE3v/nNSuHZZiO0lB4BM0A5ACxQnQIitQDTVECe7xVhJALxfJgM9wOMAboxLt6VhgcjU2qGJkALSwCXcq5hYCpsBg14Jn2kTVIhAaxUq0peEOiGonPuuecGrzkMFGVHgsZPjiZZoeuNMLQ4qsnYJfwU7SUAi2g75d9z8ga1opSmohQVKXkCe2ptD4+2AtzRtsAt+iCDSm1MNwYnr6oEDmP44Ac/GNY//7O50RBdd8mmzXbPPfcEEFU59YsXLQpAE0f6/vznP69EPWzcuCmsrW3bXrKhY4etu6szGP7Lli23rq7ukDu/cdMme/h3D9vlV1xmd9/9K7v++uvt7rt/bfv3HbTe3j5bd8FFtv6iC21oaND6+/vC+qKvrB9ozAEOnGyjlECtk0bQaz8XdRnDlBaOLoUaBCgGRBICaLM/dMLjk08+ZXkKX89QD9f0ETvVe0JcVigST3HTMmgFtSk2WyjX41KVjFCLS2BWSDHQpynMN5juBG5B/wTwypMs3i0nCnvFF6PF0SLPajXAuwVdajfRpsCMoYA3Tr0xJtDA1+tA9yNFCX1Auo4iQPgNPRK9El2ZEhMykuOyWTpQ3Ds/Y4jW7uhJo4DWiEAopXahr8LXAVXR6alvrPITAhh8xKFfg9LZVcNmrMHMBvkPLbAPcYZiq23fvr0C8kE7smb4r5q+4gfQSAc8iBeIP3j9mfaxQeELPIN5UIADp3TPnzcvAFq0p8LxHC4VlaNJ143QasT+O1mLMW4riC4+QERBGbJBT1bfputzfKCB72M1m53fZyOgpfrIcQCrVgZaswEvif/6f/3XElEmGOjUPoI5kh+M0fzUU08FI1rgkAqf33jjjSHlUJETMIbbb7891NASSNIKAMMr7bTLKXRKFxSRvAcNZgHyzhgA2ei7UgQlGLTQfCSR36BafF4QeIRe30MLeboBO4TaK22PvkuxIboMwxxwC6WH0zWkMOldaX4Cl+pt1LhSFF8ISi2hbzwfwBJljELmpD/CZLXgqnkg4oBUvD/yYsTBL4StQEiBa2Jy3kPUivVRj0a1fhf9lEOP0APQAuh77fXXrKMjE47cveCCdfbwQw8HRZVrdPLm4sVLwvWccMh640W9q2w2Z489+jvr7kxaqViw/rkD9u//5D/Y22/vjhSPdCqkL268ZGOI/Pqjj19nd/4MUKxghTwRdhwiN2Br166xw4cOhpRQIigBzhQWzbwxr/IgxQVuNbAqTu/pJDDfO08lS4cU3CjlErr6MQJoHR0cbANazWyAmvdyjHfRKG4aeCMCN5WyFMX6AbZIQTyhCGxUL0t1sygU24azJm1yQsNyGsgzLKWIuSG6mvRkgV1EDqNwS15xTbU0q8ntcbv1NgWmFwUkE32EvPaWaoQuWLAgRGIgk5G56DboddLz+IxOR2SWjBIdWd4GtKbXfM+k3kiv9k4I/kaHZy0CpsDXsXnQTQFv4O/oqDhBuVYOZsYtB64Am9r638yX/9LvVW6G/algARWS12FW3uCGPvEMGW/HeICRawWacbI7fIDsjlQqab09PbZ+/YXhd/EU7D5KAFBPd6YUhY87ysUzFZklHUP6hGg1ve2LyecEjdi33k5TdthsidBi/OwjZX3FKe5BLe2p+D6byCyFovBsbJgjDaoGB4g2UUf8BySSgKeDFIQH0IKx0jHAku9+97shQkuA1kQ64+/xKWGKfAIQIgWJSUe50Cl6eMcACxTexjhUd0eMTRtOqDLPUmqdkHWfaufBAvWr2iL1QJJfoPRf6YW0BcPDwweDJfINjzl9hrlynwCtsZDdagvCo+Lqr1fOguFZXlgIOk5FYV4BSRSZJmAvPt56G1JzwJywRlgLGq8MplqAVrPro9n7NT8C81AQjp8as9uWn748nDxIpOJdd/1rmKdLLrnEXt+x3d7Z/W6oQ3b11dfYXXfdFdYidCAVkdz5V1992fbv3W3JRCnUz/rjT/yJff/7PwgeNUDgnjk91j93rj3x5Fb7+HXX2yOPbrGurh57c9dus1IqRGZ96IPvs0cfeTjQlMjJ3/zmN8ELDMhG39mvfi3H6VFPoNSL0GqWvs3dX4oKl1p0IMUHPvCBigHOunvqqaft4KFDbUCrOSKPeTeAFOmepBsmylFa8AfC5Fk3GepnFctlYB2Q5QvBc5pi+zW5FPDKt5QCZAoHlJDqjnyUgbNly5Zg8KgeZhvQmty5abc+/SngdUP4mwpII+tV6oL6qMhgpepKL+W7V155Jeg+ksPswUYdktOfOu0eTiUFWEsCVrztxdqEp7NWWXvwcf+frAGyQOTQ16nzKq/SyIFPs0H+QzP2rPajamMxfvR10UHfa66VqqgoZunJHrjRPoemPIP5AGgE+Ea+vvrqK8G5t3LlWUEWy5HEtZSdoQasP5hnKtfZeJ4tG1FgqbcRvT0RD7YYzzNOlWs9jQRa64TD2UIDBcxonXisRPvJBxrVwlkapUni4vUXlz71qU/Zz372sxClBWDESWLUCmCTEs2jUzQEAlBD6wtf+ELNCK1GO1DrOqUZwWQA1UC7le8sxiMwSkzdI+hxxM9fI2ERIhCKUSRCHJDyGzY+KRIy9F+gkAqgCSShXf5DVwAsGB7AFt/B2BA6AtG4l3Z8nxuh4VjABO3iuaFNGC5htswnYa/0R33zfdbzFX1V6/m0j8GkGk9EBPDCQyEAMn5/NQbYyBgn6xqfegONUAYAnYjO2v3228Hjcu2119r27TuCcb/irDPtoYceDt7YefPm2/ve9z679957wzwCiFHPYOjYkL36yjYrlsKhxtbV2W2f/tSn7dChSPl4a9cuO23ZUrv/gfttNDtqN3ziE7b/wCHbvftde2PnW3b22Wts5Vln2kt/eN52vrE9zB8F6ClgCV1JvyPaQp/j4ZtjCZM4wFUPsJwsmjfWbpTQVixGdUqIzPT7esuW34eC+e2Uw8aoOd6rUGhJMYzqPFhQyNKcalSKjL5ioRgi6Hj5yKw2oDVeSjd3PXtC+1/7A/mo2n/waHg+CjxGDnxLEV1tQKs52rfvntkU0N6RA1AGP445dBnkLHtLkezsKQHC7CPKR6hkhaLsZehKJ53ZFGr3fiopIL4um0WOadkqOMBZq7KL+B1+z/c4AB9//PFgc/DSybbKeIlHIL1HT58F8l8RlNBPWUaMG6BatXM9D5DzP64nj/WZNqA58hWgiuvQVfl84MD+cKhRb29PcCxBf170iZrUBw4crJtyOJVrr5rdFl9/umZ62xFTR8V69lY1QAs5ogitqet5a57M+FWipxoOw1OEvQQ7IpF4z8ELY/WkFmCa+G//z38rcQGFBUlVkLcJRkk0yB133FHxUAnt/vznP29f+cpXApjB9TrlkJRDda5ZhVmdFvMVU6b9uGdaxBHhdK/AIr8ZBTbpHrUXR5jjQEG1BRq/x7elyRIdlKII6AFdFX7qo6ga8Z5oknm2xusXgwfoAACZR16ALyhggDQAMFzH87xHIt5OvaXthQWADrXCYNgYUBp3vE3f53rtT+bvQsU1Bmi1evXqQBcE0tEjR4ICCxDY09MbQoQPHzlqO97YYfsPHAzFl/mNQwrCnsnnQjRXd2eXPf/8czY8OhTaGpg7YGecviJ4ZVAwqKvF6X1vvLHDcoVc8ODM6eu3d97ZE2pozZ+/KERfHT60344NRsVmiexT6DLCk9/Zc1o7XunR2q8laGoxhMmkeeNtRymH1CIAWGddqc+M/8EHHwpF9tuAVuMUHc+VAFr5QtEyHeXo0Xy2fEJrIqQeEj0X+GNgosdTDX1QVjvlcDwUn/i1XllQmjiyhtNBqe+hFBP4BZHBpFDhiGgrohOnefvOmU8BRcBIdqpEA7JWp2rLyYjuCbBFrVn+K6UL2ezrhkqnkENQe0zv0helu818KrZHMFkUkJ2itB3WKfooclenGeqkcdbm+vXrQ00oHMo4ZXGcUwsWvi/gBvmg8jG1+j0b5L/2osrkyJHj5aXsSEVp6R5vW3l7yxvhCmjgHv193JYqhCh29Fcc4qqZzPuzzz5r+/cfqAtoxe3NyVpnY7XreZSCH4QNCBjVvXHAos3fIvDSYwxxWTDbAS3Z1f7QAOgBXXxmHGvKR2vVW+dxWRq/PrF50+aSiqrLI4XhjRDHUwWTVHqTwjU/97nPGf99LvJPfvIT+9a3vhXa96DRWB2sZVTHf6umfE/1hm+E8PLY+TpkIPikkOHli8JPI9ACocQ71+r6+DPidPAphx7M4z4xa53wCPgICMOJHJojbbhqoFMj9BUzV38BeHgeoBnPB9hi8QLGKFqMZ+qExbEAtFYwxGpKpKdnHPiRsOeaQiFvuWw2CKJIiSgZGVbpTHQ6ydDwcFj7Kro8dGwwXDdv7lzL53PBYCTlitpDmVQmPDY7mrU5vX3l9MRuGxk+ZslUwrq7u4KHh9pZnZ3dls8Xwv4ZHSEsOh3oqL5KMRFo6QWs9hy/KbJR0Xe0IQYr4aTjhKvtLb//qq2DOHP261Dt1wO06Y9SVOVZ1BygCHRkMoGWGOXU9INHhbS3XM62bn0iRGiFk4/Lr0bWa7092/7dUyDEWx2vhUUoVoRflV/H/4quPOHHNimnmAJ470mBFqDF3sFphdzx3ui4g0cRABOJFp7iIbcf36ZAwxQQoOXlIvouJTcESMkIBiSgTAPySgWe2/KmYVK3L5wABeDDitYQT5ZOJeCFZpUmi55EJg16NrodzlWczEQS4sCmXIUHcNS+yoMo+0bgLSfxIdXDKce8Zpn89/q/eICCJ2qlG0rn9u+eh/A9NbQ4pZsILWSwAC0ASJxK1NmFqhwSxbO8Uc+1Y+nmreY51QIyvE3mASyBDhNYyrPyFtli3u7SulGaL3tTupbmOa5vyZYS0DNdIrTqOTz9WtReEn8SHQTGKzjIj00H87V6cSRWnrmypBMC1QGYH99RJwjjnP90ls3GpiTl8Gtf+1p0yqGZHTl8xL7zne/YrbfeGtVYyURGfK3XeACtem1Nx9+1IFRzQZ4RBAZMDvCKwvsAhgqPBQASUOILOlYbn19wXKtoK66Vt5G5IEILEI2jalHMQpRQNyfuRfW1/MuDYo0AEqr7pc2KQghoptPoMJ7wEPHSmhB4IeHhmar60gpAy48r3l61cZ8Y2p23zo6OclQKgJKF0wr5z79UOh2BdIcPBSBr/sCAzZ8/zxYumB++2/HGGzY8OmKpdMaOHOW0wgEr5gGaojpEXZx+WCDqhTTTVBB+pHFlMh2VmmdaE6KdgC0+87cKz3qaecEq77LSIarNt7+3mnCrta+aFa5+fDxHRkQ0tlHrC8VNo0L81C6Td5JxvfvuHnv1tdciwKW8hpvtz3TkIVPZp0SJ0ws9oCUwq2R4cOuVfS/rv1M5hFP62eyLK6+8suINY/8g17dt2xaOeNdpbT5l3/PJWjy4luw+pYneHvyMoYCXP3KkUG4DvVdrHxlLqi46FN+xf9hHisSYMYNtd3TGUUDAgpx4fPZrTw5j6f1yEPqMC3QnHUYFz0f/9+mGArhUxkXRTBBL8v84oDW75L/0RZ+y7+WayqZ4J7KPLokX3Jd+HQFSaRsdGbHly5eFSGkZ8swBQQwUhSfSHf1VaVnS8z24FuahnIpVzx4b7wIXj4s7r2UDyjGt9/G2P9uvrwVoqRaWaAktoKMCDOK0UcCBbNCZYsv4NSS7VMEWsju9fabfRIvJWCOJM5afUYqffgR6xgYF4ZfhLI8tIMYtt9xif/7nf35CDa3vfe97dttttzV8yuFEAK04KjgZBGllm4qUkRdEyCURJ4S14z3hVD15S6CtDHcPulRb4PK8a15ghCp2KNCI9phDAEk2GdFgnHi4dOnSEEUVB330uRGDhT4JOBPQyX0YSoB1KIak0/EOsIXnaNeuXZUC+PJaTBWgJYDI09mHDCfKNdUQ6HirAKdy+UKoIwSgxbhOX77Mli5eZKlkwjoy6cCweN+7d49t3/6aDR4bsqPHhqyzs9eSyYyVLFmOeilZOsNxviPhNLmujg4rleuthVDlbNY6OruCN1hC1Idusp6k3Him4hmGAER9pzmF7povD2j5ua+2ByRYNV9eMdIzxNQaUfi1J+ICO1IwLIB8ixcvCqA6hXkZP2sLwJeQ7Ucfe6wNaLWSWbm2olpYifC/si7KIFZ0gmE5WqtO4fc2qDVJE9RAs/Ai+DzpuvL68p1OZYMXy5El3iKe7Pe25xHjcXg00MX2JW0KTBkF2AvoKax19gSnP/MZPYWULd4V0SijV7VSJbumrPPtB896Cki/9wEC2GKKGkT/47OP5mGdoh8pogsiwbMBtkil3bt3byh1wmfxeNY0GQLoVgpoQKynEqkg/6UfFznXGNlfDscOsmAGy38PaDEW7wyOZxzwu76T895HMAuQkE3E6dw4xC+4YG2wt8QvcCYR6ZlMpsoH7CTDfApQZO5oS1k61YCOuDN+ohvBA3UCUmhL0WL0y8v7mQKyTJQe473PA1p+LSnwR7LC/+YBLQ+k+nkebz+m6nqPEehv2aLCOcR/4jSQE3Uy+p44a8VZJaFpdEQRRTIghVQLzed7Tjnk/5y+OeEkOEJav//974eUQ20CTehYnZ7tgBaTqCgZz4SgsQqQA0BRpF2M0OfIi8GOxUhoU8CG5g3gCrprg2jueCflkPpdtEsdCI6P9cZKNWCp1oLzi5Tr/GLWZ/qlY4Y53Q8ATydvyes5WYCWR4bVn2rj8dd5cIjD3RBKwyOjQeCkMx02MG++LVu+zBYsXBgBUV2dlh8dscOHDhpph7vfesvOP/9cW7xwvhXzw0F52Llrt+WLKTs6OGKZzh4rJZKWKxQNbAtPTokoLdIKi4BUGevp7raDBw9ZIpUK6YdaBygdKC8qalkBGsqHGvBZgkmAkoQSa4J2fHhztbBm0UICvB7D8XPn6dgIoKU168PpBZAS7bbq7LMDPdgT9J21joecvTMyMhoALYKz4vNcr8/t3+tToAJouUsVy1l6T+pBWcmt0mwb0KpP68m6QvIHQwZQC2cGPJj9Bi8h9UGnAgtUluz2vMXLCP99W8GdrJlrt3syKOB1LtKz2BsyRgC4AHw5xRAjE/mJrobsVcSM5PLJ6Gv7Gac2BTyv5W+BHqxNgVwCZ30BdNl1kgVQkXvg8+L9qk2M8xl9kYwKym10pDtCGYEKqCEdPxEdnlWJ3OKaMYCt6Sz/vRGugALtbXRO6CMQSzqmB7qUUQBN46U9AP6wHS65ZFPQ2QVCPvHEE8H+wUGO05pSJrrXpxoqakuRo7wrQquVgJZvSwCNAK14Rkdb3p/Ig2QrettXdhPzxRqK/yYQi+/5W79rT/O5VfPbLMesZ1eNBWhpbIrs8zrlyQBIQ8qhwCptbJgkC1p1a7xSy/d/8Rd/YTfeeGOInqCTRODcfvvtIULLG8+1iFoP0KqmSPvvpsvEjzVGeVgUCcR1MvR5v/TSSwPYg2GBsYGRoZpNYirV2o4DMGwGFDAEkwc/tKlol2fxTDyOgI/yTnoAQ8/yAEOt+ROYRhs+PJfPihBTNJAixOiDjr/2CHV8I3tmMdGNWQ/QEkMZa51lR0cDU4KuCPslS0+LimQnEyEljvv3vLPb9u/dY8NDg1bMR6caZtJJW7pwwM47e7l1dWZscChnz774sh0dKlghkbFCImVZIr3MrItTO0dHLJ/LWiaVtNOWLrHTly8PIckvvfyyDQ1FNcgkYLWGlH8sgeeFkZgG33Gf1oeiBfnM397D5PeiBFf8XXMkuvkINxnEuqbW3vbzKcVMDJ1+kbZ6/vnnWSrU/Yq8VbSnFCl4E6dO7n7nnRNqaHnhMdE1077vOAX8iYVhXgOB30uhStJyiNyKXg1kJLZJPckUYH/jNMCRQT0tnBlSNniHZyMPcG4IKJfc92B3XOmd5G63m29T4KRRALmjKEaVT2DfAGYROY98Yg8BZPEC1KLUQFx3OGkdbj/olKGAoqaUeaF0QOlM6EqsSw+IeCd6yBYol82Qrg1fJzOESCGVQFEAA9/zTNLigj4fwuRjFTPL8t/r5zNV/ntAS+CUHL7YtZSF4XtsM2iCjavDrnR4l3cEed2XUiIL5s+3jRs3VAAKaLt169ayPhvQwVBLS45d5pk+CUhSn5S+Nt6Ag1obJQ5O6bkCIcTfxpL9jer3s3mzjmWjak0IhIyDotXWjGwXraHpQLf4HFdbM6KBt7X5W8BwLQBrsgDSAGgpekMII5sPpgag5TslI5hTDm+66aagLKMIUJeJCC1/ymE9D1Y9QGuyBnyyFku1yfbf4TnnaGgMCuo0QGsMD5gpue6qPeX76xmMmKrC+wSCsYHkFeA3wA+8j7xgzop28RF0HiHWpqpHfzFcbVDeZRB5MM2nRApM8cKkGqNuBaDl6RZvT8+Pg14ngEGZTPCmAKRcfPGGEJW1Z29UE2zvvj125NAh68ikAhhVyuessyNtc3q77eCBfXb9R99vf/LRq62nM2MPPLzF9h0atl3vHrK39x6yI8NZGxzJWpFILcJ6i0Xr7uowUhwBt/r75tiCBQutUCrZO++8G/rgU4KVgujXggQSY5anh7QJTjRjPXCoA0CmGKdCnDVefe+BKaUaiyFXWw+eXrpXgGi99aN1KwCUPrCmKG66fv2Fls/lAowixQ6F4p133gk1544cOWqdwcg4HhKvMXi6nKy9Puue49IK4+DUcUwr+qt9muH0nH32F3xDkVkY7tRR1J7Fo0/6A1Gk7CnxDt6R/VKwPY9spVI9PanW7tWpQgHWNfor9Rm1J5CdFNZ+6qmnKlEV0EMOX65Dt6qWknuq0K09zpNHAdlj8F3pVYBY8G4drCTbDR2P6/S9nMcnpBImEvahD33Ifvvb31YON5B+ThQvOiJ6Fk7bQrEQ6YsxIT9b5L9oqsADyTvoQd0xylwoOIP9jh6OnATcwt71+q2ip7QykslEyDA488wVwT7mWmw6HEi8cFijN4Xi8KVSpXyIUv9lr/gILW/DNGMfxWW4AAjG6KOyfCBGfMW3Aa3aPEBrC1mhQ9ni9poPCFBr9Wymk8d5TnxS3E6WrRVYgwNhtS4FaHlsQC1Otn2WWHH6igBoqZP8LUALb5QEuldyic76zGc+EzwEbAKQ6zvuuMO+/e1vVygR3+Tj2RRi5CLYVE1ks8+VIkQ7EjyiM7TdtGlTeAQeEwwOwCwEEJ/jNa7Gop+O7oUZEk2keeJ5GDO0yfwoZU19EmAhMEvpao0aLfLsSLkTIq1FjGeTMSpcn+8ZGychqji9B1D8Qm+GYVebs2qAlmfYGrMPAwVo4pqlS08LKTv79h+wF198sewRI8IpaelkwkrFvCWtZOlkyUZHhuwD77vWbvr8Z+z1Zx6y4SMH7QMfuc5+9NNf2I63D1qqe64dGS3Y0ZGcHTw6aAcPHQ4KNEAW7ZTyeZs/b8DOP3+t7dm3L+TaA3RSB03eYgSrvHKAlXxmLnlBX0AsgFFeKDc6iZF0PQQxz2M9SHh6wNqHiSpk1oNe/m8pANqjnhk3On+KWJQAYC0tXLjQVq06Oxx7PDDAqZH54CV/6aWXQv95LqmYFNX0KYfaV5PNMJvlCTPhflIIiiFfIIKrfLRWpNCqmEbVoK1wRRvomtqZ9jKUvY4RRPTjmjVrghKio99R0pE1APXIc/HruMPDy4X2HpvauW0/vXkKIBcBsxTlotPdfve731VOCUbeoD8pTRd9hn3j91bzPWm30KbAeymALof+Lr1e+jn6HU4/dCV0el7oSDgm5GSWfkgb6Id8j4OTdYsTncOotIZlL6xbty6UBEEeJFJJy5cAtKL0QqK1KumD4RCemS//BWQpUk26KHLyoosuCno3tIF2ChKAZtATffSZZ56pFGxnDrgOHoKMpfZrf1+fdXZGqYu8oDmAYWQ35Ssph7K/1IbmRY5elZDRCpHNVE8GVwOdvI7uo7EElsZtMOn2Y9me7X1bnQKivU479HSUDRUHDKcjmKW+an34NSh8R1GNfr1pbWltn0zdMXH2WWeHlEMZ8xiMGMoqUE5nfB4wg/rCF75gf/mXf2ndPd3BcsFI/u53v2vf+MY3wpgVUVJrwddCebWZq23aeht5umwyeciF0EeGeD50L2JqWdu4cWMAIKA3ihXKEtfD+LZti9B8XtUWOwwUoAOhxwsGTFoJ977++uuhTX4HvIjPoZh5nEnqcyMIvOqDaVxKaaNtGUsSrDqJBWGwefPmIDgPHNh/gkB4L6DV3EzGUeU4DT04I+ai0OzwuVgI6/6005bbWStX2q633g41NTLUICgWoiLu+az1dGUsNzpiHamSpRJmf/vfv2773nzF/uNHL7N/+9VddiyftuWr1trf3Ppt6xpYbAuXnWWW7rSRXM66unuCAvHCc8+FGlysAdplLvGMqMUAACAASURBVBctXhwKSqKUqE4CtBZYpDnSuORh4Rr6jTIOcMgcnH766QEoYm1pbsRkGTPX6L9qK0gR4nr9l4D3tKMdz/AEbNKfWi8i2iXEeafPKBOkdxK9CFrF2oaXYEgQnfX0009H4w8AcbriWffreKbwh+ZW9+TeHQq/J6LS7/LI+noYkdc27qs93qc2mDW589NI6+w/GUUCp+FrZ511lnEoCfuIvQrQTT1FeEWoFViuwaj96x0d7C15caejAtYIXdrXtCkABS688MJg5Gt9s/Y5gQxdlnWOTMNARQYhm/gbAEG6VD351jyVdfBGJO9KoSJ3KL0Zornd+bOV3/m2CPhAVBnXxE6xbr5P7RZOFgU8kOUP7Yhn06CTsT7loFZqIuuXa/kevQqHBXoVDuXnnnsu6Jas5xCRlUjY+vXrbceOHZE9kUxYrpALaXEBzOK9HA0f9Kuw/liJ0SteiWCmyH+VTZFTHtohM7FRZIPK2eptA8ZMqRhkJy9ALEBGIj4rAFSpGGgv/vLoo48GevN5eGQknHgufd4DAIGe6Ljl0i20J1krMMvb62Otx7j9o3Z1PWP2+nw8uMDbGfF7T9YemCnPidvLfFbtRc2V1thYelMc9Jlq/Uoy0ANWfk0pCEq/M1eMtVowQ9wmm8yxJc4848zAf3xak4xcdZAOqB4Sm5hTDgG1iAThWoxyamiRcsg9it7gPgl+fSdGSwSG6kZp0r1ykS/niMOsQcS1sTG0VQBxpiz4av3s7uq0uXP77fzzzw+MkboN0JNQ15dffsXe2Plm+IyA0QaRtwCwSiAjNEMxox3qPpDCqJNOatFHDI1raEuhx2JeAjiboTF9U20KCWL6SarL0SNECkUpffRFgjdKk8yaJZIVYSCGzxpVuLUAHJ0I4sNlvddD4IvetZmEMGvNqRAjv1OMnJpYvDZfepl19/bZ1iefDAXiKUgezUeHWTFvVshZJlG0Um7ESvlR+x//9G17c9vT1pvdY4vn9dvbh0Zs/unn2P/9/95qg/mkjZbS1jd3gS1ctCgUjkQxJeWUApGXXna59fX12569e21gLlFZiXAyDWtDURZilCqWLsBHBUIJieY/SoeAMOaXtFPWE0JXAKPSEyW0GZfoQdHPsUBAroNegKWsRTE/9rOiOzEMtP/lBRSzC/OTwLOYC7yCfnDf+9///vB8dKZCsWiZTOTh4hoAOrxcAtz9upxMBtnM+p+x97p6WCfQWR9misY6YyegNR2XIiHlGB4JaA6ohUGjqBTAYqUk6yTRdCpVSVlmT6qOnyJCtff5rO88D/ZLxCtC2qvV5Etcca8styqGuY+m9Qq3b98ribpGck/R5f5e9dPrL/Al1afkbx/N3ppZmpmteHkqPdE7NiRfGZ1fhxptNZ7tFV/dH7/Xz5HS1iVn/GcVWOR6RRsiq1jfy5cvD4a9jH/eMeb5j7wJa6NctHdqZuc4YAVAVUgkrVD2AKVLZinAilIx6A4hmjYAWUnLJ1KWT3I6XckyxUK4ZqpecSPPrwOvB/jvtRerGUVTNY6xniubRToT1/mgAO0FXSewRDVB4Z9E/6HPcg2nasqhrXqh0n3UNnwIPsy1OuWQe7hezgbWuuwEn61Bf9D/aIP1zd/oUzqIh71RMUitFE7y1hgq4EY5ayGdik70ns4vxiJ5FDe05cAWyMA4oAt0JYIZ3lDI5yvRm5KfmmveSR8kGAFnKzq1wCE+Q0v4h/7GgY/Ng/yQbV2Pdp4/Cmzy8lFgmN8rnn9W46+yo6S/1+tD+/exKaC1IPr7vc/6UqphNR2mkTmbbB5Yqw/8hk43E1+JNeesKTEZiiSCwcJsAVmUchgvLvjlL3/Z+N/X32eFfCEow0RoffOb36wYxPFoEo8qh2iMGCOQUcumDylUiURg+CgfGPwSBJ6pzESCR32OvBy8EzkDYMd/UtuIUHnppW22/8CBAJ5AK+jPfMB0eUlgcQ+eAXK+YZhcozQ0XTsWjVi0iqDib81XK2kqpUbChbEQ2rx9++t28MABmzOntyKcuQYQBGELkAGgAol0L2uRGjCkZvpQYEUESehDGzFu/lbuO6Ar65qX0iXVthQHngEtKPqeTiUDvTduuiScSvj41idsZDRryVR0iiTKJBFaiWLe0lawUm7UBvq6bdOGi+1Ln/2P9uZzj9ro0BG75NqP2Le+80P75QNbLD1nvh0eHLWevrl25PBhs2LB+ub02ujwiHV2d9u5551vA/MXhvYB1d5+a1cIJUfQem+OgEKBvGKmXnnqyGQqEUwCqQRc+et9nr4ALt4pWK9oL9af0he9x0jz64ErMXM8gghyajsol1xeRIq9M7mlUjH0kTYxsFkbEeJfrABaUgCIOiSKhDlEgZNC1QazWrlj223NJgp4ZYu9DD9kr0lmqOCs97LJwIR/wBcVAcDf8Eed/iQZVAHAy/UaJb+HymC30t1VX1G8WQ4UD3Z52suYioNhHjypBrirDXnURQPu815F8Syu9+CJeCPv0ns8X0U+ca9SSWbTehnPWOKAkzceZVT79uIGmo9w8oaanz/+jt+n31mXAlkFTEmuhzktZxYoupi1i66F/oCsYV2qRANyhShF9KnK+prS6KbjgFbJkiHqKgK0EiHyCqAqCYxV1iFDLUlALwPQiiJnUqVCuHaqXnEwOW5si39IJ9E+nGxDrlX00PoV2OD3g8BeeIVOx1SqKs9X8ADfaU0CMKHD850cmHwnRy9rlkggXpyMrggu1jw6v8Bc7QH1S+OlHzwX8AWHBnolvFp1YmmPKC3Sz7EjBPr4duJO4VbRcrLa8fqp+i6eAr08nxLdyJqB7sg/rsH2hDfgbNU9ornXq8OeKxd2D5GcyWQIRkD/xcEs20PA43j01vi1fBaf8n97fqnx6t3LU0+LyaL9bG9XfMrvCeZf9qh36DRCi7gDwM95ow6hRp6ja3z/tcd5jvSzmarfJK77o+tKhFrD7HQqEgyNwaHwsjlhglJ6ue7P/uzP7Oabbw4pbSgTgAUUhf/Wt75VidDy3gU/IUw0isRll14a8rnFJHjnuffcc0/4rrunJ3gvyGe+9957Q9+kxEx+uPd4lsZEri0FhYu0Q9U4YsyXXXZZiLZ65plnbd/+/QHQkfKs9BE2DHThenmMAf4UmaUNJcV8rN55JZ1rtRm5vpp3bSKjZJ6EVNNX+n3eeefZ66+/ZiPB4Ik83tpcOpUPQIMIPWpIMeesMzwneERYBwL3xMwlWDyTl4CXEcPzAV5VWFz3SgjJeIvAvWSIIEKBWHfhentnzx574cU/BKAlnemIvGFEcJWKofB7MTtimZRZKZ8NReL/jxv+nX348gutv6/XfvKv99j/vue3luiZZyPFtI3kojZ6urvs2JHD1tsVHaNMgciOri5LZToDnQD76CtglqIj42lAzIk3RhXuHECg8rHDGr8XcF74StB5Rsffx4aGKntZ7Yq+/K56O7wrgoHrWKf8Zwx4vIkaFGCKUI8AsbDIQgSaCtSjTLH2o/XHATsle/vt3YG3AHSqOLx4lNI/JrIu2/e0KTDbKeA9iDIetdfZZ9QPEs8TP/D8k6Pb2ddKy+Aa+C48WmCRN1KlwFVAtLIxLVnCO8/D+GLPKyJBkV5KdY63Kd4uZUsOi2onMQqA513pH/AbAfL+JGAMDcZDP5AxGrsifyW3+CwZIYNBYMhsX0O1xsc8Qzc5JDQfHgSdKH0a0T+krzK/zCtzEvTGsiOmq7OzEmFCCj+R70QpewcY9xIBTSkBHDCKVA/OEuXET3QQzdxXPpQjUQLAioCsKO1Qmd6kE0agVhIdEcdfiWuilMNi+bqpg7PGPpZeZJF+xmeBoV5XaYZ8J+Neb7B60F2AhfivdGvZOewbnUquIAJ0W50EzlolGl1OSxzcXIcuKIe19D6lGqKDSZ8XnxQYz72KUITO6E/o0zxPOjDtcT2RSfBmABxvP8SBIT93J4PWE3mG6C97xs+R2pM+Lf4BnQCuoJkALVIFuZeT4pEp0I8X94i2ivSCbyBP0E3f3LWrUqpDfVAAgeTIeMcVl40eTPUBCVoDHqCIg1jjAdTG289T4XoPxMu+kWypBkaJJo3S3c91o/dMhO5eT2Rfe51wIu1N9T2JL//Fl0sYnTqmmE2HUsCmVCoYTFbKMJuegvBf+9rXQq0fCIAy8L3vfc9uu+22yng0yZ4ZihHCgNdfeGFgCoS9ci1KNkzjl7/8ZQCxyDOmXQqn/+pXvwqMRDU+/GRPNQEn9nxUj0hnkicEul955ZVBsDz++NYQoULxQCmOnnlJqeda5ok5ELgoz02joJ+indiMqrXiQ3EnNr7oLglz/lZoMwL63XffCeMfHDwa5p0+4M0ABInuC0heAJCI0ONIYfpHvj/eVDweSqvUuoQ+rE0Bc9qoKoaMh0shwKwlhDZAicBbCf3jikghgG/Lli2351543t59d0+IzpLCAuCFh5STDo8dPWxz5/RaLjtiHZm0lbJD1pcp2pHDhyzdM9cK6W47lk9aIdlhHZ3dUXRRMW+F7GgAtADGsrl8aN+SqQB4AXYqOuIEz3O53l1cYGt9yCAjndErj1JQZCCqoKgHuvzfGdIhy54gD2RJOENnD4bpXu171jIvPH4oY3p+5N0aCUXf0+kIsGSO2OcCu7GFf/fII3b06GDgMTo6nd/5W89oZm22721TYDZTQKAT+zQO2CB/kbXsJ0VcekMs0KVUCvwSoAC5qzpCqvdIm+I53ttXAZw6IuA/LqvlAfSAlL7jOarficEFj0IuKPwdng8/oP+SV/RRqTjeQ6pIMg/SeQVfEWI8UwdmYEgyXvFQr+wpulTGI/08lV+ac8kD8XeBiiHKvsarGiCgtnivp8RLNkrPUdQL+gT6AkWZ1Z7WoJw/6rv0APQJ6SrSV6cSDIrKE1KIO2GpomoUlQJQVUiSYhgKaZWjtaJ6WYrG4jCPAGhZKgBc0+ml/SdHp2itteB1lJmg48f76G0dpRjKiQefIjJ2+/btFSAYvgUfxN4h6orx4wxk/dIWTmreAUmojwvvefzxxysHd7DWN2zYEPQnngfPQ9/CESsdCVqj59IWv4uXy1HO8wXas1bQw6gPpbFJLvBbrejY6bTO1JeKc6WcPizAQXIJnqEaw8wPny+44IIg99g5yJ5nn3020AK6KEsB3i/+pCgvrsWBC62Zi2zZoSy7Qo4c+qDyILVoVgsUEX/UHHkgRbLU8zzxQcnr6ThXM7FPso/iQJb4gB9TXF5qfuNyzu87zXM1WdhK/qi+wQfkWBxvhNl0mb/EFz7/hRJMDqHOSWICUOigIqIEnMhTSbrhn/7pnwaPFy8Uwh/96EfhlEPPNLSRIA7fe0R88yWXBAbJEcm8AzjA2AGvYB6dXV2BOcOwidBS8XNNZD2FZ7oQuHo/SlYM6R/HaQIjuvbaawMtALSIkAHYUXQM0UnUn9q6dWtQ8DU3MEcUM4Saig4qd74WDURHGSBSRLmnVYAWc+SVFIGlAawJtSqioqsIataYvFQhMi2ZtNWr1wTPKjQhUofTH4myIiLNCxWN0zMDCWopqigK3Md/jCJFHwKSAbgIKOF6RZNh9CHcfvfoI3bs2FAlYgEgMigBCVIPiYbKRimKHR1GZAPB/13pUlRfKtUVgKxMb78dHeJUmqQV8/lwKmLaitaRTlghl4uKRKY7grJaKB6vYeAj6QTYqW5VtZQh5jEAYM6gEPCkuZZiKXDLrxMpLQDK2rc+QssrC2pX7fg9SeFpFDP4CmHb8BhFSJDSGUWQRQo3ChgKmyJJBgeP2RNPPhmUennPtC5VQ2ymhsROb77U7t1soYBXdgVoCdziHRmrKEv2kgAkKd7Z8gmqMoLYv0QQyzCSMQZ/jINK8AEp9FKMvNz2AJhXsmU8xcF334Z3YOhe8TOv5HmFzD/PK/oeANOzVcdG6SKAXPwmw0QKn5w/s2W9jHcccmh448o7OOIKe/zzWCnjus6ndOkZ/l3yABko8BaZQ/mFUA+nXL6AdSDwUQ4z1jrrGOMTfYL7WcM8swKUTWENrQiIQrcA0CIKK/qmkChZLsU7KYZEb5FaCJiF1lC0UqJgxSR/JyxRzFiidLxw93jnt5XXVzOkFUGkCDvmAB1MmR2tNNhaORa1pagyOQXor/gsY1NNKtYi6+3qq68OQQNab+JZrElooALj7Cv0IWwBHVIATSjHwDuOWK6FprzfcMMNwYYidZH/1HbCjqJEA/0A9EJ3BjBT2iHPUGQ8/VR/0ZGJlKef3BMHGuO8ejLo2qo2xUfiOirti19o7NI7KZq/evXqKHCifGDKli1bAl+Aptionu/J0cx3zOtjjz1WOT2yo7OzAnqxLhSdJV1ZMm6s8TZi3wqYE7CisWl8vu04/53u+6tV62Cy2vG2kWg7Fk3j4KQCe+LyjM9j4RvVgK5mxubBdzl6vH3YyPpr5vmTdW9i/br1JZglzIzcbYx75WTLyFcUkRjfTTfdZPynhlapWAohsioK7xVpocXaxB7QuurKK0Mut2cKhH/DQGAsc/r6Qp43Oc2//vWvwzOU7iAGNFlEmfx2j0doydMNHRBijG3Llt8HgyCdzgSmyG8IIwQWUUMIMBRuLToxS4EZjTIrMXuu95FNraIv8+49qCpSTkH10ZER6+3tqQCo8hJFwjZnq0OK4cLQL4Q4/7nGR2aJIXiG4sEbRR9ooyolTqfpAciy7qEtwBb/UXKp/0LKIwYc13JEL+svCDPAqHJkUQB/3KmVUnIy6ZSVChGAM5IrWa6UtKFszuYOzLejR47YvLn9lhs5ZqlQB6MQIr1Ir2RVFEJ6QQT0SDAJ1OI7hRaLrhJqcVoAaHmB5w2PuAfBMzLtVTzUYtoesPJryys42usSrrwDRhOmjXKFAQFQGBmHqaAwFIvHa/qwrnmxlvfs2WvPv/BCWP8ogyrgLGUihIS7CLT4fq3mIZn8Pd1+QpsC04cC4r3ekaS/BfAoSsmnjskJkUomw35ln9EW1xBdy3+Mo3Aia7nmAu9coygu3vv6+8O98E8B2XJ2eblQjZ+of7WoKd4mw4B7PEAlnhYHWbyMVCSW+Kr4ixxCeobALaKD4UfUWFGE6/SZ8ZPbEy9bPGBYkR8u5dQr4/qbNSIFfiK/c48OxgGMQmdEP9IaIwJYTg/pAei1OFhUi1HgpNaE1kNw3J5ccp7wNA9oHU8tjCKv8knV06L4O4AWtwJkFayYyFspWQh5ialixpLF1JSNotqcSjdgjVx++eUBONB1gDOkAaN/VTPIp2wgYzxYOpnGpOgGLlfNUHgF4yO9m7+xZ3iXY5Jxwh8BQ9BD+Z7vyLbgHWfuVVddFXRfdFWVGOFvdFLsNWyGBx54wK644orwmTVOJBg8mr4B0NA21wsI4xo5KT3/hKfTNlkRitLyYElcn5xuc1JND+Q7OWmlo4rfK4pO6ZecfMrYWYNEKGOPEuSBHIM2spO9TcO9yiJgHvSsI+UTun0ksmSrj4gbi4ZjARv/P3vvHmz5VdX7jvXaj37lHRAjJDEYIEEiGLiKASGYIAREj9yLHhULH4gKxf1DjsdzvXWtumUd/8A6KlR5y6vHey+IBlEDBBGQh0AMCQgnYFATIYEkJECSTnfv13re+szf+qwe/WPtR+/du7O7s1dX19prrd9v/uYcc8zx+I4xx8zXT9Od6uRsm9cBlZ0+b6dC/7Bpsq6rA6f6gvoiOcC2mn/i+qr7dPpu8pZ8dKLolDOzXO8bxRBOVB9OVDuNi5500QgBivMpkME7CD0LmkKFTJbplhgBnHBIlhbCj9+4li2HFIXPSqtu9LiQSw2owaAIbrI4iCrwom3aI3qMnkaQowzYhiiAg7HhdoITRYST384oRuXEkCqDCZphlJERhJL/x3+8uWy5O++880tWloAK44Z2CFfogVLKKcTQxsjQegzJMzX6dQakw4kEBDR2XdDV1sN2mX/eUbgoBVKxBdbm5ubje8vRudWWNQARBEjeCjuthkoGU0TBFeZZmTlOFD1GAwYASglaQteFpaW472v3l5oCADJfu+/euOuuL8ewX8FNJPRXEftGrHS70eBExnarFPE/97zzy1ZKthEW/m+0o9nqVNsEeBH5HfYLmNVqDGM46EeLo5HZGjQYBkVgOeGR/uZUVj5DOw15nu92UeeP38wwwKDns3OsUMzCkb/rfKIiZFw6iBpgdeBwmkB3Dugrzi+ZVwCGzCO0hT+pUYbDzCmHtAFPExl028ihQ4fjnz772QJoYcTB7675PJ/T1u1GDIGTv953n7hLgZNLAaPwglbKVo1xg1TKete9Tj2AM21UIosTR6vThq+++ur4zGc+M8koqINPygQCAq5V3ukH69vtgcjVOuCV5VEBFcZbFut2hNdlW0P7wS34yAv+m3HmVkauo48es44O4IXcZJz0U72at5jQLg4jB11I05M7ozvradJKsBO+QT9bvNqT13SwcvCM79Rl/p7fGalZyM69+jsDJR5chJ4hE8WAZ8lUbzQqx3QMMHAtASt0kNtHXRPaQurG8oxHs4bWOEOrqptVzjAsmVhlLUazbCckg4u6WYBaXNNt92PQ7MWo0S/ftwedaD2KgFbdD5hmhzCeHEgVYPT7ncXx39obHUttNeUFa4K1QHIAAAmyht0Fnk4ILbjXEipmcfEd17/whS8s9hLylp0Z2P9XXXVVaQM7GZDLGoAAg2xD5Lv3vOc9xebi4AO+Q2aTscg7W+ews3XE6QNrjH7yHNYr74wBcIygOb8L7hsMOZG+wXbOr2vaoCz9NnmAMeK7Yt9T1oZgNX/jjzIn/EZAmPpZvDyUCR/hiiuumBzORdtcj33K+z/8wz8UGkPbdqczCT6boaWdvhFAYqN2bB3UOkaGjQlc19GnyhxuJ39stW0PELOduo0ilpGTEvTn6s/OOlI9mYFmbSpl5Ub4Z6Pj097LWIC24Ubb2EnXFUDLuhBEuTBIFMgAWp/73OcmBQQhPMLgl37plwqoRaQSwiMUOOXw93//9ydZHdnwEMwQGENwXPpd31WMi+c///mTUzvoB+AWRRL37ttXgAzALQAthKsnhjjZO4mQx9eX6pRDAC2ZkwVCNhqMdcstt8ZFF18cZ599zkSxyMwaehYldJEY7XJrxHr9URirjHVeNPi3SmPG5bZIxsTfR49Kr4riA2gAZgBq8TwUNtcC5F12+eVx//0PFAWeixHb5nr9ywIhKwcNLX93/GxFvOCCC6pttM1m9PrVSXvUxDp86JG47XOfK/2dnalO/6KfMzOzJZMLsKozw1Hfo1haIquhU4rKQ+NefxAzs5x2s1xs5PnZTvS6K9EYDmJutlOKyxcF02yV+zl+uxiuw2HMdmYK3RxzzmxQUCoMc7aByhzQSFSfNhW6WQg73wox2mVMGEEaAxm4so18vW1ksMktpKxfUuiZQ4wm2l9aWiyAJlsPWdPID4AvXlVNgmF86pZbCkDIi/HL79Ig82t9PCr19dbA7u+7FDhdKaDDZHFzjVjlhpnRfJ8zWV2DBUBma9M4C4vvkdXobtYeWS6CYHWDuap/OCikrcte16bBM+UxbbLGzejib/SFARzHg8NgrS1P9NXxUgZm2ejzssFpMMBnMibkP6AIz3XMyhraw5lBTn3+85+f1F05XXlnI+OCr9z2D91woqGhgSZ1wWptZUdsmryu/15vR1AxOwwGfbiWzIpHDh6cgAb5OjN8Df7JDwKv6P31nr8RGm3lmkYp+R4xoIgWAbSy9RBoC/ugGY0RGVqAWhHDAmiRpQWY1S9XNIbtR3XLIfTDpmXd8J7LFkBnABvtlJxJp/2q/NgKDbfzXuWmQCt2I8AV74wLuxU5RU0mwCV9F+wgaw/TP8aOzMHGYeysH+wkTyLExwKIZcvi7bfffkwxd4CWF7/4xfGxj32sAF4AX9rTZMRjgxE4ALDBj/PghAK4jAOeAtKV3VUdgIEdzNrgPuStvofO9qng8Cq7BZGyDwL9mRf0C+A39OclwCjg+ImPf3yS5AEtoTeAIZladb0CPzDPXKP80MfQflYfnghAKcvXbNdr79fXz3ryeDvXyunYtjyTs6YYp/LAZAPnwUBZPTPSuRNQMrNLzCTbT/KRftlW6CruYD8zD53KvNK48IkXjrJh6mAo6owgY5G69dBsCcCs1772tRNAi5RZthx6yqHtZYMWgjFZMAIG5FOf8pQiVMnQopgeApSUT2pxITA45RBA68orryyRB7crKQwebYNjK8yEgVI5C1V2FosApY9Sgpae8nfXXXeXKKPb7Ew5NmNlK32QjjK09Ziy4b+V9gUhaC/X9EKBA+y45cytB4Kp8NsP/MBV5ZQ7TnssCqKceNicZCediAy9rPD4W+UDb5559tnxbU+4oPAggBNZWR//2EeDrYQovaMK3dOHiJryN+/VqzJHj76qK6tC8pilZnqVA//G2wwBs9xuWDYerrHvAboKrLlmrUvitsT15i/PtWtWoyUDWrafhetG1h/XYDxg6BFpdK4Bcqk3BrCFAQaPS1MMQvifGloPPvjQMYCcgLjrYL3x7f4+nQLTFJbzmed4l36nLgV0uKybgm4h4qyM0CAXjMoBAo0pR5/Xun/nDCpkotkxruO6QbYTKamscz3wLohG5i66gO+QSW6XRxfddNNNk+yz7KzkKCd0cgujjqJ6RnDFOZhGm/WMyo3I37VoTp+Ux9noVl9XAbfm5ARix1kCHuPgFCAW/91+yvM02HHq6vZf5qd6llt9PAYspvEe7aD7bIP+e1AAQKtBsLXoulX6bSc/W0Fr1GzESmtYtubPDEbRJnMby2LYiFajHf3uIOY6s9HqtOLg0uFoNodxBvWblpeiSRBtvC7lvxMBSMiXJVjX6xUyuFUOfjJwpRwAHOElz3MPIAnBbGu+yoe0gy0AMOrpp9jFbolmHNaKnWbj5DnNAVT6wvqlLbf8ca2OobaU4LqAhjaRQLnlKSx3oO1M0qQMhgAAIABJREFUnwB1aYf+48uUbdf795f14ynNjpPfuafKVq9O+Xat0CeeQxAQAB06YTu96EUvKttlyRDFX+JZ+AUveclL4sMf/nDJxHIdY29RB4vxIsN4IbN4HutEIDcHfX2+NCATiQO7PNyBeTMgLT9t6xoYB1PynEon+l0H1bIMp1/SwswyfrduLmAWwJQgov6XNdygq3LEbE5BQEFv5tt6fT6DzGXAxyz3tpNGu21vHwXqQFIGfOA9d63kdat+N7kk2xf6225v1zZQhuS1KCaQ9WWdv/XXtbN8FvdMWxt1wEo9rwzPlFzP9tg+qm+95cYlF18ycrBZeLBYAZtMxTcaymeyql7/+tcXgc2EeMohGVoSVGPIiTLyoqFH9giCGkP7/e9/f2GQH/3RH413vOMdJa0TgwgBTtbSe9/73knNChHMaRkaWyfHyWqhytDKWe0ocbZ9AuDgyN91992xslLVGDBCIvOaOrvV3sK4LigNURfeVtt2UdVBlsqQaEwAPQwXlDtjRIlT2JXMp8NHjsTtt1fFxAWfjKawmKctxOPps0IjGzH0tdSBmZ+LlW6/bEc879xzSn+/cNttJQ25gHElugUQxasq0CooxXt10Db1sYSnqm2KR6tjiVTx7r3N0k5V0nX87RqAlplbKvdsNEqvtegxzeHMwLaGVnZqjoe+yhSFP58FJslgY4z79lWGG06RUfOKXxpx7333xZe+VG1DzcI4R9OPpz+71x6lgCDGNIVZOHpsTO7S7NSlAHOI7MQ5Ym2xznAuqY2iIV8HqrPsz0ZN3fnns85BBrIMXGTAZqdSUOMzA/lH5dPMxAGnLtMll1wyySbBSQQwoRwCdFW/qUeUlzrhZsipxyyGrcP1aBmPrnHn1siytka1JRxZXG0Ls784cm4r1LH1cAE+u9WCQ12UJdPedZSzoe5ccH0V+Koc/ayX6oa9ego7AnuRbV4ACI8WXU8Ev5e6nGRrA2i1RzEYDWNmEAXQ6lNHq9iOVIcfRbM/Bk47zWiRAT6IcshMr83RNKPJNlrojaN+IjOflBfwfF778Dh2O4CIBxjl9aYzV58jeRLAAeAGMId2CYpZ11fZU7eBswMqz9Ie65X6nAA88IXF0OkPPMMLuvjsbO+YsWMphMyTZs0L8PpM3ukL39tu3s7Mc5Qz2m7KS30lAPTrrruu1A6mLbYhIoe4lzGQJQo9AKuuvfbaclAU/hrXshURu5XvsJWQ+WR5AbZYK0owey1Ai4x57G12zOTdITyToDtr/mS/pq1p572uo5xX55vPbg8sh47NzpZxMae8w2v4YDwDviDDE1kigOWcZfsIvYDtajsEjCzufyrLn5M9rzv1efKUvmyWdwb89btywMdEg7pM4lpB9BzcEtOw/bXsb/nK5/m+Ebs994dn6vtn/byRdnbqfJW+f+dF31kALV8SDKFK2qsptApfiEAmFaccomi4F0F5/fXXx1vf+tayuHU6TWPlXg0PJ+/ss84q7SBYEAQIE6IN73rXu8r9c+M0ZRTjjTfeODFSmECLge5kwq7dt6NF4VVmRFUAEAG07rjjzjiysBCzs1XhXRVpjvgKSGyWBhqJMnVeGHWEdzPPyIrbxXuUz45uOcyRWP6mJgAF0gE0qaWF8uS0F186BltVGHlxO155swiedlU/pmQiDIbjdOxmOc2wgGlla+A4slaOyZ7AUFUFDLLvxvW2fC8LzqXWGI0hLmpgmOFVgVsTeGwNQAs6rJaeKr3Xm7fs0FZAY3UaqWtVHplmNKxH/2+d87z9KAqgORhUWwk9KhljqTrmuhOPHDoUn/kMJx0ee4R73Qhbb4y7v69PgbwW6iDH+nfvXrFTKWBGA5FnHBDWGfqF7T5r1YFSFjCuaY6Ca9JMBLcs+lmHbprDKq1Wa/dk0lID0mwzQShkl1lnyCfsIAItvAykkCWBrIK2OqxGSW0XR/jo9vTqb4GFbG9NW3Pr0Wc9+ZvpOK19vlOWKve5R2Cr6LBx5jLX5i35GtxmquD4asdAD5zue+69dyK7M1BlXwAa5CNBhAxc0Xb+XL/GrCDtFvgaQIvn122jaYDs8dDvZPJksT3YBjwYkuYdS+1GyVafHTaj0WzEcnMYvcaw2CcdTjpcGcSgP4jRbCdGg4jO0iBmWu0YcnryOOQmP5rhrA211rgyfabRz7mTF1zz8jz1YAG04A0BFHmOfphVJyCkDQZfYAN+8pOfnGRm1ftS91fqn30OdZEAd1ir1AKWL9zxwHXyuACZdiv85WnXZjRlIAofpJ5p6RgESXJGXN2mto/Sj3fBO4ASdixAA4K91C3kpHcC/QBM+FvwOXLr5S9/edlqiP8AiGU9ObYYQpeLL764tAGg5c4GAUh+lzfq8oK+81wKnSuzuN/DqQQDT8bamDa/q/Xb/phll8vUCPBBE2jt3JvdCajFf7ZrAkxBY+a5HkTl2WbZoRegOTSGVvmwrpNBm91nbA8FslzL+pO/WXcCWtnWkZ/qga76/Rk0zzZD3ddZb2Tqx3rCyzTbIa8X/s6ZYVk/7yT7bL3xT/t91S2HTAqTZgTWgodEfH/oh34o3vSmN8XM7EwMB8NiwLDl8M1vfvMkowiiuc8U4in8EQ4orTPPOCOuueaa+MhHPlLuRyBTS4n02RJJGg5LVJlIAYICg4WXkaD1DL7NEOPk3VMBOqSSy+xEYYiykOr6b/92RylKimOPYBYQlPlPxJZDn+vcZEBL4Gwr9FBZapiiAHhVbQ/K+DntEKVRTgNcXi6RKBQ5pxtyyuPhw0cKoEoGIIqcd4/eNnq82T7WFaLGjf2mjwqYai3MFN6uCvmPi8Y2KoCq4E6mjZuhVbKzqv8lnasxztYag1SjMQhmdleVkzURJxU8tk6GlrzhXOYU1/UAzzowpKBmfqbdW19vG3UIstOowAfIomg9NckszkkEUuCWIvsY8R//+CeOMbh4Zt5qstm5f6zflwGLTItTW6Y+1mf1W8fvGtX4RhZz+AKOJnI3OzTZ6JI/1uIHwTJ0twVSzfyy3dVmRGPx0Z6xDOjQF2WVugBbBYcIm4fDWdwKhRxDD2kUmpkETXGE0GXQBZuFa6G7DpSZbdl4zbTP/ThR9Km3b7s61Tnr3bmhxiGZHdhlgALlIJ/xdkPpZIYW9xQQ6557io4u4EAtQys/k79zhnU2qO1rPYOtbnTXQY6sCw3InKryrAK0BkR9YrlVZW7P9MkEH8ZSu19ONGwO+zE3GMUZw2YM+6NY7LSi32xHY9iMTns2VvrVdkBeOlDQ3Cyt9WizkTU64ZVxwJr24RPWAIXFsdmQPZYIMHiZbVr64XYu+oosoYbuzTffPCm1IZ8KljmmaevDsZKZBN9S3FxQg3YBHOBTXq5/QVzr3Ngf+s3a554MbJChiN0CSMYaF9B3TTMmxpoBcsegH2TWo9cKaAGOsGuFftMP6EhBdzJCAQnJwAJgwlfCLyJD60Mf+tBkKyVgGLKKrW/MBxlE/E3B8nzQgtsfp9HQvlooHcBM2ptMsFH7b7MyzD7U71cO5EzDaX3J22ChOfOEjYk/yZwKMAJeQSd+A/jkOgBDx+ncCpDRH+UlfEEQFjohK61xpgzf7Nh373v0KZDlX11/CmjJi1mWqiNd+1lveZ3+1VoyOPun0/S392qr6L/nwI9UrD+HPppJnW2ebHuspx8e/Rma3oPGxRdefEyGlpeZkaVgZmG7B/vnfu7nSmF4BAOLm4UNoPW7v/u7BaBBGKgU6oYyCgtl8LLrrivbHwBwyMyibSJsZmv9T9/3fUUhILwR2AiaHFk5VQle0bcCN3DsFZiAOaRGf/GLX4x7772vnJ7XalUn1blfV+T3aHH1zbOV9NO4yEr5RABaKiQVh9v54A2Kgfd7vdi7t6ojgLLEAIEGbGN94IGvx8zsbNx991cmW9JQMnfccUc5eRN+E9jaPAWOZv6oHDNy3l1Zjvn5uTHg2CgnEAKyALRa+HYylwmkqqa32nZYDJxjQC3vSL+U7YpHeeLoRsaCeK36Yv40xJxLAa3jVagZ4V8run08Rkx2djKgXQFmjVhaXIwnPemJkzoErG3WOPMP/tfr9+Omm6qaPxoTRhbdtrOVuX+s3FsHbusgRl3hntpy9bEyq+uPk7WS5ZqBICLKOHhkvmbgKRtZdZ6Z9jSuIQDDVh6NKu/bCCC2/gi294rsUBZpXNtmi4y33g6/YbNkUMstcxqSWTa6pqAx2XAUV0ZnI59xkpFfWc5OM1i3OvrsEPqsOoCH7kXvk2kPf6BX6SeBxIvHp6OZyWemGXTR/oCP2JaDYw+tHFehzTqnBK4XcFmN5/w+6xf5rQ6YrEbDjYA1W6X/Vu4vgBanJEcjeu1WeZ/pRQxiEMszHNbQi32jXswfWYoL2xy0EnHfoB+Lc3Ox1J6JHkXjS4JXlU0u7zHHbpU7Hl1eH4u8ZWajAVeeBejL69JLL50coJCzYbjX8iP6CII8gr/5NGvWDmABYDHfA5ZhI7j+6n3ThiOrkq3B9NFMK2tdAXTRDtsaad+tgWYa6vNAN3iczzmIDGhEfwCKuMcMHsejbMl9m0Zv+VBQi3fAMnalUEv2Oc95TvEHALO4FvkDKAc9sYUZ3ytf+cq44YYbJuA5gA30Yl3SHwAtxko72oz0a72AMM9jPdMH6m8J4nCvyQ5b4fH17s12ius6B2wzPbVZvEefibmx1hDym2C5tc4MrkJnZNfRYGtVj0/6KMtzJo1gvJmGbitXvprJt94Yd3/f+RTQtqGnOePSEj3qMdcyc69Pnfk1+2Reu1EZXLcPMphVlzFiBdOAtNxHeLjezulg+5cth9McYCZDkMO9xwIqr3vd6+KXf/mXi2LhuocffricckiGlgpLQ0hhrTOKcAIIO7B/f7lPdJzvifLxH0OZY09VnHfffffkpDOLs6oUd/6SmGqaFcCDLCCjiShgthwC8h08+EgBT8jQUmgKDOXo1lbGrvBXcCuUnS+F82afwdzVoygaQABaM51OAfYU/pziwpxy0iHjB9C75JInlyibmTs4T0RU4DuU1VZeArbZqDja3qicbhijYSwsVlvgMNBnKKjZ7R9Tn6OqlVVWULn9aJH3akviBNAabz+srqzqbvl3dV91mtEkT4sUrgks9q0jtd/OU12pZ9qvRScFtgI6GxJ1IXw8jpdORt3Rq9oclgytyy57WjEwcrYY1zP/Dz38cPz7v39pUr/F9W46/1bm/rF0bz0CIwianQidAOlyOii2x9IcT9Uwpc5OdYquelRDn/nOGTLefzyOPvoC5wrHCccugybqkNX4aSOA2cmcvyyjst7jb08goz8EXPiPY62TVTdk+ayeUwYDbKG7AOw9xVH9tV1rrQ5oapDzTv+wo+gLfaQvgFrYIIBZjIGAkxn20gEHF+eY+Sb4aLHrbCfSfgk4jIvCrzaP6417msOa28pOQXZGHd80HluvzZPJc2vqZI6XGQ1jyDy0qtMKZ3uYI93od7qxp9GLsxePxOMXe/HM/Y+LQW8Y/+Pww/HA/Ew8vH9vrMzBnzPRXekXXmWeCBgybxlcWqsP69EP+WH2fXbksdcAUciCgkd4frZN5MPCY/1+xStjJ5DvABPgTWxh+g2/ASo53xlEK3ZTDYhW3j3jGc8o95E1wz32l3vgF2xI6MGzPIVRW9jr8UM4mMrMLXcTcL1by3JGu30xO0PbPts32vFmy9Eft2orUwBfBO4I4NIuz9QOxmbie/0v6Aswh19lEX1oClADuEX/PVzJNuxb3cbT/uN72iD7CDoaRIYGgnjbvV60IZVlBjbzFsDsuOf+mFRBG8g5DhqzpIXbRQE0mV9f+rzqRrO8nBezWvy9Cs5XdY4FjlcDG7abVrvtbw8FDFgJBisX/d71n/0xr9XWzj7menJ1Pb1Y14GuX2UM/amDbbnPZmdlgFq9mOXU9lBz+1stGVrZoM1KwolRGbg1jBMOydBCQEAYgCkytH7v936vNAWBrK+Qo4KCMWUr4xiwsv4E1yMsPf2jAnTa3xL9MBq0VcBl+0m7prlQbSlrHD39BYFLdIv03kceqY5+ZetVXkjQX2Bwq/0XcGJujYypxDYTPZ3WHxdnjpwyp2RmPfmSSwqgRwo1fIQhjSFAxOTSS58S5553Xtnax5hxCLgO58lCnVsdf1Y8KkWVeZN5GXSrkxhHES2inhTIbbZKphawUwEBLPQ+3l4oIMVph4NG52g9rEk9rQr2KlhVKhFftUPNLcCx8elQQQ0v87y+dbRrgUvZKFmNTgIa2eldaw5zBsdGaK+TkYEt/q5kwKCccnrBBd8+yeSEDzHAkCVf//o3YnFpKZaXq1N5uEcjREF8onh0I2M5Va+p8zjjUMlq2Ob5z8BWdv5O1fE/lvstqOSaQ7/mWjDZoanTaSPAFvezHQ2HiSLF0xzNnUx/AynyeR3sQBdhi7BO+C9ow3ccZsNaQTYBBHmoSY7Icj+/CybyPBx8gnNunc9yOhu6G6H/erQ1y0T569qnbYON9Nct39ge9r/YGWPAwefgYKODcaSx05TJORslg3tsOVxLhmxVvqhfsr3qnJ6IQ2PWo+92/j6ivmZjDGg1OtEetWKuyzbEXjTbK3HOsBsXHHwknroS8QN7Hxf97jA+N1iMf9/TiTv2dmLx7DPj0mc8Mw4vLBX7iQLXbFEDZHLLmjbZZseh8y/fKmfKCeZPfWqRCYAgrA8AETP05UuBHT9n0Il5pL9mEbBukF2uqZw5af+nAQlkKyH3qCfFi2cKxuhHWFLFumL0g98ArhmLtfL4XuDJjC9tcQuP53VVB1rqjqrZXLSRC9V7mrsHLQiiuM5oV1nLmHhmDl5Ca9ayWz2zbZ+3QBrQpY1MO/2NDFLDQxxYRTAZG1xZslne2eh92cY1I5M5QWapvwQW6nYsY4X3BBy4x6L4jA2wlC2xyDIBQ/jVrZXQwa3irhWDEGVLdcpANSsGmjqXxwNMbJQeu9edXApk30WeV97Jb/BGtqUyz9YBLZNTNmJvreXfeX++Zpo/m/vlOtgIoKVsPrnUPjFPW3XLoYaYJ3x4/DcL9ld/9VcLoIWQYHFjoL3tbW+Lt7zlLROHCaK4T1tk3QnQGOHUONPUBbtKmu84Ld8097zFTuF9qju0pSD2zMxEAFIIE6bD+HjwoYcKmGU2ikpfpXwiUlqNeghoobRYFArrE2FwZiPaxUxKNcZKq9Us49cIpj9sNyXqf6AorHYxwDCgMWgyEn4iWF8DIQutowh1RKtRgS8Ufy95U5TCaoBpdY7ZqpMztPLmwWGjnQCt6pTD8hpjVJ5/WH1pva3qZMTqm6NF59cbbxayOknrGawZ0PKe3I6GzlrfrdUvthVmY9PoJ84fkcSnPfUp5V0DjnkmLZ7rOAyhPxiUzDj4QgOW9hzXqQ1orzejJ+b31QAt+LqeocM6zMbhevxzYnq428p2UUAH0Wg264qIPpF6nALWXXa6lAHywXrrS+cSvUV9lpyRncGGacabsmW7xr7RdtVxAjlFPI8z2hyDWSQ6r/xugC9HRbFjkGcAfDhSvAu+S1PezXZAz2e5m5+t3lxrHOvp5/UALbJPcHzN8nBLKs8UwKOOFpkflIUg0KDO4D0XvBcI9/cmB6mkg4am/b1W/zMIt5pjmPVXpp12hhm9p6JjCZg1arDBsBH9xmy0Yybmuo1oD7rRmenGE3qL8aL5PXHJwcV4ar8TvZV+fHXvfPzzfDs+uHI47tszG8ujZnTm9xT7krXOVmOAWOshrUeX9RwqgR/4RvBDAIo6fehsshLljRzgyuCD2VnwIeCCOp4sL9YT/ScjiaLm+AFmLhmQyWukzmfy6LTgnc6m/dPuxQ7mPg7QYI166APfAxLRX+Qn/ch1qGhH8ClnSdEnHUvlDNfyXT7gKIPBZXvjCgcPRYw4urJJdt4g2qOIznAUo14/Oq12CbJ2CZZ22jEEQC4HGFWlKHiZ/ZaTALJszuvWNSSgRX8YK/YaWVq0QTYTfV6r/tZGZe9612XbxfHAI/AxYGM9IJdtzaxfaEfQj74jlwEpOWjKOlmOmc/Wm1TGGwSiD24/pf0M0Fo83j5nwHG9ce7+vnMpUPer6j6T4HK2m/1bnrINeUZQOeu/afpRfMPfcjuZv7Mszc/kGjO17GdeB9k2yXaQ7a2nH3bqrB2ToVXvpMJYQEpC/uIv/mL85E/+ZFEwEB5A693vfne85z3vKcJCQ83fc5QBgmXjabsIY0RFYC2jpQWsGwwmhQGzQSTjTA6jG58GJIhkGupWJ1yFpuFF8UcEKhFcnA6EL3TzuGKz43Qctko3FZaRmrzA1jOWebbKUONXwz8bGippFxqGCdE7DBVAKkAMvsMBYMzwDpEglCiZWigK2ssFOZ2HHCGU31zEGrUKBXmO96zEBPXcbonC0hghAHNUGVan8pS5T9sky1xQW2tcFLV6br+AcY1mK5aWl2LP/J5ijGj4FUXIYQpjo8O1wDHpg3Hkp6I/IFplDPGuIMxGisJz0rfx6UGZRxVmjg1DkzEKDK811/bRua7zvH3LhppzznZNC+ubrQlP40RRg8LCnBqJt9xyS3EmKxAXMLCsyq2y+WP6/mwUOs8GDpiL7LQo9wSOPcUFAjq/p7qyO5WYQccj6x3lgHIM+Yhz5VY2ZYz3CDoJXlkXKq//46WJPGUUj7qPPI+t4srktQCt433eqXo94AHbvMg8hj45i0P9RO0pwCJ1fN7Koux3/dWNaYvLZzABuvuZOXebkoYsbZBVxylf6g5tn8xvfGd9IQAt9ctG7IKdNF/FzhtW+hlauGXMbXf5dwFAaZYd5ExT7DADjVyj4wuNaNf7tTOybqYfZhprS/OdbXJtdSASdbL60R2MYtDcF+3Gnmj1mtEadqPdWYwLlh6Ol3dm4rtXunH+4koMusM4fOa58T86nXjn0sH4yp65GLY7MWpU2UYCKAAT1rzL+oDfzeDU5uFdOcK1OYsIerAlENuN9sj6Qp9jY/A8CmxzL5+tdSWttR3lZ/mb9xyssni9mTZkz9BmfZvjavxG+4C2nlyXT3b01D6eBzDFs1xPzN+znvWsyQmN2idcW8/A2i5ep1BFa9iI7qAfMd+OUWsYw143Or1+7Fnux95GK+ZbnVju96I324mFxihWCEh1ZoLKFSMPLdpCB6ERdrmnJlKYXhvfIv9rNV/nI9YJPEIbOtPQHXuU73nlHTrMs3NmxiXXv+hFL5oU4redelZV/RAC+0If3GbIdxl8yIBBBqbgI/qR7eXMu1sg8e6tpzgFsi1krTblHO/6n/pRyrq8BtS/2RY/EWTJtr/yP+u73KcT8byd0samAa3Xv/71sXff3lhZXikG2Z/+6Z+WDBsUnEfk6ghPQxGd7O0ihAa3TIRAMj2wKOqUukv/Ed4eMVyc8vEecu7J2ycFZ7baf0EWlSR7/jF+EZ4aF/yGEPbUJGirMbZVumU0Nxu3G203R4EEtXI0Axpr5DAejB9SwFFKZF4RIclRVAQCzhGROQBSFKiKRKRZpWJ2lcJAQErglLFpUGqs6Qxyj4rZOiI4hAJZFv8UxBX4U0AJEHlijMbuBJgap6zXwSijdLabDU2BHPpmRoXAEO8YhtBPRY0RQD/zMxy7NM3CVHrl96yUMyDoWp2WXZCFJPfn7D75uXJqW6UGy54984WX4QMy83C+6+AY17M9gbHhPJH1yVbD6pSsXUBro+txtes01FRmRsRzJuYEhEwZKgJa2RHZBbS2Ohsbv1/nV8fSO9VH+XRYZIEFcJkji30r4/mdIs2sPbIgs3O38R5VV2YZYBYYhYOR58rE7PAfb/uny/U6UTj3ZBWYza6ecH6dLxxr9BC6z9MRWYMayryjO9WFZra7fQZgzOLGZs8wD9xjnRecU+wMAbUMINAveIp2+J+3MnmdOmGrts/JmGODVfk9Ow/aWVVG8GwB9wVgsAWlkQXKnS9ooIOdgbJ80qd6kXfa4uWaE2ATfNRmEugqzx32YrYT0R82ot/cE82Yj2Y3ohX9aLYX4vzFg3HZ1x+O6574hDh70I9GtOOuwyvxxVY7vnnF0+Jf+9348t33lKCajjv8AqBFMXFtN8fi2M3WE1igzwCzgFds21P+w2e8sNUASNHr1H71YADGbS0s7Z0Mcmub+54dw7qM4Rq3CeZsU+2c1XiJMZLtz9YyamVle0eAjrYt46Hs+v7v//5in7IGnCueke2W7QY0sHpaw2Y02804MlyJYfTjjLm5aC0sxvnRiSsvfVpcfMET47Yv3h63ffWuONQYxspMO3qNymYaDqifyN+bf7HmmU9sdkAgA6oZ+Fmr9cxjgpDQ0EOgtMNdk2Y/sV5cEwZotE+Zc7L/sIVdv3yHvOQZyimew3oCzKQf/MZYKK4PL2gD5TmtA1oZ8BWAONUA/c3P/u6dG6FABj7hQ/lvLXmmXsnryTWwkWdu9Jq63S6vK193AS2LWI9GQYYWReEPnHEget1eEShsOQTQQplZANWII5OdoxvbMYH1ic6RbX7LCHvJkmm3J0IaRU5KPcJUAKMzM3PM0Za2Z1aKTLtRBqtfpxMJo5m5Qjos39MfQAD3cHtkNo4/CtrFsNlnq0wU4oIttpcd3PWUlqCbfXWLajYa6D9gFUYOvILzI6ADj2A08Tsv7mecGPa5Py5EASXoBh34Lz/lRcvfpsBnEFJDyPv4TYcwb4HToZdvfJ58gAGLkjRy5/56C0Vyvafk8AxP6MxjEpwUbGPs3s919BXlbnFe+AS6WRTf6CfP8Xqei0EqSJkNSrPddKpyVCA7qs4dbWZ0v87zpp5ncK8yXAfllKzzzju3GLvcx7OlnXUr+ExNBvgh1yugdlp1StYuoLWVNV5fP2YRyPv1udVw1BmXh+q8sVXZdyLGdLq34RzoVCmTM9CMfNBYV3ZBFw0rHQK+s/AxoPFW9K9zj0zS8SUTiWxb/gu6nK4G00b5TrCAd2hBsWy22iO70RsWm8/WA2CcAAAgAElEQVR2SZ4XwQO+4/5pa455RgbjDOKs4YTnbUzFzulUB8vgBAJmoX/RFwZ8uB4njyCkxbc1urOuVUcJxNjvjdLjZF9ngEVdYyZVziA3s0MaY6cInqgroYX2lk6LATHfASMNLmWghb+Za20M9S330a5ZSAJABolmZtoRw170RxHD1lw0Rp1oroyi1RzGqLMU+5cOxdO7/XjmOedEY4kT2tox3HNmPDA3H3fun4/P3X9/rKz0os334wwtbFtOeWMbndvGpJHgE+tZUMtsKL579rOfXXiE3QMCqrxDK/gB3iLjnvHAkwAJOQtUu0yZILiV7Q95XzmXA7uAwdgY/Ma98OlGtr2R7c+6yCe6CnAI+gLYZJoA+rm1Tv0o76oftxvYwOrpNFulju6Qs5MGvRgcPhJnDCNeduVz47Wv+ql4wrnnxRe/9O/xf//V9fHRz382unvnYrnZiOGoEZ2Z2ej3B+PDija38rKfkzOhzKjShlitdeisXS0AbjsENwEboSd8xc4MgWXnWXsfPlOm0Q4Z/sgxgzbMBbIL/0172ee51t2tg+8kX2dZK19mfsz+RZa/8uBjXb9tjqtOr7uy/6xczH5q5qccDNamU89uhz2tjM0yN8ut7XjmTpjdTWdoUUNLAAhlBqD18Y9/fFKfg736IttrOcXbRQQFkgKoHl2kfhNKEaMGBcn1KGINNopSazAKiJiNY/r1VvpuxpiMp1GTo1s8D4YkQkYkjG0dOA0e/b2V57vlKM9NXoxrMbzGG9dnkCSDMTpkOFpPf/rTC61xpogQGuGDfzD02QLBPDG2L3zhC2nrWeuYE7qyEtJZc6tA3QHUkNNx0LjXMNfREMCED6ArAIxAkzxjBphtCgipMJ0n2tZ48968LS87KUZ55U8RdaO7zguKmzaYrwxkcb/HcXOv21ZyH7jGcUonCx1PU8gZyMz8kTPpFOIChrzrHDE/zOcTn/gd5RRTTjPUeDc7MgtxnCt4WiOGuaqOjp8fn5K1C2htdo07T64ZZZjRSeZDwEpFp6J17XtNBrSyjNhs33bv2zgF8npTprAePb2Mllh/ZmwRFGHtWoiZ65jXrLOyHNp4T6orMy/QH+WrQRmLEQuqHW/7p8v1ymwz6gT0qf/Cluvs1KtfBJyhgXpkNXrU7RuySihybA0Y5l9Zj96gpIEBHvUV17NdrO7Q2YayO8uQbJjv5LkScMu1QR03483zwzjUTwaJBKOwUdR/riv0rrThORbUN0PONck7tMQGYn3yn4w9wSyAMF585hrembd2q0kENgZkk7c4bbkZ7T59bsSg3Y3Z5YX4toXl+O5vvyDu/9q90Wh34slPfUY80O/Hh+781xiwhWswKoCWdKCPZApy6p/6Vn2P3QNo5LXZNpIunEJNWQD6x4t7zG4SvGU88KVgVpZdjlP7ZDX7Q54yAA692DoImEZRcu0Ng+Wr8SDtX3XVVfHpT396kqHItfQ1zyc1AO+8884SKDYrSZ7JvJ7BrJMBaDVHUUpWtOc7sXd2JppLS3FeazZeedXV8Us/9eqIuT3x4D1fiT+54V3xt5/6ZNyzdDiGc7Mxs2dvOVSKOqSN6vShTb3gb+SH4Hu27Q2SrtWwPI6Nh06yZh/30i7twycAWrk4O2vM+ZH+GfTnO4BKs7T4zLr67Gc/W7rDZwEweUhbVn517cr/6jSBMHnTHSJ14FUwdFOE3b3ptKGA8s2EnSwX4CVtbq+r213a4tp1J5Iw2hcnU26dyP5vtq1NA1qve93rJmn0KLI//uM/LtvEPAHkE5/4RJlQJ43JrDtIm+30Ru/LTp2K1hpEhw8dKkKRqBVO+M033zyJhJbowvx82V+P8veVIw3+vdG+1K/Lit0IgvUXNLYU7ABaKAQiSURhXSibfbaGlsbKRhV0HeTSqBacEdgQCMSQpu+CRWReWUCRe9mqIh3J6gMYFdCRPhpCKivHrsAwyirARR88fRNwRCOGd0Ed/uY35h1DjugOc61DrxOiIs31JVDGKkjrowDUqQR5N5LL3/AXYybjjEw0+smz83Y9nT+UP/cw19yDs4EDRD8wJK2DJW14DtFH7oGX4R8+C3QJWGSHBX7WaMjCLgtgBaxgm/0zUpV5n/FwHWNjrPSD5Crqgc3MdCYZj/aZMUAvDCUATP52a43yghpa1bHvmzfItrI2Tod781rNBplzrsPsbxp3zrHzJV9kmmS5ejrQaieOQfBcI0jZhGwjwo0DjHOqo8Gc8DfZFGz/QZbkOjRm+dZr6B3v2LPxr27PW/IN1GxUpxzv80+l6/Oa0v4xcMF2LWQm86luc+ubznpd39bXYM6iINOVbBRkP3oJIMAi2+g42sSxRM/RB5xI5K8ZC3l7f+43z1SPqEuzbt6p86F8o6/qWtaHAK96ms+MnXkwQwvgZP++fZNgHToYWpuh5BYnrofG6GH0HrrXjPOFxcWix7HXAEwAxgwAMw+sYbfx8T28wIs2DgGuDCP6o1F0WxxGM4pWbxCtdiP67VE0e704a2UYs9GIQytLcf4TnhBLR5ZigfpEB/bGYTKnBhHtcQ0taMDzCIoiM9yKKnAJLaANtaPIljbTkt+hD+/0D54lUA1trd1HnwUnBIuUVfJ1fR1k2TBNl/A7fcR2ZJss26Tpk5noZoCtx3vPe97z4gMf+MDEHsrrRb4gu5SsLIEvn+HaU1/6rJMl10b9Qezdtye6g250Fxdirj+IPd1BvPDy74k3vPrnojkYxX3f/Eb89xveFZ/+0r9F45wz4sHlxVgBiNoL75KhtTX7yXljfTjH2n5rySZpBU8hbwBSAfHhczMW3bFgMEa+cz3qKxqINngMb8HHZHjlF74RoL4gfj0DNvdb+ZXtogxeGnQV+FKWaEdPs4nW48Xd308/CshH8LA+kvIMHtE+ynyTA1XyWfa3tpNKruftfMaj3famAS1OOsSoZjIwpv78z/+8KAXSR3FSswDKkUGVynYrBhmHZyOQMeqoI4LTXRzocX0qt0gotDFOGNMDX/96ySZibDKpxnpOVd/sBCpg6Z/PFBjKRiRMj0HFdoUvf/nLZTsnNNwq/UzZta0MbkwzMuoKLINDjAHwCoWF0cM7NGJcKAWiXxglnpTJHJCVxQsFJ9Dl9bQtmMQ1WQEJaMF7OmdGZXjHWMQQ4jqMdoxPvnfrhYAa7XIdoBoHGsAHGE1cawTK0zWN9DAWo7O8cxIO1/IcT+IzFZt3aPK93/u9BaiDj5hD+Iw1Qj95Jo4HtGLNYDDTb+5BOWNYuxWTeec6FD73YEDTXyOuXIfRyWlA9InIo6n5GojQjDVqeraGZ1bmZlWa0p8dA64X5HJeaBMDA4NZIK0I8FIUvtoqg1GDYW+BYXnX7R2ZlybZXlusAbHZdXk63Vdfsxm8cv7qhno24OuGnNfuAlrbzyUazZnWrGvWm8eyE91WzyJLLr/88gKC833WWRpMfreV7Cl5yjVLf1jfbjXnb2RTDgRtP7V23hOktWtOuWqwxK3kyDv0i/OKXsj1h7jP/8y1Tha6BXmvPqQ9/vO9QKYGNc/gOn5nbtAByGIDMwJV9E1bxCzlLAPymDbi0D6as6KtJjDMmrnwwgvL+KHxBz/4wbjmmmuKrcJY0ZXoU7abMbbLL7usrDOuR79TRwh6UcPHIA56nO/Rfc997nNLlgh0JRvu7z7wgbjuuuvixhtvLKAXICPtX3HFFWV++MzpoDjgPIfgGs/FTnj4wYfi4DceiuVeN5ZBppqjaHDicoyi324UMOPc5nz0lruxEMNozXSiNYrowh/tRtmu3xo1ojk+WEYQAH7xdM1cg4h5onYUNgagqAE5+g0vamdpuytPoIO1i8wA1f7Rvp1mp9YDLNn+EATjudiJ9ElAUp3lVra1+It5ZWvaxz72sWL7yQ/cUwLWc3OT4uQEAT71qU+Vz5aJyKCF/asDc9vF38BQZGhRx7c36kWn2Sg1tJoLS3GgH3HZky6Op1zy5PjyPffEP935L/FQvxsrs61YJPtslpPDsZ+xwTYPaOmQM+fwKrxggNg5Wmv8rjva4SAog7/QEP5nTks2Yrtd1gB871zTrllWgq/yl74Ac8uaYc6Qa1xHyRvtU+ViDiRo19Mn9aZyzDmug1n6YvJevn675n+33VODAvCCyRs5aw/+go/U+TmhwOCQ/Jnt7a369Jlq2W6st7vTdfdWZn/TgNarXvWqIvz5j8P+3ve+twgUMlFQmkaEc8RfIueI31Y6v9a9CCxBFRkPUAtFV5hoXCwQAAaDxFPWNNQ5ehonHEFuAVaBuZyhstn+G80yAiHT5fRa/oZ+9A9DCIMI8McFs9lnc59FhM0Cy4tuWrv1RSD4xv0oKOhI1A4DUEAK4ITnANSgvPgdo9Li9xaHN6riMc3SxsWe6S0P8W6hU+bULR30h4gQ7wCA0pfPOFsYoTpdgD70CQNfsI1nq3D5jf35PItIngYd/aFdADFeGIE6KNzPb8wVQCRRTxxM/hOlop8obuYT45nnmo3FO+AQxjHXQzvmnne25hFx5F4zvgAKoTHPpG2imaxB+vnjP/7jpX1BI/gLw+Kd73xniQLniEIWripuAa1pxqcZhYCSAsQ5M4Mxzs3OFkcAUE4DOGedOMcaHK4zn1/V0Np9nQgK1I2w1RwKn5XXHdcqw+sRzRPRt902plNAmaeDmLdLOSfMi0Wr2dbNuiQ7S93rmsqn3dEOTrd1+Y6X/vISDgbP4YXDC5CCs0/Wiev9eNs+na5nLrQXjOBCO2nD/Fp7kLkQyOf3aSAStHEd8jcZCugkv5dfrKmmXNX20RFUJsNXZkFk+aAusA8GeLRLBDvky506Zzqo2lDYCFdeeWXRh+gt9CRjxUlnaxrrhkARawN7du+ePWWu0Lmf/OQnJ6UfoAt2iyAUGUvyP7RnHaKzD4+BXdqDZgRH0d0e/gPt6QPrhnWE/cT8AkgDVH35X++MheWlWGz2o9EpKc8xGA1jBOg4asV8rxWLR5Zi3/nnxVJ3Jb7tnHPiG19/IPqjfrTaVXYAgJb6FNuAZ2Gb0x+dep5NAA37AlCBF7yIXSK4g90MPbEbLH7PdYI+GRzjPrNjMm9Mc9Zy5sJE74/bxUajz/SJPgpKuWa0T1bjP+Yb+wvbzG2SGeRwPUAngD5sKbOFBIBtW17K+nE7+Z5Zm212YmllKZpznWg0R9FbXi7bTveNGrF/ZjaWDi8U8GohBtGnfMCeueiPhtFd6UWz2YoYF4jfbD8FdvSP4AF8D2SadfjWattSLtCSLYIeiiHf8a6dLcCIn0DgO2exOE9co2/Gd6w/Ajh+R1usRexmvzNYn+WmoOQ0n4LxaL8L6Ht9HmsGCzZL3937Tn0KqFvFB7I8MwiVEzMYsYCr124XQCqPZrl7OgNZE1l98YUXEwiY+nLCRLZVOhSFf+Mb3xhz83Mx6FdHUr/1rW+NW2+9tSh3lCPChO+zQWWdH/ecbidLq5RV0LzDeGa3cMohLz/j/Bv9RAHeM3bENRg1NE8EmKTgVKBrHGgkqlAFAABWUAqAFxheZhtthX4COGYf5YVVF+LTFgJ9g54YDoBUKBhog1ICCHRrA3wAT2CUYMwRHeXZ1gPLhkle/BnxzmCfAgFaoWxRajpw3sMz6J/b2UTK6QcKEyMJIOZlL3tZMdLMDLMv9MMC7R/96EdLO8985jNLFN00fGhvrQWMZLOXeBZKn4gfzyArC1rQBoYu12EQky1IzTlPtDL9HzAO4Il+8Z/PvLgHJ+YjH/lIMcqZE+nK+JkDnkfUl9eLX/zi8jeAEnSBJq94xSviL/7iL8r9FnTN/O1anZYBmEEO6AU9cg0N54Vx4EiXei7LyxMBngEv5IIGKs8vANi4LklZX6NVRdJWWP4xfW9ewzkinhWf674OJK8Hdj+mCbtNg0eOKF+MVmcQmjnhd2QAW5uIVltHRNDENeZ8CiKbhbOZrstHOLascz7zbGQTTrtZrptp+3S6R0dMXe9nnWq3F/IZ+ZfBfr7LczcN4ALMApgxyGJE2PpFOnUZ/EQ3E9DRFhLsMcAIz/FsM9DVu9mhl5dOZDR5O+ZdPpU+0PPqq68u2/8AXimJ8fznP7/oSIJL6CsAL0pPoKuveMYzJoE6t8hDO2jOPYAt8DygFLYZmVrMKUXGP/ShD5VTetHBbHnTZmCe6QP2B/qaZ2l/se2NPqPnh4NBfP3eB+Lw4kIsRy9aM+1oEPEfDqLRbken0YlY6MVMezZW2I7Ybsf3fe+z4qMf/nDsO3Nfqb3k/Oi40190LHYX/TSbj7GzbgHSlCfwkHYbNg9gD+1g61lvlvYZD7Ypdik2iDayvKy/wHs9iCIYlteJc2afsVGgF3aSbWvPrweocj0AngF37QsD3QIktGeZFO1/5az9z/qv7pBuB+82ohGNfjWvK9GP7rCyj5rDQfQXFuPA/J4YkZnU7UZrHiBrFMu9XrXzpFHV3aVgw1asKIOWnjoInyJz4BUDJGuNXXvYIu7QzeAy/MQ6xLbFhs+naqLDrMVGGzzXDD375AFCALHwHbQxyMs69jnKM4P29eBQtnf8OwMR3CegL58qT3e6/NsOvtxt8ygF5Bd4UkBL/1XQVv2aZZ+ycBpQqrzZDsB0u4CzncYTq2Zo5UnIC5/Jes1rXhO/8iu/UhQGL7ccoqBRbih+CIjyw5HG6EbYokSNTCIsjFzyfRHYzWYRZu6jVqCIsKtoVDDrEVMDnvvMVAEAYZvZF2+/vShjhCtC0S14gA5k5XzqlluKYlCYKshUxOs9e6u/K8yNXriFjEwyQYi6Y5oXy2pOqPPq2IzUZ4NBg0IQQqPcBcfvzB1GEiAKc4dBREaUxg90Yx5Nz+cexsA7SgfQy+fkyIv1LLjPLRFmfCE46L8RURSsx50LrsB3GJWtZrNkC/C97dBnMgiJFl177bUlEqtRCa8x9/AyfX/2c55TQDoMUiOQ9kPgDFAHOhK5sggvNCpF70ejoozJtmKcGLxsC+SdZ/D9DTfccMyx0dIXI25pebnQkj4JEBFJft/73jcB4KQf39NXxsez2U7xyh//8ZKNBb3oP99zMumf/MmflHahk0C1c8988SoO9FhQMy5+N3uOa3AIXK86W8wX7WKQMz6NiK2ug937dylwOlKA9WFQgTXk38grt3aQyUrGK1HnDM4jB62Dhw4mO5Otx6xp7hUI2066aROYlYLeJwPFQIdbOjIYYn8eC5HC1WhfN25Xuy4btXVjlM/Ie0AQAnI64mZnwS/oY7J9ARuZC7ewe8jI6e6QafsZpGFNmC1NFhVb0aAddMQeAOihhAABLO49+6yzyjpCTxMEwybEluU/Gd2AyNyP7mcN0jYZIujrMnfNZgG/3OInWMV2RA6+AQQD+KIv2i7WyMRWvY3Mr6XlWBlUNSr7K71qe8vcbCwcOhJnzMzHaDCMfgxjOBrGNS98YXz8E5+I5UG3ZHK1x6db1gMW2tLIHOxf3q3pmR1/AfNsgwlSyDsC7QZYzWrRPuJ6Mw8FgnTyMmhkkFh7JGcOYjMhW+BfrhOMZ1zQzdOlrXMqUIV9At+/8IUvLBl22jHckzN2tlNGbrZtal+1Rs0YRSN6rVEMmqMYNoCnRtHk4CH4a9w4f/ELIFiT+4ZV5VGu3wqgpcwRyIHu8DgBdejH3BuQNwDMtW5DVT+hmwCt9P/QY9TLYo6x05FPJj5wjbYq84qswr7HduVv5ZygOwcV5J0ROctwPflWB7P0qdzpsd79m53b3ftOHwoo0wwI5cxCa1JmmalPnjGELJ937aOt88aaWw5Ful3sZpH8wi/8Qvz8z/98MQZ4EZV9+9vfXqJVRAEBCniZJcUEomC4H8WDg853CDUEZd4vzX052iNCrhLSQF5P4Jh1o5LkeQhgjECyY27+x38s2TEWEOc6nstvCNN/+uxnS780jHie4NbJALVUJBoF1Dhwn3jdsMgLoQ5ErsYijI12ACg0KASuMnosvb2Gz4AbRCcx5KAPad0CQbYh+KOCYzzQFuVGW/AA0R76gJEIOMYL4yM/MwNiKlnnBGMTR+4FL3jB5Dhn2i61RYbDogz5L/jy4Q9/uMwtRiXp6BiUtAnIhWIlYks9LXjisssvL/wMSMM9ZFoRzWTM8m8utCwwyG9kZz34zW8Wg5e+4WDwYr3gaPCfZ0EjjEnoSR8Aouj/D/7gD5boG/xJGzoo8IBKn+v4HQOcF9EuAD6MbdbZj77iFWXcjJ97oDF9+8u//MsyX/ad8fN86KxBXeZnkePAq3XLWuJejHWMEAU4z4UnGQMygIwyax3UU223Lqp2W9ilwOlDAdZHzrTV4Od75A+fydRk7QMUsT7NbFYv62yytll/6FZ1w3ZTSllsXSIcHZ1NgzG5D2b21LMwtrufO7H91aKzdXpNi+xyDTQ0qxX9YC0tdIj1S7lOA5v5UB7LQ6d7jTNpbFAOfUetJHQUPEvwDcDPotWAJjrqZWtVt1tAJwKg0JVAIuAyawybA10IqIX+xYaylpR1fQQTXJOsVbKl0bWsb9rlM89Ft/Jst0V+6tZb4p6v3RuLi0vR4h+nHDZalY7udUux8EZ/EP1eN5rtZpxxxoE4+8yz4qv3fDV6gBlAIY1GAbxWA7QEIbRreb78omziNwO92h3wlVlvXK99nQOw2q78zrh5edKjNr9ZpHWel289yRs7DZv9pptumpx4XQC+fn8iPwXNDPDxmfUBWMh845NwTwbsMqC202REAaeGrQJo9QGzCqAFnFXBVxWElY7MGTUCvKsAWuWnUTlIYCuAVk4eECTEfsfmhJ76b8y1PpwgFz0w24+sR9YN88F1gFn4h7TP+mENCoA6fxnAzzIMXoQv9BeRfVzLZ/6T3SXoZVvrzW0OHCgnp/Hmeu3s/v7YooAyTnkmvwnY+57lb75HHsvJOethGo8tCm9utKsCWihityUZrVEo/dRP/VS84Q1vKM49ggQh97a3va0od0AKC2RnUIkJd18137tNy61dRltURmbtqGhVRjBFZoLVhq1BozDmM88CmCCz5qtf+cqk2Lj1pBCYGCqM55Zbb51EBerPsE+bI/nG7spGL2MmCwfaAPiwGOqAQX0xZEHtE1UUGg1u/eJ7DT/agfZGWBTyzB+GGwYbRgZAB4YekUuMBrPvNHZsQ0NCwNDTnSxw7nZA5pc2MBatC2WUjf5qUClAMOIBV1CQzBm/M4+CYWRI6RzCt4yHKJ/XuP2P/uAw4hSSQQagxfj27d9f0qJRvjyLvnCP0UMdR8FNFSuGGxlonKKJgUo2IM+nHXiPtUG78CDbHmgbA5t5dR4EtKAtGXDcQ9+p50GtOvqMkQdwhkHOmADbyOjgO/r0E696VVx//fXFkMTJod8/8RM/UbK2oLOnJgoeG/E0gj8zzhQxoumhCh4vLmCJI+1BEM6NcmJjnL571S4FHpsUsOByzlBGjpl9g1zy5CZ1Ke+A7NYNFODQsdCJ3O4MSQMcBDbKyWyHDk2yq/nNDC1ndiMgzmOTC6aPOuvv7OA539pH2jV8b5Cq7sxl2yBHiU9netcdCdYaGR2Mn+AP2wbRbfyHhz24hc+UnzjjwIES+EK3os/JSsa2ZW0CbqGXccgpAUDb1qHCeSc41+v3C3DF2mZeaJ/1jBMOUI0jT4Y2QSozVOhzyeq689/i07d9Ng49cjjavYjRUj/2zewpJ/92G/247BmXxz997jMxO9eJle5KdNqt6LQ70R8MY7HbjXZnJjqN5rcAWllWwCM5oyrTS9tSm8tMBK93LeftYNwPT7LufY5ZU4L11vvL4JLXardp35tZT1/IDCIIh63jtjH5WDCFzx5M4bZC5hu7qr7LooBBO7pGJwBVq0BWJdPqGHCqytSqVxgt2xRHUf4LaG1lfefAiAFk7F/WjrtEsB0tLYJd6NZp+AC+Z60wd9BaHwtgkt/4j73KOsIGlqcEsJR5dXBrmi8DT7BmAYg3GjCp+0c54GLAYCv027339KaA/JMBLflGOZn9bWVOBvT1rafp950tn3bu3K4KaOU0UqM0gkNkaL32ta+Ns84+K3rdXsk4ede73lW2eGFs44izpcztEwBfTJAAikg+7YpUarB7HDDKSeAlZ/vwHdfWmaVOYhWsClIGBAwAWFhaXCw1EwBQULQYGBgsvEph+3/91/IMoz8qSX6XYbd7Wo168TyMK/qJglY5ZHAvR3OnRek1GLwOujMma3nwOWdqQXOVjLRGoVEIHfCHVHrm2QLD+WQmQUnay0aPNKRtgDEMQreqQUsUHLQnQqqDliPLjAuDkPaZL5QovEeGEIrROS5GFanZYxCVCCjAi0XquQ6eJEsKHgQE4tnQGMCIvn3/c58bf/d3f1f42Gg4QBfP52UUUxBKA9HTCqmDAS+T8g4v8z2fUbqMEUWPQUukFrCIPtA/DGKyujBeoQ1GAcYc9wHgYYgzBzi0nGhoBhpGMv0jy4uxkaFF/y1Kyxh+9md/tpxGypjokyCymRU8D5pCT7YsGGUDcCM6x0shzBwS5bbou06sa2YjoPN2r5/d9ncpsJMpgOxhHSPPAIRYk8hE5Czbl9xOY0TaDBIcgLJG2+3J9mOj3Oqn7c5AMMhl38ya4PnqTGk/CTKkyVhPf+/kedsJfTNLFj1kpp663DmBB+SLnLmgPbUTxrFdfTDo6PihDcEl1hg6luArNgF6n0wsdCl2AnTCvgFouvOOO4rOpTYsaxH9jf1INiI2AjYHJQt4/fRP/3TR5/x+7nnnlW2K8D39IFOIUgMAv+h91i52BGAYv2Mj0A66/Md+7MfiPe9/Xzx4+GCMBqOYG7ai2R2WIuHo8FGnEZd+99Pia9+8Px45fDAWFxfK/O/fuy842G6Fw5A6s9EcjiL4P35l+5C1l0HnbE8boGO82ALaOmbK57WdHTHBL+022iFoRhs8G9pCv1ygPQcDM6ClLSqPQyvoikyEXjyLOcQeBlQB9Ic2BlW5hq1utAPdnQezyQaBuIwAACAASURBVHzudvHe1tst5xwWQKvKyqpeBayagFvV3DrDxwJcW8nNGj+r0ZiAftrgrCXq4BJENgMl246uNeaC+cFmZM71G1lvt9122+TUcU/HtfA86y4nNJQxj/tRB5xyhhj2NO1mEGw9QGAaiJDnTd279bncbeF0pED2jZVTysppCS/KXNYLPK7fyLXZV9KnX49/T0eanogxrQpoCaYgnJgAAScWOoDWq1/96qJQNLLJ/Hj/+98/Oa0FpU1kCyGH4OLF9R4BjIJ08oygYKgDNiEsjciUekRjEEsm2kiGlP2XYRhDzh666MILS80EtqFhnLBXHzDACBAFGXUyeK7K0mjVdjvs0gYDDHq43c16TfQnC+W8qAR26KOKQOXgPc4bdMkRN65T4QvcGfF1WxuGGfvVs1Pic2jLSB08w98WfRS8xADDEOHdTEAUIAYnW2yoMWGUx7HQLsAPCtWoHL9xLWAOUVGioBOFOM4oYw6JegJcWlCfZzIWtiz+7d/+bTFscSQBl8iaAgS66nnPK7wNSIvCLNsQL7ts8hwLU9o/PgMokfaMwm+3WsWYe9GLXlR4GcOKOWRdsIZQ4vAeYBF9B6gCFMTwJrJ41913F8AQg5p+uOWP/nEv/WVLJH2FLjwbOpD9hYH30pe8pGwDhR48k/6T1fVnf/Zn5TNtevIk688ac9AWI58aWvwOcIihkQEw5gbwF3rTllmW8iRjqGcQnghhtdvGLgVOJwqYVcA64290EGA0ssrsaNajJ4chM92eZLCgvs6y3ttOWum4CqjTD+QXL/qIrs8ORnG+0mEPuwbb1mZH+0N7hNbU9zqBflb3Zxthu+2XrY1u63czVgEMWkMnAXJYmwedRwCJ9XXNNdeUrBNsBU8GRS+jPwl6AWihiwG5PNWX+7kWvU2GFzqcYCPPgM8J9GhLYjdgY6CbWSPoYtY6tgL9oV1KBfCiL+/6m7+OwyvL0Wo0o90bRXsY0STANRhEa64Tcwf2xJMvf0rc+k+frmyodqfUUFpeWonZ2bkYDUfRAgZJgFam6DTH3++02QxmcZ/ZoNjiZt5rl2q/GRwTVM0ZVhZdl7ZmF07LJMwOnUF1rid7HluHvmBXYVPxQjYig3wubWIPYSMxN26t1abV1t3J8mdUthcCaLGNsPpfsq8mk1htQawysY6CWvydIa4qW2vzr5w1RSvMB/YofE22IfyQ+UBdBQAJzzMnlpmhLUAnAtDYpLzcRs+cwyPMM/NLm55syXqx8Dvt8QyzkAXVAI+x0fnsoRjrBUy02+vrQr4QeN089XbvPJ0pYPKHelRZlv3gHESAFvC3OIQgex3McsfSTpZPO3leVwW0csFFAQoNcIrCv+lNbyoT1Gg24vChw/GWt7wl/vAP/7AodGr5cD9CxoLwOQNL4xZnmGwRHGMmknsBtAQs+J7fyfoyaiMx1xNYAhter3GBwEThXfUDP1BABgAi+ssWMMANrqPvVz772VUtpPEpeDKs26nWe/5WJ90ImtEzQRsFLQxvdBajxjRe636Z/st4jM66WKQln62h5XhKFHCcmZYNYr4jMwhQBLphnKF4zEyqg18ZiKJP+RQ7f/Meo24APmQkwTfMO/zh2Hhn3qiDwX0Yn7wDrBh5BbBynsjA0zjDKCWbCICVZwGcUnide8k0M8OL76gFR//OOffceOUrX1m26AEQYUQRyUW5YuBmoI65QCGTWYWhBW3m5+ZK5FWH0/FbU4Px0V/ANkAjitTSN05Ggnf37N1bjGCMA+ccYwAAD/CKMWCE0w/ALQxk+kG7KHgAW+ij8eiWTPpn4X7HYCQf+rIGS2SWGhy1Ip86SqR30w7rRGNEp4F3Mzq3ugZ279+lwOlKAbdYm2WlvFaeuh2Rtcm6RN4hA/MhK6w91poRP/U0n7cbsNCg005we1FxwprNY041O13ncLvHlQNW2ky8GzTKAJZAQB3oVGZrQGsD6FRu9xgerfblTx1xgQ7WCzYpdACEQv+SSUK2lLWBWHvQE1uRrG0AZkET9DG2hIWuCcARgAKc4n6CZPxmkIjnEqwjyIVDzxrludgSBIABedDl6G+eB9j1wb//+ziyuFTqgA6WV6LdBK4aFlu7PdOJheWluOx7nhEPfP0b8eA3HizZ6P1eP1rNVgE/6HsdLKrPg4B0BpD4m3UMqE7gEDuHcUAfbBD0frYPtR/5zaw/7ElojJ2ILc8WM8H5nCEF7wpITJMXtGMgHF5F7iFrACGdCwEU7B/6beAZeiMrse3czZAzfQRqHi3eXO+5AFMVYAWQGaUuVga0/L1UyRpfZ74W2xNLifhSV6u+MXG9Jx/9nfnRxzDozXfwLvYqtEUnwbPQ2jnhN7bnMqf8Di8xB4DDrA94Q90Ev8E38qoyyq3TggP0irlmjlmbZlnCf6xl/AV53mSH9fyzaYBW9i13M7Q2ziu7Vx57iqv0yFlc8jBrKWemyrdZP4tV7NL1+CmwKqAFoVE4AAgofYAGiI4Cx8DWUYf4CBkzfnCGEWRm2BCp4sU13C8qb40NBSeCziOAAbLIoLF+D449DjTKjH75/VrDpX8qXJUdxgjRNITuA/ffX6JiCESUL6AICltmu/Cii0rGFv03vdUxZQV8/CTf2B1Gwswqw0gik8ztm7kPGc3NqHBWCM4ndIc2jNvjqAF0BCFUHGbs+L0ZPtAQxQStzLgSEGFkZsRpUGZl5ZwbYYGPeLYOGePDCHLxy1PwE0YT8wkvAjK6LRF6YAxyL0DOxAlIjhVgIAqVrDLGDXAFMIWxBT9DMyKv8MCNN95YFX1vtUrklOvYDkA/MfJQ6J4oBo0sOM/frBXogrLvjmsIoPAxXgGsMHx5B+iChkS5AFOZW6K7XAtNMci+44lPLMAYzyQrC7CMKDFp90SPGRN95fmAsfwGjRhfMTqHw4kxAR0L+DxO38b4sHYWvzE2PgNm8WyuFdByzeq4QkOjbNbL0ODR2IWHttuh3tgq2r1qlwI7kwLqGbOTBbrNSmAtIw+QRcpDdac6U4fD9SZ4zfXbHeGjLwaNrI0jmML39Qh3BlbUEztzZk5Mr7bqNGvgFqe2WWVr5Giw2c3q2ezQGcjItoA8Y5BH2X1iRrvzWsmOgrsBtOOkC58JDvGOHYBeFGRhPfIfXUtAC1sJ4Inf4W0BL+aB7w26Yh9hM2kno48BY3gGNggvdCx2C3YM7TEXfMbm5VmHDh2OpYXlKrA4w+FJePQkXA1j2GNnQ8SZZ3MC6jlx31e/FitLy2UtznTa0V1ajna7Fd1R/1uKgmeAlOfmoK9/M2bs45e97GUlmAftsIMYP9sy3bHBOLB5sOHI6LZtAXnaIJsHGwvew4bzYBquhV6eXue8ZHBN/uc3/nMtz6I/BhDpqyep4xsY3MNXwT7kPuYiZ4w77p2cQQ6YRSF4XpxaaIYWn0tGFr9PwKychlUVggfGogbXVgCtnAnl6rb0BvTFVgSgzafqAiyyXjyR14wpdyhkH8RMFXgjO/CC9e6Iqfs5flZvsmat68o8ww/0fb1XBhvUTdl/YV3vvnYpsBoFBETrdla2c5RhAvnZT87yJ4O68PUuoLV5vpsKaBWBOYrioP/Of/3tuOiiJ0WvFJ/sRDSqYoUxHG/zJiJULOjiA0e3uxwzM50Y9Edxz1fvjd/6rd8qmTEIKBSgGR1mSqEMEZAKIh1mBBfOPkoegxnB6QlxKMf1IoxZSPFshB4KFmOCLBayjBaOHCnKEYMEoIu/eRYnvKFA6YsAjZFwwYGtO+xr5wNjtJi5pBKHzAhtnBxPn4MO9f8IdK4zxVHjTOPXMVj4nUUETVFEGGKe4meWgFtBoR2GCNFIwalshGh4s1h5tkZ0UcQcNVzbD5+NFqM13AM4BYAGX9AH2mNM8ABGEeANPGWdB+pSAPBg1JidUJy8cfF82iP9HCAKvlPh8Uz4ixdjBFgiS+/hcRF1PkMjFTTAEUrbQw94lhlwGqpk9QGswW+PO//8Usjd0z8BzACO4HlOG4Re1MvBCOAaxsnfz37OcwpwBehljS3G8Dd/8zdlfgDIoAPPUjELTGFIvuIVr4jZmarmBr9no4DvMFSJopn9J4+bLVKiaKOjpxlJewA2jHD4SfBK5zk7TyfDod68yNu9c5cCjz4FWHOuPw2YnFXBGjMCjpxiTbqdIq9rM58zYLF13bQ+feir2cqC3shDtgYRADCYoqObnen1Wz/1r6jLw+Md0XqAlr/nTIRsTJu9VZfPyvoStDiNX3W6wJvWGpNfoYVlMwRN0NslQ2QwKDqc04YJbg2GgzFPD6MB0NRuxfLS0qQQOYXYu91eMYI7nZlothqxfPCROK/djjl2K/R7sYz905qL2Zm5GA76sdRdjoX+UszPzsWe5kw0qTXVq4Jko/4oeivdqvB7bzn6I4CciMZwFBdc8B3xtfu/Ee3WTCwcWoi9e/aMM8aPxBwlJCj4HoNjAK1pfCLgAy9o60EngoaUSiBbHVoRgCOoTMaWNjJ2FLYgNhIHFtl+2eEwMxOdVqfYka25meIqlFpQbJ8bjqLTasV7//bGePDhBwuIWIDwzmwMB6MY9quaUY0m2TsVkGutQew9HUH518AAz0cWYtdg3wMMuh2Oa7QhtXl3MutXGViVf1DfblhKwrvNMO0pPLa+FoBWc0uAFvMo/QSZsh+C/YktDKjFHGKDA+Zqa2p3YjNyaJDbTtEZ2o/Ml/Pps/jdTOMMQOfgvMCTtq9BIO5lPasf15rj1QAtAe3THfDfyfx/KvQt2zPyJjxlwEj5ZGJNWcvjzHWuN8jiPfqkXp/l9alAj53Sx6mA1hDF25mJ6657afzem38nhoPl6HdXYnZ+T8SoHStLvZjtzFXRgHZErx/R6kSsdDmatRudJqedNKLTno1fft0vl+LUZjcBtOTJZJL5DkcfAwPhmIvQM9EITv7jzJP9AqCQDUaVGkQ1Si14IyOJjgrAKEizw58NQvqo8bcZY3zaPZlJm2MA0O9M2a6E82wMhqOpIJDjWc9pEVSSTi4cFxWCHzAF4MisLBcaCggDBiAHoI8MKAS8xRcndaparWPqpAiUCV6pHMzgU0nSlsUimW+BoRyJ5hr4gt9QlPw3O40MPtL+UZKMgww7riUCapo64BvPw4Dhd65liyF0FpCC5wCHAIsAVMmYIppUr0/GuLiWaC794TlZ8fI7Cl5gFuCVNgBkMfxok2cyZhQ335VtieM5oE3uoY/0hXkBFOMZRCWhJ89m2wL3SwvGYyadGX1cXzImlthy2Sp0MaIs2Gc2VqY3PMDzoNeBA2fEwwcfmZzQxDPgBf47h+vx304RcLv92KXAdlBgGkCfwQMdqJyBZUDHjIG6Ua0RlMGI7ej7iWjTAIRRd96RKwQGkIVkSAi2OV5ki0EW+oCsRqZnkEWnSb1lVgAyDNmnnON5OkHcz3WCEWY1n4hx7raxOQrI29xdt4Xyb5trfXvvqjJcqu1ax2zvKgW6R9EcDaMx6Mf8bCeWFpdidm4ueoAxjWbMzu2JhSVqTTXjQLcb33FkMWY77birHfFwcyZas2fHyko/Os2IfmsQizODAvQcWGkW8GKxMyjZOe1BI9qNCtDpD3oxHG+BfPzjHlfsjH/+59vLgUxEkgXEeeZgXGbAcOk02tOmmUrciz2CzcEawm5h/T7vqqvKlkhsPk5dJphIkI2AGZnmBA/ZwaAtyDrmmgJ4zcxFa9goQbGF6Meo04r+aBit4SjmB41oNUZxpLcQSwB1A0BAssdnokEB/H514FOj3aeX31IDVrkgwO8BU8gabCTsPgJ9JxuwrQP3BnS11wVh9FHWsp/qOwW/pRZWqpt1tGbWsWuCTarfkqJ3HMtGgJB+5jpYOu8GNPjMrgWAxFw7kXuwp/EjBN9pS/9D/uM3y6QIBpi1VQ/G5u7zmztEzAQzE2YjYID+kfPis3z2bpbMcTDLY/DSjC+oz0xAsZ6fPMpakDe9NgessGNycFO+fgySdctDXmXLIfVzGvHqV/9M/MZv/Hp0ZjqBenlkIaIzXyVpoTBXepxoRHE/8uEj5mci+t2IPTMlQzoaw4g3vOEN5eQ4BbmTbM8VckwqggilKjBSlPm4zhOZKygsMqsAM4xITwOObDMjpzrvfjftPpWlSkjwazOA1mozU7U1KlGshYWqmCV9w7j3FBgifJxyV045GRfSVeDqQGxEYTseHaRMA5SPW/3MhgIMIWMJ5wGHBOeErXgYKigmAEXrT1gTym0wOSMrL1auM+PL7DJrUzAWakKR9ePJTHmPsUrTfrPo+d3CyIJ0HhlMxNBoI8do42DRttsVGQP91xljjixqKi3MuMogqc6pgBqZE36ncUjfBO6MJFqfTEBJwNTtfjq7fG/xUvmB34xmaXTyXLOojK7aT8E92n760y8vUdterzspFMx9PMesCtdPXitm9d1//wPx+S98IQYcmzSOLBg54HnQbFfhb1n27jZwClNAQCsPIX+XZYx6hGvr23HrjpDtZV20E8nktrYciXR8BijU5cgY658gp5D1jBvnE4fZujuMWTtAo07Zr75BflvjiHa5Dr0lWKhc24k0O536tBpQshFncqfTASgLQKbYn82IQdnmBZg1jPZwFDPDQexrtkgdKlv8ZmbnYhmQa24+DpFJ2W7FXg5+6XbjWXN7otVsxG0ri3F/Zy4Oz58Zi41WDGMQg+Ywei2Anog93Wqb1MLsIAaNYTR7w+hEVYsu/7d0AOsvF1lnnQgY085aoCG/uX4NGP7wD//wJAO02FCzs/EHf/AHZT1ee+21kyAf4AX2N4fluB2a55FJzo6OAlAsr0QHm6bXjeb8fLTn5mJ5cbkUq7/hr/4qHvrmN2Om3YjesB+9GJCOFU3K2I8A9caZg00ONBpMZRXtPuscsf4pQo4swJ60BtN28tl68lkbuK4TnJvt7NuJaFseoS3rmWmb6pfxju3t6d/KYexdArKAniVjb3Z2AmplvswBVYEurs+Zv/J+fUyZvmZmCRpsdPzazuoMfVP11kbb2b3usUcB+U/+FFcwOSQndyCPcnajv8mvu4DWieOfqYAWkaK5USte85qfi//11/9TDIgudSN++7/9fSzGWdFv74v+WGG1ici0OzFaWorOcDH2dxbiv/za1TEziphtjeI3f/M3yxYnT2piYhEkWYDpVDss0U9BEhQX27TYsgW44ukwRmKz82DmVQYkbDcbW1khTTPCctsnitxHhfkoWmXLRndyaofb56p02Wb0SqStAiEcU05LPJ4+ZeNT58p9uwApbutjHti6R7SO63Q03GqGghLUMYONftiWYBv9hf7czz28o9QAZHBiaJ9aWRbsJKImkFQMom53slVOg0AAxWi/jpTOkaAdv/MiYgTP0Bf32fO3Bc1pN6eAcp+ZW/JOnS+cP/lVPs6ZfHyXeYf5xGhk7uxrziDwGd5ntkEG8RiPqfKmY/M518GyTQy7xz/+cWU7BBlauT+uPY0qgVRrzPFs2r399i/G4SNHYpiyBOvraT2D7nj4c/faXQqcqhSYBmxlfaMOs+YRn5V7RumzYa+zpszfyXSpywBlMO8Cdzg8yFVlppF5M0J1JszmUp8oF/neotNmaymLaBd9xO/Z8dmVTdvPNZnvpXcGZ0/lOcD+5WRBXivtCtRiC1hrNIq5/jD29Iaxd7kXz3na5XHlM66Im2+9Nb741bvj4KAXh5sR37F/X1x46FCc9+BD8exzzy01rz794Dfjq3v3xl1nnBH3xih67ZJDE50Bpxg2ozlsR7/ZiMXOMAbNUbGfm4MqSz/bKehw15Cz7NYtaG6gy5IcqwGM6HxPKCZwaaa3J8lde8018b73va+ACxS6J8udjHCybij5YDBO8JqsLQANSie0Wo3o9akBuDcWl/sx6kecOX9GXH3NtXH9+94d9913b+whuWw4jGVwvGZEazCMJjBfk+L3zaPFolZh5ewUYl8iZ8iIB2hbDQQ5kauibiPW6Zx/V8bVAZwT2Z8T3Za2rkApcpYMfe16MvX4Dr1GEFw7l88cdsS1ZkFpm3KvgWMBAHmW/mv7VrtUqiL/GTCoj1Gam6WXd6VsBFh3jMoyQbzd+lknmptOz/Yy3zBCcQgzx/VRWRv6r1lXKtv1D3ezA7fOJ9MBLSI8/UH8zM/8TPxvv/V/xFK/Gf1WxG+/+f2xHGfE0rAV/dYwZudnY7DSK8p/dtSI2ehGZ3Qw3virL435TsTcTMSv/dqvxTve8Y7SU0/EcFIzQp4dZrcNcg/MYcorW98AKaifRH0hgRSNZdqtZ6DUGWgtAbkeyJWjC+uRfhp4dlTRjgrgsHfvngnIgSFxdKvlqKSYA2hBFwS1Dk5WAOv1wd/rikGHA2CJhUZmEy+3fWZlgqFjKrkLTqdDQEegxrRJQTi3l2RFhfEE2MRzLarO9RgigF8YJhpXzqtb5RQgOSWTa7mfPnMdfxM5JG2el3SDbzilkevYMuj2RJwixqHjBA3qWYK0Q7s6bPWtQZnHpLWRKaOm3i+wZdZC5imBMZ7neuB375G+md8FqbiOMVPLYHFxoQCms7NVJhV0891sNq4HYKSuGPRi3Arkfn9wTIZgFtyClqeyw7LRdbN73S4FVqNANoZdrxo1Gio5EGFGJ2tXUD7LGeUDbWRwZ6fOgEBdBuV02JQjZlMxHpxOC2ebLYq8RwdZWNiglw5NzmDlb4IhZAyTpU1b0FGg336Y1ernnUq/U71fdVtpNYf+VBxnBWiNynbDlVYj+s3q7zalB/rD2L8yjKsvvyL+0y/9Suxpd+Kue+6JP3zH2+JTd3wxFubaMd9dih/cvy8u74/igoOcqDiIrz/u7PhccxAfWTgUD+2ZL8Gi5rAR7WEjmkPqHXUKoLUMoNUYRQdAa7xvULsDmrPu+O+WO9aOdYPc/icApjyaNgcGurgfYMLi6dgJlD34jz/5k/FHf/RHxQ7hpEfWm9lPXMs1rLWnP/3p5XClK6+8slxLWYSlpSMRjW6xvfqDZsx15uPMPWfES657afx/73xHCTB2uhTfbUW31Sy0bZGN1ejHoNmtsuGGnVLYfLWXW4+xW7ABAd2o54Q82G5AQntIUMb5yWvATDptOm1MbWNl5U5dH27hRoZjMxtAhccADsnU42/4ApuSsTtWDjjKwVMz5qz1K92y3swBbQP3R/2lo9uWpVcG1PUP9WuyLl2NvtPkFdeaIbYRQGynzt1uv04OBeSRrAv1efXT9X1dD/C2ILF+pVttaS+DXydnFKfXU1YpCj+K9kw7fuZn/2P8l1//tVju9qMVB2LhSMTsXNFDJWrVJ4rFKRzDooviwHzE4pFh7NvfjKWVpZjfOx//+df/c1x//fWFakxk3qpUB7EUijKD4JSMQwSIrWQIWbJ66r8rkHIxw3okRSFZj4BnplQg+t3xAFmZPVYDtUqJzOEwOp32JBXxWAO8UQqRjncbTpr0mo2ACav12T6x8Cjgy3WcXkOW1ktf+tLiXLAFURANY4GC6jgfnnSHYvJ3t4ioYJwTFy3v9Js2UYTUf8AIYasJmXZXXHFFAWJon/pogiu0o2GSFZT9h494tg6g4zWDyd8s5k+fAdOIJhkpUrjwTMZt1hkgT976KICkIq5H3+hDBlelDYam/O7cZRrK764N29do5R7rC9AWL8E8QV/7yZqgAH2V8top/PXAA/eXUzpz/6C92zs96ZI23dJTZezNlwzBZrM6GVGa1zNJTi9RuDuaXQpsnAIZ0Kob3hkAFth27fJOYIaixQA4VUZuFYnWMdrpzk52KjTK8neC9RpxyHwCCmT6Cq5zvXqAQJcOlHIf4ArZpWyCJgQkoBN6wsxiaIhDTq1H9IkFhzeiIzc+27tX1imQdaB6K6+DOuDr/afCvFC5inpP4EnddiP6jQrQmhkOY193EAdWhvGLL/8P8T9f88Mxd+558fBXvxJve9+746/+4UPxwKgbZ8004/EPPhDXnnV+XHGQYuWduHX/KD64+FB8fq4dR2bmY/9oJlrDZgxKnawqQ4vatWxBJBuMovQttuKNT7jMOw+0o9HZniYqmMV12Fpux1uNc7F5WJfMnYcMcS/2CSDzNT/0Q/HXf/3XRSZhV1C6gRpapdD7uIg8xeOZTwLMbDnENufv2Rm2D65Et9eNRnueqmNsnozLn/qU+PP/97/HoUcORXfAwVPtGAxnYoSNgRPR6sWwsRDD0SBao/lojFY/rU4ZS/84rIfgHEFux7JdK1ZbSDtMGy6DNNpbrgHtR2ST9vBOXwdm8GGbA0Ail7GfqTmr/W+xft7hCWxP5h+5jew3EJ3LiSj/c/Bbv81tsPlUSuk0DWBybZjxbNDoePy1bNvyN20w1l1Aa7tW0OnRbtZvmYdySRivMavWIII+qraTAQgBLW3C04NSJ3cUqxSFj+jGMH7sla+IN//O/1lOZOkejphr7ytRk/6wH435RvRG/RgOGtFpzRRAa9hfjkazW04ooYpWs9mON77xjeXkOAWTzjqCg++yg87QEf4CWu479V4mHuVFRIBoETWRZAbv04GwfcmZAaONKJPslNDG8Qq4LIjr93JazUynU2XSjI0DUnSJQFfbK9olQ4sonspQ8EWhux6bTBPq3GtWFeAg2wv5DgcB4+hHfuRH4gMf+MDkxEkMIwyVd7/73ZMsLdPduY8+kXqMQ0K7KD4cNRSM80w/SVdnnz2gDPeZtq4ixBCiP8wnWwIBuxi3BpbOoHPtdhWVottbskKDjvAJQJX7mlGsOFb0md9oz+gmz4AGXIPhhoFU552cmZWNlmxsqpxzwWL7x9gVZnnbYd2ZpV/0n75xHX+7LTQLSSNnXEPElGjppDDncFCipRSk514BMGlGP627Rb8E/nh2WTvNaruia7JusG1kDa3Ho7u/71LgVKVAXb7WDW/WSz48wwg064/tOWSksuYyoDUNGNip9Mnr335nPScQRf+tzciYebn9UuMP3cc1AOzch6OM80QdFvSAFtoVuAAAIABJREFUwQuCEdTv0VlCLqKjkHmUI+CwEE442zUITw7XON/ZVhLUUidmnvC343E4T85Ijn1KVRS+ArHImqKcFp9nhqPY0xvEvt4wfvDpV8Rr/pefiPmZmXjg4Yfi//qLt8fn77krvjnqxb7WKM49+HA87/EXxBOPDIoc+MJwKf7x4DfiG+edFUdmZmPUHZU6Xa1SN6oRjWGzPKfbprg8heero8YzzdTFZsJgLwLmAuRobwgi1IOf9fUqGMZ12AYG4WiPQ2dedt11ccMNN5QMnKuvvroAWgDGrDmewfMAkbHV+I/9AQhdwIB+Lw7snY+nPu2pcettny+0a/ZWYm55MRbvvDMeuP9r8VCnFQvNueiO9kYv2jHsNKPR6kcjFmI46EWzMY6cr8IAAkNkCvGfADffudNhO+yTzMvWPM1rQAdVfyHzuRlaBj6P1594NNaBGcRmYHFKvLs65Bkz0eAL7ElsTg9VEnhVfmsHZ57TJ5G3ec8BnWmyIvuD3O+BIfCwNvp6819PdBCYpA0DS48GzXefeWpQYFrARp93Gg/WbTt1pqO1vd0Mra3N/1RAi6hRr9mK77nye+K//tf/PS6+4ILY09oTsTyI6LSpVR4rg260OnPlSN7BKKKD0o9+DKNX4jHN6MQd/3Jn/MZv/EbZUy06icBwz3MGtLKAyX9zjcKT7906hqIFiDEKrDDLWzsyaeoKZFoUPF+TjbTNOPPTAC2NEzK09szPlwwtxoFxASgE+FJlJVVHIM7OzhWDxqLmLhTGbFru8U6/xghF9gF2oAPGCkDUC17wgrjxxhsnIEY57eZ5zyun3QBWmT4psARIdckll5TrpR3bQXAsGAdOyqWXXloi8XymqDwRHDOvuEdDjGwx6AAAg1L05TZIxyxQKY8gAHJ2VOYVo/W0xd84TChbjDaejQImSolBhLNE2zhERJhwkuQtQR552Eyuelp5VqIeg537Zp9V6PRLoAmayAd8B73zdhr6a50CaWOBfMZDyj/XaNDd/7WvFUM310jjfl65joHbf6xTQx9KdHecmSW4nI006XG8vLd7/S4FTicK1J3EbJxko531Yv0n1jZBGWrN1J39ukO0k2klIK8joGNiwESnm3Ejn6jtB6Al0EW2FYENtyUikwDksRXQTcg/dAnfW1MRHQn4xbuBMGkL+I8OIZtYIHEn0+9U79s03nVM/GZmsraC9lYd+N2JdPCUuXJ8D9mTI7bEjaIzHMVsfxiz1AhdXolnPeO74zsv+c743O1fiH+55+4YzM/Gwf5KjJZX4kmt2bjk/PPjS1+6o2RLX/zE74x7Dx2Of1s4HP2z9sdCq1FAqwMrjZgZ1z5na+NKmwytiBmOD+fkxBTgzU4U/A+gRS1STqWmhIJFu60FKq2n0Rx9bwkQD4PhHXuILBxOU6T2LeuQgvHYbjfffPOkhioAFjYj4DMHCGGnYS8C1v/DRz4WM6NWvPilL4m3/80747su+o548tn744GbbopLF1biyMIj8dnRUnxjz/5YaJwZC6O5WGmRDT6MuViKxrAfwyZB3aowf/3FeAwQ8EyDvvQ1Z8SeaN7KPD8tA24ayJ91Ar9bL2enA1rwF/a7ch47n+CBtKf/BH3hAQOrfM5gENdif5qxK/9ad63ub2VaZV2YbU+/z6U2mAt4Vx1UBwtW4wOfr67y/UTzzW57px8FMo/pI+kfZhA2y+CMIxzFAo5NlnHL6+lHsZMzolW2HDaiz97+ZiOueNZl8V0XXxRnze+PUX8YM512rAwb0e0ciIUuCr8Te+Zb0Vt+IGY4cjiG5cjjhYMLcd9X7itKMCPqDAsn2npRTrIRFz5nY1lAy3pL3I/S5LpbbrmlGMSCGApKgYNpilAhVlco0xD9OiiVQa6NTo/PkekrRo644Nu/PZ785EtKNhAvagB86EMfKsphaWk59h84EOeee14ZG8YK2UvSxujnWn3Ii4rrNIygEaDFVVddVYwXHA5ANZyNl7/85XHTTTeVueG5OCIAUkTqAHowHnRgWHg4KYBaRM1pB6XH9xg/Zm8xbwBcgGZ8Tz/cdpezmNh6iIFG+xaJtx6KKcDcl9OBBVYysJS/M8vJPfxubeEZ0JDxXXTRRWVcpksDAkEfs6QEAD1Fi+syaFoHPrMiho4YegopnC4jQMyPtcdU+PQFYM16XhiKbMWk37TBs6yvQ790BgHk3I4jv7GN9OB4myh9EkSWZ+gbkTeMENqyKH7ZQppONtRIkId4X219bXRN7F63S4HTgQIaJeqwLAtyhoS1/Qgg8D0y8xOf+ERZy8guDelpOmin0kl9UjfMsr4zwxZ5ih659dZbi8zBYSZoAGCFvGMrIteQ4YFMRk+gkwCvkEvIJOQvMhBZTUYI3+lI0Rfupy2cWnTNRnTkTqXtqdKvaQ68Dq31z4xaC2ytZn/tpDGX5ChONgzALICniDZ26ZAC7sNojar/g0EvOvOz0afIe2MUR3q9aM7Nxky0Yn55ECNOKp5plGz81gJbi1sx2DsfDw26sTRbzgGPvd2ImUF1giIF0VdKhlZEs88eh6Nb/usyxoCmW8CQJ4K/ZnNPAwWkP9cKarFWWHvYb4DJrC8yJN/+treVabnmmmtKoJFdEWT1Y89RnoJsfmxT5vzxj398CYjy+dZPfTrOOePcuObFL47/5/q3xbntiP9w+WVx7tfui7kv3B69/nJ8+PA346tn7I/75s6Jh2I+lgfNaDUi5ofL8f+z9x7Qkp3lme679658zukclIUyEgaBhIiDQDLJBhuMPdjgMYPt5fFwZw32XHu4d+zlMdjM3Fl3Tbgza8b3zh0nrpcD2MAEBpAJJgoFQAnlRCtL3a3uPqmqdu1w1/PXeZtf5dN9uvu0Ak2VVqvqVO3w7z984f3e7/uzpFSRwFgblzuIZcokOMe8MuBNnwDCIDMef/zxdU2pSfuZix0K0FotsGF/xmNgfUAbDb6sq4FP88mUB0FPTW485EANctYlQpx6yHcu9eH0wdjvMOPLm03Zbo+deNfZikvTxI9qfeMArO1ormlf8UgYVg7uelxtl3u8vp908dM8FaaXX6UH4kCDgSwH8+wjOei22pyKATHLBo7jHPt6044/+h5ITjvltDre5SywgMpKTajQSjSsRhrlQzVRudAxs1Q//s73au7kizWsZ5UkDbWbA+1++Hp97C/+X3W7PQ37Q7XJqV5JW7LydX2lSeWwWrMNTFhImRWDQYzSorC42TwGSZgkdtRjgXX03bL+M2IlzNUMRPB5584dOufss3XmmWeE+lUoOKLLX/ziF4PBsGHDxsCQ2b9/bNTDaoK9ZfBuNWU72WIfYxCMv21kIvwZ84svvjicBpUcxfXWt741OBo4FVY+OBBE6ri/wQ3n0AMsYjz9zd/8TfgNqjrphUTvHC3DaeGak7W1zAziWkQZORfDhGfFoOKz60NZQVnJ8DfzgbnAZ7O23OcGXDie+3BtrolTZOcRMA8nCxANA4255G2GndIYO2uTfW5nLU5vMTDFHEyTJABRML1szJvh5tpaLkjP98xn+o1xCQIuSULkE+eOe7lYfgxq0j9ci7RQzjODDweRyFlsDDpC7u+mCnv9a3x6hRO3B+L1PinLYyDL6XOsWcsN1iGfcQ6RpU5rBjxGXhiwOXF7b7yJhgMSyEGcZfQA7zhCyFxkEoEcdKDTRnCkkNXeqORQcsqAVRxgsB5ALiKDPU6TTnBsTJ7IY/B0PpuZxTbe6dM4XSLeWGa9uma182MnINbTthVWY+C7P2LbaDVnGUAJMKUsK2VK1U4bymqphOFcl0obAX4Kxcsp4B7AL6KUYd/CcZF3jQjMNqV2S/lwqG6SSflIDXY5rQqVnY6GpEgpCdkNaZkraSYqmis7GleZ2lnrKcAs7TYjkf5njgMiYYNhO3pe+93s9TjVK14Lvh5A+4/+6I8G+5L6oYBSBDcpFYL9RikK7FACyNhSrK/Xve51+vKXvxx2PMTmw37FRqQdo1GpzZt26PVveKM+9smP6vxuWxfvW9SFCwt63uK86rTQQ9vn9OXBkq5t9fRoY0bDfqJ2nWoOMCtfVtlqqFydoBWGjH6I6zTxmecggwObC3vOQTz6AdlAu+17GJjxXLCD6vkwKfN9noGPIwHMPQ4Gt7gHn83SiudhrFN83HrWL103CQR6bbhdJg7E2S2ML4HVmdnZcHt8E/tetBsbGj1GIN6OvP0Kj4mDNLaNbY87gOPMA2dqeCMmxg0WmMEs+sRjbH+Aa3NdnxsHhWivn8kggsdtcjydFhnbyPE56+n76bknfg8YvPJ7vH5jOcxnkyewaRyI88ZnnGfgi8/2EWP7yeDwZJbSid/LR/+EyXnnnBf2UrGjP5b4Y8pzf5CrzjLNzHZVD/tBmRNG+am/94/0mh/5ZfXLufBVQ/O646ZP6D/8299WlrZUlVWIOGUr6YJc0oCGB2etpnpwPVEMXDAhcBDGu7ktH9x5hetaQR/pPdZqw3p+t1D3hDaoQfu3b9+mSy+5RCeffFKgi+P0IMhRwgj3e+65V7seeCAUE2UR8B3vXNNKZa2UQ4NPMYDhz1yHPgQ8Q2HBzsIQgLX1uc997mC9LAwEHA5qaAH24HRwDdoDEESKCAuTyDuLkmfjewBHxovn8S48brej6YwRx6I8AZcM3HEfjyP3ig1UK0a+N0BogIexog3uZ67P30TteU6uQ/sx0DgHx4r2cl8YZrw7PfBIjBXPSxRrnFbodgH+uv30I/3NPxeg9+6RNlDf9KY3BcPUuxcN8zyAUswPI/ZeE74H58LMgvZvVh3GBpHUmMk2acivZ15Pz532wLQHvudQsfYB/QFoXJ+OdYmMRK6zzlmLrE+nwzi6fCL3I7LPOxvSRzA6kL0wjWFQ8Tvy1ylTZmCZOWL9djgwxIxs2y7xxhZmCsTn26k5kfv9mXq2yb50kMnGvPv/eDiJvld8T7M7Jh1W3y8GCyaDOP5tNcAzzCXVylotlUWlhFrlCUXOsUXIDawDoFWuAFqAWhjQMLnCf7zXibI0U1knGiWpyqJUJ0sDcNVQpaKsNBDXoEZlokbK96WKKleelMoamdpJW8VwDMRgo/FyloLTrQhyEZTje+wmWEmxg+SAoGv1cR2D7jHgxzqFoYUMwz6BnUVw8yMf+chBRiUscGwk5JqBg7/6q78KABdrG5CawCj2VqvdUbs9ZmL+5cf/Qvnd9+jlg1qv2bBRO/NFNdupvqtCV/eXdO1MT3tmN0mjpppVopm0DDW0ihVQ8VDzOQa0OMa1vVyGgfnnTBDPRfopMNBXWF8xsz+epwZLJ2WHfZAjYQDF7Z4ErhzwiIFY339yrh7remaX69h+5jq2jX1N+sepk/QLNjE1spCjBFSZU/SnQSLemSOkioegbTretCBmUxmAcrkPA06uOeY0V5/LnCSA4TqxPp55b0ffAXj8PT5zvAvH21ewze6+tq8Qj2vcH6vZx1M7+Vhn2w/eeQbIvT5i0oIDa84cY64iV00UgezhetIG0r3G8Cfty5n5yJrydw4UHYrB+IM3Ek994uScs86pTdm1gK/TTMuDkWY3bdESuzDVhRrFstpZraIa6Zf/8T/XuS9+pxYHc0rrTBu7fd1zy8f0r//V/6ZG2lOz2VaW2gAYRwrMqDEyGUfYDjUIk6h6rGgoUAhQcPfddwdDmbZ7a1nXEHg2B9eGxWR0jL9nZ2d08kkn6QUvuCik+DFJKbxJah+sp5tvvkV79u4N2z07PY9nYvF4AazVf15w7nsvOPcpioVi7LzYdhmn7Morrww1tAw+YjBRm+nTn/50+I6XARyUH9F0ou6MgaMpplRzfxahIzycy3PasSOqB4OBZwKEwRjiZZZTbDTEwsLfx4bZQRBpJQJGWxy5BzQD0IqdHQQL8xHAiPa7PhjnmeXkubNaBCcGW83M4HhHqjhnptc7uGMk/WyA0QqX+6DEXSuGvgDU5LjAMMjz8BvgFK9YuJlaz71xCONURlIm+WdjzPdbzcB6NtfH9N7THvh+7gGvL5w/9BDr1GsceWXn0/LSgQ2zh8wW+H7ug8O1nef2phboLmQwQBaAFvLLNQNdnNoy1Q5R7KCsdh9HK60PDZDR98jV1QI+U0Dr+M02szqs9+182lGN9Wjc74cDKOPWxedYB8ffxc651xbnO8XR58SslNi5jYENvjcQFz6HEqaku/HHGHTiM9BV2JQwfGLzIr4kXVDjwu7hH3kN/DqSslSFmiF1UUUebGLqzCawtMpEnc6cEsp3DMdpdgBlbLQUnpNAcfq9Xf54XvoYecM64jlJCcO+4m8AKQKTPK9TDzmedTDJTPL37iOuwTEAVrxjm1FOgnIhXA8QC0DLwDHvABvYJ/yjHaw51jZBToJstJdNj779rW8q/+6Delna0WXbt6uZzwcob99gpBsWDuhbM23Nb9wklQ0Jezdl+0MgxXG/H+7lwLUzBsxs4rkA2mC8M45myML+N7tntXno7yxTYhvQYFbMpjhc254yn1a2KzeAxW8Gbg7HJFzPag1cwcAa/F65EduCBkkJkjOfALEYX+YU8jikDq6An5zjbA2YxWzahHNuX8SB+7g/8S2wVwmSw9z7whe+ENrBeGGvck+z1tCTN99888Fd1Mka4Vx8OvqcazGOzDeOxe9jnpKF4JIdk+DV5PgZ9DLo7rSuyTkwCWCup/+n557YPWC5akCXuWViA+vbTELLTGQo64b5bH/ONooZkJ5/nM9cxx+ELcs5zvbhXGcFnNg9fGxPF2po2RikQwMVk0hSu6VBUYQIU5CLy4ua6TYDzfqd7/lVvfSKX9b88oyyStrUGerOG/5E/+Ff/6ZSddTtzqpiB8RqjLJ7oOLBX8ugjxWCH80CmUkCAAPYAhiC4mXAzWbyJDq2Ljk+Z9nIcr68+2E82VOdf955evWrXxXaPAa5ZvVnf/ZnevOb3xyYWQsBxR2DIkS/UCZMck/mtYzzGNCKmUuMAX2P4mL7eGofENmDpfQTP/ETQbGYJcT9aBe1EjBWUGyObBB9QxF6m94YYIrRZowJ2uyoIv0Bo4j78gwYY3feeWf43ZErb70cG6MxkGWDzcaADRmDiBirRC7H9cj6gQFGHwD0cF+ECwqTumCus2XFbaM3Fi42eGOD2ALMs8WGjoUaS4bngK32yle+Mhxmxcu1TaHmM32AgqZtRDi5dqfbDYYFgKeNVABE5j2CzgauBSXvKH12BrMBYgPKRk38bGvNn+OzCqZXmfbA92cPxPpnNVlgXcR6RL4gPy0TbFCbfYlstONv5+v7s1eOvNU8M/IrjsjHDiJ9Y1Cfz3Hgx7USDwd+WP7FLIHJ9M9Ybh95y6dHHkkP2GjnnX43SBIzp1br/yMFtOJz46CS9VbstPp3rm396/P5bbXgX9zO1drEzt5pmgkEC3AlpBQGQ7hWXWHThm8Dc2vMzoKllY4BsAT+1kBJo6GibIYAbz5aVtaoNCr7SrOGsrSrYb9UVjfUpsxATR/mShtj1ksdWF6NYCM5QIvNBiCAvUAgDmDAthU1SEkXNCiF3cV5nG+ZYxvsYOB6JU3U4J7tJ+7DdwBbrvHqzXl8LjaGd1SOQfoxK6HQxg2zGg76WsaJG9V6zZnnqLFwQLvuuU3dDkz+bdq13Nd9zVQLnY7KKgnF87O0Uhr6FFbcoQEtsx9i289zgvYgQ1z/yQAMvoKB9Hh+2DaLv4tlvtlCcZB1rXlMv9s+te3vvw3aG9TyfWPA60jW4GGPoQ9XAC3bfQaRnArO3+gvgg18dsCZvstHo2AfkyGAD0Jwm+fAXsamjW1660ruR9+jD7F5OY85hH/BPWF2YftzPKmqXBMg9qqrrgpzGvsWZqDnMCU3CDoDrnJP/Lx3vvOd+sQnPhHa4c2y3K/uP6/3uF3uY2duxH6p+2dqE6971v3AXCD4aJ3OQbuFtYxfxnrie/zimMDBmmJXWGQ2admsE9uQdFosV/G7DRRzH66NLDc7a2rXHHqaJRdecGHNIjdKyKFzs10l9VAL/UU1Zjeo25tVsdhXf3k57GP4S7/6IZ314r+r5dFGtSTNpku6/bo/1J//8b/V8kKhdmdGg5woaRbubDSTgTIYcTQKwQIqZhkhfABVYOCgdKGhIjQ9UVYzYp7J1UZbnStug8tRSwCtc885RxdccH4oDswCgKEFE4r322+/Q/vDdsmvD5OfyQygxfMZIDuS54sXjBcBiwInw0Xh6TeAHhQXish0SOeo8xyAXHzvSAdzBTAMBQQQw/legPEYmaEVOy/cny3WMbgAydjVytflOxQbQsH3928xmGlF5XvSHrOUUFREDIkSWlG5ZhXplEFZ5/lTaOcc54izmX6ThvmkAeSxpC1mr8UCZ3FhIUS9iBTSHtroYq3eedBrgPO/9KUvhblL34TUwzwPbcWoYLwwzuKodKy0DVgCDHrXGRt3voePP65G0zO5oKb3mvbAM9gDawFa3k00Noa9PlnfdhK9Nh3giB3uZ/BxnvFbGXCykzAZybdcMhBiwC8GAQ/V6BhMsVx17UzXLPS5vv+kczd1XtY3JexEOsjF1eI6ju7fuJ/jAMvR9H987OR1Y6c1vn78dKud70wBbFMDzl6jAFYpda0As0gZDIscoGoMXPF7tgJmBR7RQeDF4FeppF2E1MK8n6rT6alUrrRVaVgtjYtXlx1VeapO2hXg2ajqa+vWzZoJNtCTGlW1RsW4jIN1N3YLTG7sQewkruPgI6UbzDp3GpmfzcwUBwzNfvRa43vOMQBEP3BfmOUwcrBBDCCZecDvTqHGNuReBtE2zM1oOFhUf2lRM725kDo502ypLnO1skRlMVK70VJe1eqnDQ3TRDkdy86PsN4qCvBngfV2uJdliueAn9PApn0Pfgc8AVyBDWSbMgZCYwDL1/N8MKBlWT9pV6/Wxmcb0CLl0IF9tyW2H5k3ONjMGwOTBrpCemCShFIigIAxmMmzxqmvcV9wH+YBfgT/AJze8Y536L/+1/8abFv8CEqYkNHBnCJTgg0HPvrRj4bzYHMxt/EnICsA0DK3AMFoO9ekLfwOI9o7gU+OxyRDi3bxnYPOHneP22p+0lr+6fqk5/Ts7/ceYD7h/yJTXPcNABcwlnfmpkFTmIr4y5AoIIHAuuIf64PrOCXaaYXIKmQpBAdYtzHjnPnP39P5ufoMSt7x9nfUsISI+KAwETKnn3ayOlmtx/Y8ru7WLeq0Z/TgXbtCLYEyqfS2n32fLnrNz2n/ckdpmWpjc1G7vvNRff0Ln9Dddz2gPC+1ffuWAGgZETdowN9O8VprUsfOuJVMDJgwOVxD4Ktf/erBbYsNJK11/afzd7PRzFbyvZjA7XZLZ5x+ut72th8PkQoAC56VmgQU27ztttv1xO7devvbf0Kf+tSnAlhn5RRf93Dtj/vOn+l7Fg8LEJAFRo93uaMv4+iVGV6uO8ACRNnwPe+kHNL3RF9gBcXKwQaYack2ujiGz9wL6jB9w/Oj4Hg5L9j5xa4dxXHekprzWdCOzDvd0IqW+fuyl70sCASMMZ6VZ0ZIsHsibeflyF4Mihl4i8HCScERg5N2VuNr0T6+3zA3F6KpKGEbjL6+DW++R/gBVsLwoG0AWqEG2Upk1ammPKcFnsE2R/r4GyCLqICVeezITToPR2KQPZ1rY3rtaQ+cCD1gp97yzY4i6421acfK1PI4LetIAhLfz30UBxnGjJP6YOF3yzJHH2MdaVat+3ayDyzLnDaD/ETG44yxsQZsZju2sU76fu7L52LbbYeYDcwYTkadV+v/GDhYz3PF15kEymKggntM3tPrM26frxHAjgBmVapr/pFAGLhY4fBw3NiCCKmF4RWAl5B4GI6rk0pZq1JV1NKwrbTR1EB9lelAVdJXJ2sqy1tqJl01Wz0t95cDoHX6aSdp09wGPfroY5pfHgQQDbvFdVV4Z667XlTMGGJN4fgDTrD2XJcoXmNm6CCvLJPoC4PzjJ/BD9YXthR2HiBQLM9slxkIdNF1/ub8UcGGDGMbiJTK5eWhOjMzWlxcUiOlHESmxT4lNBpqpllI5yyzREka8jnD5lNhS6rDAFq2TznewUjLmVhG8Pw8F228/PLLA8vHxfInAa1Jm8mpaZbb8RxZC5C1vxKmx7OUcjhpk7ufGCeYUfgABjmZW8wDZyzcc++9wSbl5bRwBx98Xc8tP591GvYrYCjzh6AuNj73IaBMSRUHgHmnDf/jf/yP8P6GN7wh+BIcS6YCfgF+KdeD2cK12ECEz8xJZD/ttq5wO2Iw0UBWTNig/bF+mRzLeOzWI6Om5564PcD8cU1C1oU3QMB+cR0/+6akYeOf4csBbvEPcMt1m/mbOUeQguvyN4ELSgHho0Pw4HdwE+5jgPnE7d1jf7LkV9//qzWdhoAAvKAzz3remdq+ebO+fdMN2nzKTp15xtm69Zpb9NKXXKq8Gmr7WS/Q5vMv196lpppqa/tsoSfu+4weuu8GfeOam9VfHuqNr39doBa7aBqCBZABRlIMgByq6as53bFiQOjxD7osbUZRocwdtVorpfHYu+zIznRbzeShXXZ4Nm3aqG1bt+pFL3qhPv/5z4c+gmr7yU9+MkQ0Pv/5L2i53w8Mra9//euBqotSsWK24j5cS2JAy4aYgRcWogU9x7n4O8rBURqDXyg4+hUWHPPE4wJ6DBWYRYqSiV+O1HA939PRQI7DSAPEY3c+XkRcYBfxnQFQru8dLfne9E0ANP4Z2HJxSM8vlB1zApCIKI4BK5QrjDBeRsRtENowM3OL3z1W7rvJvg6G2wpjzn1iAyk82wtecJAiyrM7osk96TMAWBQ156KYzeggYobiJuXQ94gNE3/m+TnX9Whw5BCILsY5CaT6OdYyxI5sdk+PmvbAD3YPoCtde8ZyBPnBmkROsy7tCMUOEb222to80XrTKej0jXVg7FyaeWKZ6ZTz1WTdpG6xQ8I1DPjzmY1iSNF2apV14PECUU7Z/szTAAAgAElEQVS0MVrP81g3OajDnI/tkuMZQT6Sa63mlK6mu2O7zICFA2m0n3lLpqFqdjSsArDSyFrsXaiqqkOgKUnZ8qgKOFb4Ny4VP661FUrDU1OrlEaJZpJNavdmVMxUWsr3qcwPKBmONJds0GC51KjRVKtHyuFAZTHQTLejudkNOu/CH9IwL4LDzuY6AFReK67VaVvGoCIgBXaiyzwAJOA0xYG6ANillBEZ7yAXX4PrW1Z55zlAYuwTHLA4wGhQGjsE24o17oDbqBopa6fj8iV5rVajo1GdBIBvrjOjMpX6DVI6peZwqAwAK2uEzqTbqrDAx8X2D/UyuGQ71jIhtnsd+LNPQH0mWELYgX6W2C4ykGHgj2NWK99wtOsmtg/jIEcMxK7WjqO9z1PkJDtlr2THOOuAvsI2JavFtjtyk+fFzseG9DwDXIzJCMwp96M3L/L1JwEg7oEfg0/G9XixUyabSzEGtIc5zXXIpGCXdD4TIGeuuTYv79TWdaoo1yTob5Ygfonr/U7qDRMAmM/Wz7GMOJwPtZrvuZ6xmJ574vWA/VrbejxhbOdhG5rIwHzyHOR47BTYh/h/1IfjO+Qr//B58QHBSLiGQVsHG1ivMYh74vXs+p4o+e3f+u0aJBw0kM4CDLjowucrrasQdFoaDrRt607dd8d92rn9JF197Tf06je9Qy9+/c9pf95RI0vUU1+3X/0RPXLfjfryl74RFPuVV75OjzzycBgkGGAIOeilbP0LWmmU/nAKy5Q9KyZPmNhQQSCC7gNgMEmsjNbXLcf37DitAsVA9OHSSy9Ra6XIO4oDowCghkn+Pz/9aeX5KCgBirQjuOlDhH4cVTpcKznOYI4jKQbV4ogKY27nAiOGtri+k8+jT1EqGDEGexhP5grHA7rxitvGZ9oLQ4lFiiHB4uTlLdoBrVi8HAcFmXN8vNNT+c47pHi3H9rH8ShFR4VAsZkLZncBwNFmO1Q8O9ekLd6t0SmAVooWPDaOJo3kSQfJTi3HO+pHiiFRzSDQVurEOL3BypWoEyCegb8YXOT5L7n00tBGXo6gebc01o7TTzmWMeE3vnPKow0Mj4efZ3KMju8sn15t2gMnTg/ERm0cSLHuceo8694bTlj3xHLXhrMdmRgoP3F669BP4kCGNwdxoMQAllkDZlyh66yHVrtqLJN9DmNAUAb5DwvXxmUsr33ekerPH4SxWc8zMn4GRGKj3gxhXzsGo2J9dCQg1XjXwKC1VAJwrGSgwdwJG27D/KN4O7+v7ECYpWPAZlzRfQVsqkkLjNlVgaI9Th90OlJVq6yrAFqpKtVKSzXLQnNppg3tjhpJquVRoWUlGsKWzjIVULnGDQxsopVP4a7NpFZ/sa+Zzmbt2HmSTj3zZC0P5/XE4w/riYcfVSdhp+ht6leFFhb2Kqv6mh3l2jGq1JuZ1cOS9pSlsl4vpB+WhdRMGxoNcs1Sz0iVBsO+ssa4WHy33QmbCJHmaIff4HoMXhlMt0NG2+3881uQV1x70B/vylWUetlLX6abb7pJw+FARZlrptlQtrCsTpopazS1XBZaAuhrd6W0qZxdCrORWu2GqmGpRtpUsVITrFGnanXaUqehUT7QaHFBNfVTG7DDxhupB2YDH9Z4xcHSeF2XpCxm7LZeBM5cPqAY84w2bdyoU089TTfd8h2VgJLYyCvzgs+MfaPOxkHCKteoGB0sxWIQ0PPlUAxSNzllGjEz2QggS1WXdXi2JKVIf0st+pqdHFUE4DRjNiapRkrDPGQeU59tPS9qkrndzBHsQ0BPp6dal2GXk80A+BlsUc7LUmUrGwrEO9DWJWtkXNfHdqbZe74XvsHb3/72EGyw/Ypd/rGPfSxkoBBo5p5cBx+H2sHMUdIMkSWwELFzAVNhdZGKyHWw8WGpELjF5zAbMZ7T7i+e1/9op9tmG9jHxfrEAGPsB6yn/6fnHnsPrJFtfPDCK+L32G90jGdapvJusollqW1H16B28Mfs89e//vVh7QD2EnRgPjurzOQK3pnr2EJef153BseOsekn9GnJ7/z2h2qopQBNAAfjIoEXaHampWuu/rrOOvMcnX/e8/Wpz3xWv/hL/1Af+f/+VG979/t04at/WvuLnsqaGloH9MiNH9fy43fqicd266EHH9Y555+nhx55JDC/XMQauinII4Po1K9D9e5aotyGMQAFgo8JAlPIYAnXdXTFkyRO+Xi6RzVGZR2hjlP+AK5g4gDMwCpy6h8RDEAs+uc973mPPv7xjx+kIprmb2VyJM9gpRNHqScjKgZWzFAiJZDoCN+zoGKD1YvUUUL69Mtf/nJQODgtPBfjTRSIBey28uwoIFIXzfRirLgPlEzXlXJNDs4D4KN/rPwYaxwX/rleA8KAe9oJ4j4w2jh3PS87YnZOTdE3JRuh4sL2FmA8L2ClKdoodvqHZwZwciFNA2oGo+hnM9B4RmobMAb0BUAm5wIIOuXTYOXhnu9IHIb19M/03GkPnMg9EMvLOJJuYwI545qDll1xWo6B9hO5j57OZ0M2xrUjzAhxUANZiNxHLkLPR2YCZjEGTpN/Ott3ol/7cCwFB5kOMppWGD9HC1gdvg+T4OQ3Kpz+SsNGpTJ4L0lIY2urHQCCupEG0KBcYVSFHQZJ9wVUajaBC1SWldppK9RmqgogAwquJ+Pi4wGGSlQRRYeFRX2rulIzH2h2NNTm/rLO2rpFjVR6aN9+7Wt39WSzpcV2T/2EjQ0SFflQTSWhlMRynzqxqZIq146Td+qBJx5XI800U2c6ecdJ2rxtu+69/wEtLQ/04kteonvuvl3DhT3q5Ad05nCkywapWu2Ovlgs68GZtpYaTWW9DVLZVNEv1apSNdNUw2qo9mxHp5x2sh579BEtzi+Ci6g7M6thzo7Uh7egJ+1C7CdsKeyPUQHTFJCQwse9wFIrh7narUzL+YJO6Xb11f/5OQ1vvlXv//Vf00OLC3q4qrWYttSZ2aqFYV9Fo6+sKaVlrWajqbwo1MgauviFL9KG3owGC8taWlzQrXfcrkanHcDBfj5Ur91VMcyVZQ1jhUe91GplKspMnVZbZf+ANsy0NOwvqtVs6NJLXqYbbr1Ne/vLyrBPC0CvRGWSqshLdapWAEqX6mUVYWMr0k7rp6QNGhSZBGsNEHG9lHTTTMqbQI+VEja9TFpKGj01s7aagCzMzjRXUpdqVlKZZBpkrdCWjN0wGdBDvGKdZJDNwI1tVk51cJq1SgkMfA5eyEgAS0AsSlU43Sn4KmzKWX4PUJy0Jcebe46LzqdhN9DxZ67JOwSDN77pTSEbx34e7KqPfOQjYSd11iU2LXYytjzMLWQ9zBX8BoLCyHVsfHw6O/KUEsFPxabGvnfpEY+R/SM/31FPnOkJz1gPMGb4PHEtQ/ydADAC5q7Mq3itec7HAfsA3g/HaaeeJz5nPQ8z6S97bVsWuJwO943ZyV6D2CHe3IZzzaxiDTLnWRuHe8X2o4HZGMia+ner917y42/5sZpJgQABaGBAXvKSi3XRhecrh07c3aDdu/fqb776Vb39J39Kt91+ly58yZU697K3aX/eVg1y3u7rgev/Srvvv1F33XFXuM4Pv/EN2r13T2BmITTt7JNqRSHxGBlfrWlrAVo+h4GFEUNxNqIMpK45es49LdwdGWcCPhMsLi/ImCHkKAmAD1ESitp/5jOfCSAioA7MHY6HZosw/5Ef+ZGww6DHxYvpSFJWfP9DAVpekJMRJxwHFAoOAm2hHQBRHIexg/MGZdsgGIqF8cWpMH1yMl2R50Z5cb6BIiIwAJu8uAd0Y4wqA1kwmLyrY2xQMKYumAegRF/YieF63o1xPcIsnlsWUAbweA4ANkBUHFqexxRsj7Wfn+u4RhiKnXHmxVqLU0gZK4SfkXgDwEb2LegdQeX4I2E4Ho8+mF5j2gM/qD0wGb21ocT36DVkFuzmuC7fD2pfHe/ndt87VRvZZzaXmbHoIkAtdKfT3tFVOGpm9R7vdv0gX8962Ixip7LF7BWP23oNbjKmALQAB8jmK6HSBOJVpYy6SHmlFDYVOwbXpYpGppEqtRpjm68s8jBUSYKjA75DiYqG0kCLqQN7B9DHvKqQNkjh9zpRsyq1JUu0c9DX2QfmdcHGjcpS6Z4DB/Td2Tk91OnqEXblm5nRYHlevW4rsIzKopTK8a6FZz3vVJVJqXsfeWBcRDtpsPmhEjWVNVqa7y9r585tOrDvCW2sc508GuicpYFeq556nRl9ob+g++d6eqApPVaWGlYNtbOuZtQKdahGSaHehq7mNs7oiUcfVTUYqdnqaFBVgVXVbLBL4KFna2B1dbsHbXPG1BkAxSjXzq3btPOkk/To3j3at/dJtctKzcGyWoMF/co73qGfvfTluvbTn9GDjz+q6+6+W4+3WtrdaGl30tR+6ozNdjQY5WEM83wYbL8Xv+Ql2rf/Sd13z73ScKRuqx3qZg3KkUaplLWaAcwK9bOeUmz/6FYdUFHW6ChhjIcHtLkutSOHuZZq7oJztS+pdecDDwfgCFoY4E3VyNTMWspyBQe5zipVoYbaGMyyHW3HdpKJGDvetD8AWqk0bIzCPMjCfy01MgCtVmBlJQBaCc9bKmM+qaE8balKUqX1CJj1kA8et2dST9nxdzowF6FmLWARY4y+Qn8RaGUzKOxR1sxBX2kFSAtQ78pOiXF5fs8rfgskgRU/gXZ4c4F3vfvdB8E0+16wrV772teG7ARsZNoA+EXRePqT+rFmNNMuCBBsioVPQNs4l2A/xwDUAcI5vTykCq98TzvMHj26mTM9+pnqATMcHQRk/F2DEYZiWHNRYyb1CnOOV/CJ0BMrKbLxOjyez3Io8Jr7TwJaAehFrq1sgkc7mK+URoLAAYC8lv8Wr2+nxk+DpGuPaPIPf+mXaxxoWFqkaTFAIOE42LfcdIt2bN2ps885V1/62tf0Ez/5k7rppu/ovB96pV7+hvfoyX6qiq1fO7nuu/YT2nX7dfrmN7+t/mBZr7viclV1GRg2ZtMAAnAPWFprCZy1AC0Lba6DUQu6jxH7jW9842D9EgtSpywa4VyvsbV2t44VgRVhTPtl8mNwI6xvvfXWAHjQTnZBIHrCdwh8Jj81pti6FsAoBp4OFz2dBGMmFbEFg2nmBrasoLk2wBJzAuUHWMjLCxDGEGPIdexk0H6UDXOGyAv/DCxZYHFNmGg8F+PFOXzH/OA+gGgoKBa784YtGMyOsiFt44vzAYkYd+ibLsjuelRHMk6HO8bKNTZoXBMO5WsDgHcX1TQIRZt5FkBKXhZw/E67Od79x3eu+RbX8fIYGVRbLV1gvc84PX/aA9Me+Ns9MCljJyN2rG9kAHVCXI/FTOCp4bH+GRWnTbk/LSctj9E3pKlgT6CXkJ3IVtjOZnKtvyU/mFeIHQjP/Vj/2qaJU3mOX0+FXKwxcyoDdoJzQwoWlKyRGmWujWmlWZzwWtq33FexYaOW4byU453/Op2mRhS6TltqtXsaFJUGeYEHpKxJIfJSdUIa49jShK1Fmhg763WKQtuSUpe12nrdYqFT+8Nw3KOdtr7WbunawUCPNztaTCs1UoCHQmVdKqkammlsVpXXevnLLtXNt92k/csLKmCQhbpcUiOXOu1OYJvlo76aGumsVlOXpi29IK900aDWYL6vfVt26pujvq5v57pLuQadntrdOWlhEMCzbaft0GlnnKr77r1Lex9/XJ06UwnLp91S1mypolj2YYxoO//YeThegBw4W9imJ23boW7V0K4HH9SefEnz+/eqNxzqDElnLi7pP/36r+s7f/5nWnzoATV7LT1ZlXqwqHVjf0l3z3b0RHdWg/ZmLZepTtqxQ5s2bhgzv8qRbrj1ZlVVqdlOR4v796nXbAeQcsC4tlsrINxK4f0jzTtaZeItD/ra0G2qWy9r54ElXZluVj7K9Z0dLW1/+aX6yte/paVRreaGWcr1azEfhBTBcjlXVkrttLnqLovxWphkSdnWpvVplQZmFqmXVUbdtVSNtBWYhRmpo2w6kFD8frSSWkgxNlhp7XFhtuTwgNZaa83+ggOnyEmXPmEdIy8pB0Ow3CwTn0M/hOecALMCqLUyp2J9GK6bZQdrumLnLywuBvv2Z37mZ0KWCf4D65K/CeIDojHX3vzmN4egPX/jH+IH0WbLGgLfpEnSNo53lgIph/gODibxO+1wIGOtlNC1+m/6+9PfA7FfwzgiI0LJm2I0rrsJML4yB2MfzKzAAGohs1c2nbHNdrz9+9WuRzuduWQdGLeV+WuGFt87G8c1jtdqYyxbDGjFpJypjbn6/Ez+/t97T02aFIAWzCAGCaFy4UUXKR/mIf+9Pxjqqs//tX7u779Hf/D7f6hffN+v6fkveaP295OQiz7TGOreb31GD9x9o75+9TXhTlde8Trdf/99AZxByDC47GJBJBUhtV5AiwnuwrvcD2EIKALYApjiWk9MAgMjvBskeKYE3kEltxLN4L4usMhvLOQ4XQ6wB0CH31AMKB4XADcDKI7IHErsxA5ZDGoFM3EFbHMNEisDR1w4xrs1UDyS9tFOwDfaYiWIACI1DsCNKDlK69vf/nZ4j/vXERPeXbSUOefdHazsGDuzmwygxaBgDDBZedEG2m003IyttQTGkYhr7sF6cJolbaMfLrnkkjA27qdJEAoqNBEmADqO924YLpLPvGUs3UcWVI4y+TfPVQNivJt+apDvSJ5jesy0B6Y9cHQ9sJb8QE6zq5iZQQb4LUudZn50d50e7R6wwRYHM6zHXX+L/kcfwRJGZ7qWGe9rRUCnPX34HpgEtKyH0T9O7YiN7uPbnzCzQIDw7WHKkONEGlehXl1oczXUpvk9OnfrFrWSTHc+9oSemJnTQqsndWZCqlZrtKwNrabSqqF+KS1kmZbSRDnAWKj/U6kitYoaR3BjqLtUKaQ4tqpC7dGSzlla1k+25nR2JRVJrXtU6VPLS7qvN6vBhi1aKAFQEw2LZeV1oZnORtULqc45/VzNzPR04803KGtnGqW1hlmpZtZQt8wCC6kiVbHK1WpU2rS4rIsWR3rFhs16HuycUaJH80TfWpzXbVuberCbaSG0uaHmoNTObdvUT3LwD2VprcHCkqqFgTZt2qzH5w+EVDp673AMLWwP7BTklAuDw+IBDH7i0cc0Whqq1Wlpf76sD/zKP9brnn+het99UMlXr9HSddcqefS72tLJNChyHRiVKma3aMvLXq7bNvV01QMPqT7pXM3XDc0vHAj20xmnnqqrr7tGu5f2qzs3o3w40IZeT5060Uyvq6qRaPeTe8c7S1YrgMqxAlpJrW63pVZ/UTtHfZ23lOuN2dZgW/6NFtQ//3la3rhF1915t+aHQ42yRHlWBVZbujRUh7S/crxrpe3lw9nZYZ4+JS0RhlUWgNgqHYVxShqpGkmmVtUMc7lskOZKneJiDKwGEKyhRgmoB5gEg3B1hpaBAN83bqPlpm1LbE+yJ8hmcK1Y3vH1nLIXaoZFGzgZ0Bon437vFc8n+womC3DNsihCIBy5/MpXvSrYty5szfEEurkXgBbHA6BeccUV+su//Mvx7qErG6pwngPfnIPfgb1Nxsqf/umfBjnvchwmKTio5KCHberjK5emVztePRD7dS4ngF8c5mSDgMP3GFqTtpgBrSywb8dsLoO1x6t9kwFNr7XYBnFJHf9mYIs2MT9NXDD7zAzz2M8+nFyJwXOuF9eqmwJaq/dc8vPveW9NR4HWYxhCAz333HO0aevmUCj+jNPPCMVW//oLf623/8Tb9ddXXaUffuOP66Wvfovyuq202VRWLeu+W76sXffcqi9/7WoNB7necOXr9cTjTwRhROdzXVhUAB4U80bJHe61FkPLII0XBsKRFBAAIJwMF+t1JMoTPs4vP16Tf7XrWOnEhmGg506wcQy8sahdCI6JbEVhFo8plfHfh2v/5IKMQS1f3yyh2HnwZwQLyghwE9CK8XKNMtoJ0IMBRNqdr8c8ItriVM+YuRCzkayAXdCftsFMI+KCQgQEskKOkXkzlEylRgDSLo6hrTyPx/lIQL+1xt+AFte1s8Rzw66Lqc5OFbUSxbniWcwUMyBp1oB3AzIoy7PaAeNzDGTFYGzc3uPxfGs9//T3aQ/8oPbA4dYXaxJdQ3obetPgVRwoeKYCJifq+DgCSj86Qon8pI8dIMNgJJjiCKj1CsVUkdfT1/HtAetig7eTV7eNsZozcHQtwY3OAmuqEXgzSdglr1PV2qlaZ1e5zt2/W+fPdEN62t0LS7p3brMeTJvaxzejgbYODuiCnTs1Gta6Z/ce7ZnrKd+0QYs16XppwAoAtPKAm9VqUeuJouAAW3WpRqPQtv379Xc3bdOWxSXlaaXHe119au+TenLjVi1UmRqzXfVH82r2Ms3ny5ppz6naV+nNV/yorrvueg2GA7F539Kor7IDkDXUbJGomZBaVittw0IoNHNgXuctFHrFSaeoOVxSt9nW8qipG3c/obs3NbWHGlANaoYlauW1Tj35ZG05Y4f2zD+p2+64VZ20oW2dWQ37uRbyXHObNoai7od7sa7iFC3KRWD/hxIT/SU1Wg0VJcXaE13/+S/o9qs+p9HV12vz1Tdo00MPqlvNq8xHStrSqJaGeVt7uhukV1ymP731Nn1nlGhpdk7DstBMr6dLL75YX7vmauWdTAvFUFVS65WXXab2qFLe72tYF9r18AOanz+gdihwT7H0GE45ihmUkM430tZBX5e3Z/RytXXGo/OhqP53t87q5k6qB07bob+59271+6QEUuuqVq/RUHdhoF6zq/1VpWKlNtxqdpedTb8/VV+kqqs0IIpJVikFeGyGREQ1Kn4jA5a6XTC4yjAPmeNZ1VCraCnl95QaVn8b0Ir9idjJdhu9Ru3nkGZIXV7LRtvaTtdzGQs7y9j2Rdhg4XuvmJnlb5k7yGH7LdisobB1lgViwXBlx/Sf//mf10c/+tFgo5P5g7wmTR+2FX4FpU0++9nPBluZoDhsLK5FxgVtpB4un/ELALRIOaS0TKiPt8KSMZvLKWsOah/FjJke+iz0AGvHm2kZ0Aws69kxU4tUYPvR1ikh2L9CTGlRX5AaWqPRQYKAwaL12l/2w2K/2XrPRBpn69ivjwEtr4uYMWj/0HP3SLuc+9If9hGfKQzjSNv3XDou+fCHfrcGFPjUpz4VBBTsE+o7IWQxDKnztHv3E+rn/ZALTxSjrDIlzU3Ky0YQxI20ULX8hGZ7TS0NiFrNqJ21tG3r1gBeMQBcm0G58cYbA3ixFsPkSACtWIgjEAFYSNuDbQYzDGCEBeDd31gsvLzj0tM5EGZTxQrA0U36wxRELzwXssUQ92cb7maZGeHl2msxCHzf2LicNDgNDPl6VgSOkNBPAFawETiGsfPOCxxLyo0XM/cBTCT9g/b7WrFAMlhmB4Q0Rc7HkCK1EmPKDKTVUhk4z2CPQTT6yMeacWbwb73j6/shgJhLzCMYayhsA3QoXeq2Mbe5v4v/mYVlQyI2PjzmsYDy77zHcydG6T1ORzr2633+6fnTHpj2wLgHYkeC9ffSl740yCzkgo2xySDGtO+OvQeQuQb+0T98JshiGW9GloMG6BxHQqcG37H3+6TdMOlAx3rMus1OtP9eL6BFYXZKdQNo9arwSXndUAPWelbrojLXm+tKZwyHKstaD7Vaunp2VrcXpRb7pXbWlS7q79MFGzdoMEp032Cgeze09d2k1hOjUml3RmmZqoTZ3RjjJs2SHe5IO6wDw6usRtpelXrF7JyWH3hAw6RQ69RTdePikvZRYD7rhgLyZZqrzMqQQtZMm7rwtPPUTju67c47NSIVCyCjSX2vQlU+0lzaCs8zgFWQUO8q15Y01elFqrM2btDjD+8KBeu3n3S67ntyrx5ISy02m2p2ZpTVDRUL/VAHrLWpp+edf7bmNs7pOzfdpMU9+wNgMxgVarRaJhcdciLEQUzGC7sfOwwAod3tBECi3WmpLgv9zFvfog//03+qG/7972npzz+pnU88FgCtViqNIBllUrezRff2R6ovfbH+6KabdffGzdrFbngzXe3csUNzzY5uvf12DZuJkm5LhWptnJlRxjmjUkvFQA12/QZEy2A3HSOYNU5UVVKPdNKo0Ll7D+iVG7bonKytrM50b3+gq+Yf0ne3btODSa1ed05FXWuxWFY7STWzNFKWZOq3YNb97Tasth7iTg62GQXmqZcG4yirAyiYNDNlpB6NNzVUSV04mFkpmx3wmU0KUrULgNwkMBOfWkXoezootin/1r1XvrCtSOAFn8gBWGQodYwhGDgYjK0aB47D9ovRa5LpZz1nO9WBawcfzMxySuFVV10V7gWwhj/oGrT8jp/GrofepZxAsDMheHdNRIIXb3zjG4OfSgaOgQuDC2aN2n+YMqTXrwOezit4vAxoMV7e2Z1dQQMLrxhvymB/KczpqK4btRBd7iUAsUVx0NdfL4PJvh99EJMrTOZwu+KsoXhd2i+mTc7Q4XeTG44EcJskwxi4m/p/h56Zyf/6K/+kvv7660MaGYYjnbV9+w5t3LRFf+c1l+uKK16n0888XY0WRROh4DKpMo0QzKEo25iWGvL1KX3APwp61tKdd9weEHV2tzC1mUECWAIYOdzrSACteGAZbGipIP4ISqiqpDYCOHgSusaS60Y9nQvWaK4VxVMWZZKExUs7Tfu2Ae86LJxnirAXjxVJ7GAd6hli8MrHTwJaBoVioIwFiPIAyHRdJ+/AR00o+pV2EdFDWaJcKPLP3AHQMpXdEUArlhjF5jscQdJEed12220HGVa0MU4z8fPF/ehrM4cAwWLnx0LDbT/WMXY7eFYEEoqV+YUjayHMuNAn9AEvC1GDbmbZGZB0X1jwOrJkQRiDeDFQaAfBAs5MtWN9tul50x6Y9sDaPRDrl9i4YJ3CNmYHXxvzDlbYEJoa1Gv37+GOcBCMlHLY1zhEyFnLfNi9FByUoo8AACAASURBVDUmek/fE8FHlzpYMk05WV//T+qcIzGiJ+2LY20BO94Nmw0lpDCNhmrVmYZqqaxqtRuFLugv6adHlS4ETSmku3pt/VG9rPsaTZ3c3KjLN2zSK3Y/rFPzoYpmTw/1Ovpqq9C3hot6DACmu0FJPt7ZbrkJKKWQbpiQ2riyk2JGEffBUBsTUhFHYVfBXLWW2c2wO6dOY0ZLi8vqzvU0319Qo9tUUpW67IUX65abb5FaTe1bWAjMnF63o3xpWa20oYYyDfKRGt2eqBtOv6agH/2+ZttNLfUX1J1pq1+SUpipbvDcqdIyU6POlBRjmCPtNnRgeV6nP+8MnXLyydr92OPa/fhuveTiS0LZjeFKUfxDjQE2DGuG9YQdgh31qle9Kpy7sLCoalSJlB6YXpt6bT3/tJ362L/8V9J/v0q3/+EfaHa0X9XSQDNd2FkKRdX3NNu6u9XUgyft1Mf37NETG2a1XBfavnW7trXGDLLHDjypUSKdftZZWp5f0JO7HtHGmTntXx5vUd9QquWlZSXNdI19Gg89uzizWF7SWZ2eTtrzpH5o21bNthrhmQaDRDft2atbuqn2tAFyElGEmm0se82musNaxWikUTtVMc44XPM1qRsEyz4dF6tuAZJCCATIq6UW6FWlkOYY/KeV1Ncch4lSHyXAFumIf3ufSt/H9qLXJN/HwWLrIOxosglsV+L/EOzHL4ptTfsm6DIHBQ6CaROO2CSgh5z2ZkbYyb6Wr88cQxbjG+Dv8D0+hHdBZ/7RTgNXBjVoB9fjb+YqKZMcw7XsO9o/sqwyuBWzatYcvOkBz0oPxOl3nsfMI1JN9+57clxOaIW4cVAXVWzskKnVJG1XARh11gsALbZAp90es7ZgeK7z5Xlk0MoALr7l5JqPgzgByG42w3wFmMN/5lz8ZV7I2LX06SSgZtzEpZrWOn+dj/59e3ryhitfX0MDNX2UyXDRRS/Q2Wedq2arrf/tn/1TpaEw5xhd7LRbQQkEDD9ixPJ72HSmIRVFpVaWarDc1+/93u8JwIwBZtIh2BCqAGiHeq0FZnGeowEMtKO0TCCQ/gsvvDAwi7gXEQFSwlhA3J8XYMp6AY8jGXHTFmPGzSQbygvBUX7XB4kVVAxkHcl9OeZwgFYYuhXhEANnBrgQKjCREBj0nYuG8rdBGtOFmTswFSapy26Dn8MglEEc7wwYF6WPn21SQFhpcx23gfnorV955x9jDrhmNt6R9tehjosjmezIgiNF27g+CpVthBkzBLCjBZ5b8bPTfgNbzhl3Co3BK/eZ53d8vsfMv8XGzXqfcXr+tAemPfDUHoiN4jh6HRzQNA1bL5NuaODbAQwbItP1ub4ZZf1kB8u1CD0upKagg9BJBK3QU/Q9ThN/A4RNX8feA7H+ja8y6VSvdodDnXukraEua4HTUOTqFQN10qYKEbHHwBzp1MGSfqzV0Dm1VOSVHup29cl8SXt6PbUWhjp/aVk/3Wvo1MFQdWdOd1QjfbaY1/0zbQ1mNmpxWKlbt8OuhstN2DHjACwQA6lwqlOpaIQdEwdD0lebKqtcCwvzIfsgCVHbVJ1WR3lZKs1g5VQa5X21m2mopT0ifbHdUlGXqmAO1EnY/XDfwqK6M3MalRxfakNnnF4zqgo1283AiCrhc6WFkixRRR37uhEYZQAdtIk1UVRFaGbaYEe/hrq9biis/dJLL9N3vnOrRvlwzRpaTjPDDmFcAbUoMfHN676pRkBU6nFq3GigdjLSP/nRt+gXn3+xPv/hf6Et+WLYnbFdlxoVlZYbTe3v9fRgu6FPPbxXD599sgannap7Htylk3aepB868zw9+cRe3XnvvWFn9NmNG3TxCy/WdV+9Wo00CymH1OxtK1MTZ5YNCI90wkwcB8tuhmLz+/eFFNWzdmzV3ffepXajrbNPOU93PPKYdjVqDWcoPl5L1DNLa1V5oV7ZDEBenozGNa5WecXze3I9BCAnS0MdM6ZSI8wrarDBuFJIJ4QSWKdsczAGUnGkypQNCqoAcIUzkiz4U4dae5aDtosdWLF+Mvv/h3/4h4O+8o6Wn//854Ns5Di+s6Ns+93+yWr6K/7OGSYOrsb+RBxUMIkA38v34jNAlbNR4mwGbOdQj6ssD2665PpBsV1tG9rZNwbj6C+OmwY0jnHxPIOneYw9hxk3WHy7HhxvVoAgzVZSo00SYLx7nW6QmQBYAKMA4fj7sEu9+6E3NFjP48QsrCBzi+JgnTfbeawt73LIMfbVXfKId77jGAfdXELhcG0zvsExDo46y20K2B6655IP/PoHapgnGIRQUUmnevWr/46++Lkv6k1vfpP+2W/+74F+xc4kbIGcJCvbAbOlCowt0q2hzCKWx2zbwFityypMxn/x4X8RrgvQxCRgQlIwmyjBel+TEXQvDN4BtYjsAjxAYyXv2lF0FoABPK5hZRCzieJrPxfRUKdeWHHF1Fun3LkoHX1g5cVzG0TiHI51iiPX4lkRKjgLMBAwkgwOmQnFu3dhpG9hKXmxcz2Od4Qmpmt6vGODII6yuJCe847dvjhX3ymGAYUfjQ5uDGDH0oLPDqaPs8J28XiOMxMsrh9AG7muwUjnO/M3xS5xpOh7ziXVkHlsFhfH8HmqUNe7sqfnT3vg2e2Bwzn0seyglbGh78/PRZ3x7Pbo8b27A1noKTYYAdjCwMWoxWGyMWp57mg/MtopNutp0eGMShu1hwM149+sI22foKsd2EJfocddwNl6aa35FQOtk86ddaJ3XOJY+od7uRwD/Wdn0amfsX6j77yrpOuh4qB6g5S12ne4vq8pLRD4LYUaGgT2f13jfDeCfTJbLOtFGxtafvhBtZtd1Zu36/ai1pNFqZlGopMX9uvtMx3tWO6rbszokU5Ln1narV2dpoatGSVpR+0hjJlEfYK1GfWLsG8VAKiw21zZDmljjdl2YE01sHGHAyVloc0bNysvK5VlpXazrUF/WXO9jk4+ZYceeGSXyrI4uEMeaWVj4AKwLNGwATOM+6VqluMUM47oN7GfqeNFz5Qq2R2PWlAheAy6A11ojPKMMyLqUK8ozKMs1XI+VKvb0elnnamqKPXdu+5Rkz50vZkWgej6oK3n9eGg2Stf+cqQ+sVYlgBL3DdJtFgNlWSkYo70yf/r36u++tva9anP6rSyUP3Yo9pYJ8rLQv2NM3osqfRwWunr+/dp6UUv0r65Od3zwC6NhiNtac8qXxqI6Dg7/tEXMMIIdi/1l9XoUSOsVJeqaaMisLiOBdAKgA5dUiWqy1xFNQhgJGBlWmVKi0yjKtGo3VxhYFWqQtF+5kOmVtEMGwMAnI69mtVfsZy3rrBeaLSaajTHhdZb2RhcCSBXs6GlsLt1M6Q/Zmx0UNZSSbpLoTQDQCzDc1dqHCxKb1ljX8Xpg7G/w+dJmcJ9cfQJxPLCVkVGsv75Z/s6DrJzj8nsgNUAPM+ruIyLmSy8s7kAdrDrDLl9nOfrHUo++hg78JM+ROzsxz7FeuT59Nyj6wGPP3MIn+dd73pX0LuApeiq2Me0P/WlL31Jd9xxx0G9ETOYCFgxJ9kF89rrrwt11tAnXIv5Dn6wMD+vXrenN73pTSGgSCrrww89pB/7sR8L/i2ZQgfrZ65sFAbhgjre6DXuYeLBegFPy0/6IezguuIz2i+3DxyXFqJPJn1jlxXy+YxCzDTk79g+cJ1of3d0o3biH5284MIX1HQ0xoupnIFp0h/o53/hvfonv/Z+tTrt0BOjUaUyGBWp2o1E/YUldWdmRA1BxH/WwrqvgiJpZG32k9E//61/HnaxCGoahdXtBhbN8UrJsOFkgRkLdgAIdvhgQUBzJaLubV7NprFhzN82KC2Yn8vDb4M1TuWL+8AGPN/R5zZeWRBWGGYW+W8bzxg3LFjXzHI/xAYti5j0O6Lh1M1ygXkby7ES9vmxEcAC5hpuj49nfECyDWL5dwtOL3ADcd7qlfta0dsYN9jn+5olZoVooebxjhlUMSLvOQI7C5DUwB9AHpGE2IFxnx7OmXkuz6tp26Y9MO2BcSqQI26x/DMwbtnyg9ZXsb59tp/d8hrDl5QUp7QQiMG4Rud7R2E7bTaS1wO4HK/nNrvYeskR68lSA3YyHYCxI3u4dsTz18Gl2DGNHVdfF11rFoTtI/rNG64Y9IqZErSFY23gO7izPocBcIGi2oWUDkIqYKPsqK4BIVI1VGhT2ld+4El1G10lvY16FGAFsKtRaUN/Xq/cvFFP3nm/WllbnTPP1LX9A3qMSGu7p3qUqEc+GUHZmZYWluY1125rOOgHplNZSs2kp/5wpLJVqTvb0d49uwWnZtPMBs3PLyprttRkI5rhQHMzM9qyeaNOPvVk3XjLTRqxiQzJc2FzRpK3xqAWtww1u2CRUOC9TMI7AF4/7HpHyhlgVaU6KQPQEjLUwtb1YwAugCAr6RBhPAP4UQkYhJ0TN+/YplNPOVW333hzYP/YHmOu2Ma1kwVQyjUYd+xk1g8b/8CQaq60Xb1mYJ/1UumGqz6nj/0f/0Y/+cpX60sf/4Te8GM/rm/9yV/o1jvu0Hv+3f+pD/7GB3Qgk+4fDHTem35EN+56QHt279GBfftV56VmujNhx0qKPXPf8y44Twv9ZT346EPqF7napJkuD0MtMFIYj6WOVrBlg7MxZrENlKusiwBwASIlFTWAa9UglAE2LUMts0GDREWKsrfH6acahVpch3vFoHZsY2bUy8rGRfebjaZGOTsAjsJ3dZqEuZOvMACadRZqd9GOohyo0DCMZaPRU0XqYQVw+j1gzXbpWj5KDPrY+Z1k/JtZYh/Cuo1nPpz9zu+29/lMnzsNi4Ly/D3sDw4WjHdbLYPX0iGWU9zDwWbLs3gex2PzXJDnx0svfD9cx/PDc+cXfuEXdM0114SAkkEt5IyDHm95y1vChnCA5sgdxpVgFKCWfUHmCccBaAG+cg/0NYxJdHm83l7xilcEHX/H7bcHEAy5RVvwHcNGMWkafidDi/tiB1i/mdSwnn72fGNO08YYYLI/yHoywGa8w22wvODZvYka3+H32refbB/3MltxCmitPnrJOWedE3Y5NFo/7uhaWVLrXe96p37rg78x3koXRdroalixs4BU5eMYArRatqSl3DrBhlaSq8ypZdFSq9nRhz70If3RH/3RwRxvR/3W6/DHkzt+NIM6Bh1YNNSDYkJR9BIUl0U0aRzGkQPTZye7bL1tXs8CWu3cyUiH/3b7WTxEaM4888yAcJttRDSbZwFY5BgWuP9h1Lz4xS8OERZSCVcrTE/fYdwiVJxyaITdFGTPJ96dDuhoDYsRoedjqaFlpW2lF3bbWVoKytG1HrgWzDv+5hyiTTay4zQ+K27XunLU2fM8ZlE5Yk//xpRSM71iphb9CKBlgYVwRtD6XM/JmEJ9vMd8er1pD0x74OnvAeSRgQYb+DEg//S3YHqHtZxJy250D/oCfUIQC11GhNdlBhwUsUNvPfBs9rDBK7fJdksMPoUSDyusJ9oaR27XCghyHdfbiJ3fycg61+S7mPXhfnV9z5i9ZbvKRnfM6qKNDiatB9ACuAm7wSWFisaYodUZwTBqajmko1VKq2U1ylKdqqkya+pJCm83kpAGlwyWVBVDbZ7ZAB6mfpVof6+jgmLng0LtOlOPot2qNExGgRmTkhZIMe8ROyXXajV7KsVOd0MVGmlmdkZ79uzTa151pdqdWY2KMthOt93xHRVlrrkNG7R5y1bdfd8uNZWpNWLHxHEaI6AWYFaeVaJWEt+1C4VdFUl1BDbJqakUitMrnEeqWpEoMLeoKRbS16ox4MU5pEuSxAYIRg0oGEGDUa6s2w6b9Xz7mutUDPODc8Y2jx0xbDLsK8bRTBrOoxzIgfkDemL3bm3ZsVV7lver28w0Myp1y9XXKhnk+os//TP9p//n/1Z/fkm/9Ssf0Nt/7uekbktvettbtTQa6oxzztPufQshZeOsk07VaDDUXffeo337DwQ2VwBE60obN2/UzjNO0c133KphMRAQ1sZWJ7SbrQCOFdAKeFZZaFSOBERE6mSrBAjNwu6D9HOZcodCjWoUgMN+g/5sqlm0Q3F22IGH44jFAEsMpoT1CxYL24602bIOzD/8KZ4PoLBfjDRotwJTDEZYJyHNkdHMVae5UoLrNTWExuvS69h6yDaywaT43TLNWQTjvhgDYra3zf6kfV77lkcH7XacvFBGZsz8Moi+miPOcUHeVGW4l8E0Ukm5Zwyu28/ysxzKr+EZzUbx88WgoW381Z792ZTrPyj3NrnBbOJ3v/vd+trXvhaK/Md6i+OQNW9961uDP8nvBsHYAZNxZB6iR/BRGWP0DTIo+GBlFd4hD3zzm98Mx3FP1jTH/9RP/VS4LkAacwtbAJ93MByG+UPmGcch6ww+xWyo9YyXdazrZMX+pfWj1xy69LLLLgvkD5c8sr/utWcdbD990r+3n2mW13rafqKem5z9vLMDs9cCgs4NW17XtX7mp39Kv/MvPxjy+vOc3Th6qluZ+kOp0xj/W1oY73JSt6Qm29OOKrVbVaht0Gi09Lu/+7v6L//lvxykngYabqu17hznwzkXjhoCyoDSOjeXz0xmFgBAjI05M7NiUGsScX2uTQArCQMuVipWdnwP1ZgdKxlPg1h8jtH1SXojvwE2kU5HmqYFTMzs4l5cByYX94HSyTuC6FA0Y/enlaPby3MATMEG87xgYTMmIPksfs4l1Y/dWkLh0EYjsO1IXXWKg4sDcn0b2RYAjiBzTRfosxCJla3XAfd3xMlCheelDfQp7eGaN9xwQ2CoTUbD4jF5rs2baXumPTDtgbV7wIyTOLptuRkDBJOG+YkCesVOWhzIeS49n8fDbXXdCraHZydldB4vdETMQsIOcKrM2jPh6TnC0VuCM+grnoF5hTOAwe4ATaw3j0avWG95rsYlAWKw1mUE6Evui+HtyLr1vPsqbovba/0Z60xf/1h7LiTZVRTWrjTKhisAUENJ3VCeZoG1lKZlAKAaRRrS/wAksEObVV91NZKaLRVDaiK11Gh2dKAGnErUSLIQiM1GpHhJy2VfvdmuhotL6oRd9krNdLrK6lRnPu90LQ72hzTCPmARbK/WBjWzjkqKpmep5hf3q85qbd62NQAQC/N91QXABWmF49RAQKdRVoc6SbCBgGqalOQAKEhWQKl0pUh42FApUaMcp+XB6OK8AHJRFL8YM7R4lpryDjBiskTtZkvDfBDudcmll+q799+vJ/eMbROz7czAsePE2HmsvDvza17zGj386GN69PE9enL/k5qZa+vvXPxCnVSlyufnpXZT37jlZu2lgHjSCLXIXnTxSzTg2dJavV5XjSzVV77yZXXKRBtHqea6M1pMKu0dLKlowpACOpI63a52nHay7rn/XqWkZlaVXnDuebr/vvs0LAF4jn6nQ8sCnisvcw2ZC6rVAqSqAbMYfWpZjQGtVABalUYpu15SJJ7aV+MdNvl3qNckoOXgR1h3SR1AKTbRqga5Oo1U7bRSL891ctVQvxzpodks1B1rDltSlWkAoJWUaiRF2MVyOKoDgdC+iYEbr+u4XX5my2b7P3EGQuzjWY4YFPc9PFcCCLFS+BpAy75hbLtzT8vUAFCEkmtj4MtOPMyaWGZMPsOhCAKxTDGYF+ujY5Ur0/OObw8Y5OSq/+Af/ANRnw3giRrGrpHmnYl/9md/NpAQIAGY9evyMfbD3/ve94ZzAZ9ge1E83cCZWaUwSakL94mPfzywnwDhmRtkz+ArehdB5i31AMEe8PXRs9gDx6PcgG0+60mubV8z9ht5djPEKdGD/wpbjPZap+JXWnfGpXZiGe31Z/DZ/XZ8R/PEuFpy3jnn1RZojgamUH4LJukv6dd+/R+PBVrSClvPzhfjWlmUGiCIMdeT8kIaEGYqpVl2jCmX1e51laSJPvTBD4XC8EYxGWSDD+vpwrUMawtWBp/2M7EodE6NMJ6XXF7ACBeb9eQ0gONI5Hra+HSfy3NNsoEMSAFkURvNgJOLu9P3/HMaoplS/M3nYAjkeXAIEAQ2glxHwxFlxvOFL3xhEBQGKbm3UWpTo+nHyX8cYzoxAgohRuoeAswUeedgAyCxoyKou8EvjC9eoPLU+OLlcTSzysCsowHuJ8+LOMoVDJyV4oP8zjlWoPQLhQdh+iGUeHFPvgeEA4xzCoaNBoNlT/f4T68/7YFpDzw9PWCj3PKEu7DOrceQjX49VwGfp6dnnhtXtWNn3YP8RsZjDGPcovvQJ4BFDmRZtq/FbjraJ5x0KO24HW5+mIHsuhpO/zGo5SCJjX/rpBhgPVw7zdKOo7wxuGUngt9tk9EvZruZ0UOfOaI9yYKmb53yb1vExvp6+jhwmBKAq0plVoyLZbPTn9PGYDXBSsrYCTHEXkOKSZmUGiZDJY1MZZGonbbVqZsaDfJQEqPRaoT6rqOcdCgYJbmymZb6/E3Jgpzd1E7Wjs1btK3b04En92rXw/crr3MVSa1Od1bz+/rqZF21AUaqWqM6pz68arIURoXazV6wjS0TvGMdDK0AdNRV+Efxb54rFCNfKYAeciNImatTNUoYMuy0N2Z0tcoqsLfCLnls0EQqY6uppeG47hkwTU3RL9U65bRT1ey0dd/99wdbxgz1GOzxeNkBQ55hGxMEvuDCF2rr9tN147e+ra4Gmlla0PNGtTZ323pCuR4eDfS4Em0/8xzlS5X2758PYGJGcfV8Wa961cv09Wu/ou6o1Ol5S712T48p1+PlUMVcF6qhyqVBqD9G4fwldrqTdPK2HTr9lFNCwHkUEjWP/nVwLVa18hGA1iCkkcC54v9lADRTdXPGoVSRFarScgwSsklAoxWOgwkXammt8WKcDQQdZCPBnCPAS62q5YFmASTLZW1f6utlyaxas13998HDmt8wp24xp2HZ1L52Cq6lNkWkR7lG7L5IauQKqObn4n0STIvljI+P/RkDTwa1HTi2bIgdZt8nBZirYZeN7wdAx3PGwBJ/B1u+GNecZQ0GW9rnkCYb0mW/tx58vRgcm+ziGNAyKLeajF1rbKa/P309EPuefIahBWAFCYJ14MAMLeDvK664IuhjiBLWQ7w7dfXKK68MehpZha/6ohe9SH/4h3/4lHpc9kUvuugive61r9Uf/MEfBB/19a9/fZiHXPvNb36z/tt/+29aXFrS+9//fv3xH/9xOMb1mV0vOmb4HUsveR6jO/EPvbb8vGZIOsOJbCb8RewTnhu5CyDH8zrt0Oskzg6K1z2/c+wU0Dr0iCXnn3t+SDmMgYhGo6n+8kjv+19+Wb/5Wx9QPiRK1tFykejD/+4vNUq66rYzlflQqF1yz3O11GsV+mf/6EfVSUaBWozxD0PrP//n/xyYMQyiayw83TVIXBMsnjA843nnnRfSxphU5OnC9HFqW2yETUYPnosRAtM149pRtBMQCIFAiiXP563NOd4KOH4egzwxuwrDxkYx08c0ZQNanI/TEBeRddoivzG+VlqTfWlkH6Oee5ISylwB1GJrdgs6BAXF/7yQXbMKhN7fcT7Cw/W+uK8L4Pu+rkniSKVzll1wcDLtwgofRhaAmwsK2rnwPI5TDoMix6gmWrVi5ByLoJyeM+2BaQ88+z0QAwFez0615p107RP5FcvsSaMqdqierT6gfZb9vDsSjFGMwcfGJgQe2LQEvcTxsHsddDme7T4aQMtGK4a8gTbrcd7ROaSxo3/RJ97AxvbSpFN5uOegXQbCHNDxvbhOvNszOs4R4tjhMNvZepUoN23iZWczNsSD85umTylQffR9DfiQraSGwf6gODpg0MpuhDj7wB0ULq8SpUmqZkqx70J5WoTi29WoVpPdEYeATK0A8vAse/fuVlWzW1UdUtKyVkMDCqq3KDovbdm6XXMzPe3b/biGFBGGNZcPddY552jz1i36zq23hTQYQDLSADmp2+tpYWkh7DbIV9hKgeESgDlS2cb1sWg/aYYwf3gmisCPga7xb+MkSFhERIyBYMbF5DkeAGzM4eJa44S4tNnU8spucRRSb4aC6LW2bNmsrSft1N333BPGNAYwPFaxfHMNG8ZzDGjOaMPMZnWw73c/rDPyXJc0O5ptpHogGeq+Mtfjra42nvN8pb3Nuv7GWzSzcU79/qLmek1dcsHZGj62S8O7d+mS7kkaDUvdsLhH+7f0tLudqt/IAkCZJU31R4VarbaSUaWXXPxiPbF3jx56hB1LQ0uPeuqM1yJgECwICsIPlJCiSk3EOlGRNNSoG2qNxr2dN+jJMowL4zWkHlySrrDrDn17gz1h1Cjyv1JkPawLWk66naR2MdKOpNYpxVBn93O9dNRQo9fSZ8rdenCmowNVV/uqpvalDZUZGwUUqrCdD7FTue93KHaTWxwzjGOWlMkL9nUmATPb7ObGeT0ztw3YcQ9ff1R+z3cE9Ar9smILh3I0K8DYav7UoZ6Bc5ylMQloef4e9cSYnnDce8A6mLngovBm+fKODjPzk1I2n/nMZwIJAd3nGs/oJXxyamf9yZ/8SXj/yle+EvxXXp/+9KfDXHDaO/eCAEGBeO5POuHll18e/EYAM84jbZo6fb/4i7+o//gf/+NTNj07Xp1gEJu5iu8a++K2j6yrYWbRfkg0ZpwRCEIf4UPzfPSV7cwY7DVwZl3uGlrPRTziePXteq6TnHn6mTWCyhHpwExK2QGjqXe9+6f1O7/zm4GqlyYzKhodffDffFxJe7Py4bJmeh31FxbUbs9opJayal6//f4fV1tLYVvi2dk5ffjDH9bv//7vH0T6zYyxkF1P4w93rhcbk4ZnczSRzywuUF7agNFL6lqcguidAJ+uth2v6xqIMhhp0AkmGgsFAOixxx4LtzOY5Rx5p2HEitkgFMf4mv6dvopRbSsaz5sYKPOitfKNF6WZUEaZ+Q2WF+NhweDosMEz6p4BdtEm7gPIBWOK3xFujC1UTp4JEAwmFY4M/xhrpGSBkAAAIABJREFUhCvOA0wv7sF3tJ/z7CjQHpwiCyiuawVuAePURc7BoaXgoIE/P+NqrLnjNd7T60x7YNoDz0wPWE95XU/edS2H4plp5dN3l0lHx7Lcd3wuPL+ZQ3bY+Ru5jUxGp1ALEpmOk84xtBk9AjM7BmPW04uThuVa/TJ5vFkO1nXs2EiADf2CHr7ggguCIewIsOflkd7HdSSdsoEepM4YwS4ixOhE1zU1yIZewx4CKMRh4BpOn6CvaB86lWAPupnfJ5mM6+lfUg6zmvSv8c5/ocpUspICEGoNARis7PoX0vpWAKGVelQ41O1Gqv5wMGYDqdaO7dvHG7qUuW666YaQFtdqtpQpVb+fBwAtzZpK0qaGxUitDR1ddulluvOmO/T8c87XcLmve+67S4Okr/1L+9XpdcfNypOwkx0gRLvT0LAeBgAlGZUBGCGVjXeAtyY1k0qnDI6fLewMHmqGjZlZHAvINcrG6Yo9UhvZITEd198aNmASse9hFoolV3kZwLM8H6rNrtVFoQvOP18Ly8t65NFHwzxnbsUpLJ47Zm/xN7YQthHftaCx9Rd1ZiPVucOBzl1Y1KuaXc1k0kNd6foD83qoO6PdvY3KTjlLdz72hPqqNcj7aiQjvfp5p+ukRx/Qxvt26/INp4cMjuuKA3poW1e3JkPtYVfJtKuyzrRcUDOnp9n2jM694Pn69u23ajAaKKthTR0boAXDKi+SUA+tLpfUCIDWOIWvUktp0g7F4en7PCuAv9Qpq5DSCRwT6pKtsOYOJRvioKU/GyQCesxaMPVGaiWFTi8KvbpM9HI1dM5CP7D67tnZ1fXK9a1RrQfV1GLV0rCUKnbIpN4W07uqDvpNtuF5PxxgHIPrdqy9Fm37e/wPJ0NiQMv+YbjvCtAWnhkmZFlqtFKD+WA6l5ld0fAdLaBlmeIAcayHJ7Mr1iO/p+ceWw/E/h5jQ0rh1VdfHWpEmRFoMBQ98ra3vS3UwKK2pVnJyBsyb97xjncEEAuGFTWxrrvuugBKAUixwQulXVxahg0rkGXWYRzjTUuc5sh9n9y3L+x+jK768z//84NF5ZlPZqUe25OPz2ItwGhFB9pvtA6nb3g27BDkKkEq2Gs8g8E82kVgCACO/kLHo4+9Vl1Hyz4+7waz1tL963mu7/dzQ8qhgQIjisgh8tx/4Rfeq9/4jQ+oKGCdNDSq21rGaBjXC2QT4aDU2eUQznCTXVryQu1sGBRDt9vTBz/4wUANjGm5MQJ5rB1o5P9Q57ueBs8WU/j4jDHGhAMZBhgB3cUwC7sjrEQYn+sOTBw1d9qFgSBqiLC4EAYAdmapcQ4LxduXGj03+Bc7MQa0bBD7WBYcY+mIrpWYWVCOrpj1ZEVsQC1WyLFBRbvYqcopkSx2nA9AKQBVp/XxrIydaZrnn39+ALBclN41whAYCAmECYKH+3v3DT+DFTy/eQ3wnaPZjmaZIso9mSv8Y67E9NEYED5eedrHujam5017YNoD6+uBQ0WWuaqNjNXAndWAoPW15Nk5OwZeVnOAnu0IodmwNo5tXxh4QU9gbCKjHYhwUAZA63i9DgVoxU5XrKv9GduDtH5sEXSXgzkGrgKw0GqFVA1qk3Ce04iOiKUFyJOmK85mpiQDuOnrjDNOD9e89pprgg698PkXjndAXtHrW7dtE9urP/zQg9q0caMuecklemDXLuU5u7Rl2r5jp26/846QgsT26X991WeD4Q6gMmbMwX4CkoJldPQ1kBiXUEOLJDF2eRu70AHQqleArRWIizzDcSoZuxFVlbKUtKhMBQyXslC701LdzLRAfaxOJ9R3OvmUk7Rp00bdcsvN2rxxs3Zs3a477rhLWdrU/gML2rxlm+aXF6UWNUhP0wvOvUi77vmu7rn7LikplbRh+RRhtzqYYaQ1Lh9Y1Aa2bi9zDUpqkKXjwu2UFg+AFiAWNbXGuxrSK+PdC8ddNC74PqZqwc7ityLj+1qdYpymSOHyEYXlqakVGF3j56YmGOyjUTEKNcDK4VBXXnGFrrnu+uAgxYW/HUT23GTczcqzkxd2um631CiH2rK0qB/eukUvHOY6b+8BdfNcixt6uqfT1LfnZvWV3U+q39uqPkyr4VBzG3saDOf1/LmOXttu6ezd8zp7b6lGWevRuUx3NUt9c7Sou8tCi70ZDRodVTU7ZGY648yz1Wx1dOe99ynN6BwYcEeQ8zexkIPcBtAaVSuAFumkpMHh09Sqq0xJSsmK8bgUaRmYWq0SFlwdxoLU0DLQi8Zg47i0/zgdNIzZWAkoC+M6/hxeAIxpopJ5yy6dValuVmjzgX16eZXp8k1bdXoAOmvdnYx07fK8rlelvbMbpNas8oK8x5Ga7PAYNuL6Xsqf7Wjbz5O6Jw5Mh6as7NLL54NAG6VjokyCuOvitMOxYz4+NmNXxgD+NsZAmgvFc52sMd4cYTQKKbvB5l9h1QUG10oNtEPpikM55hwfg+Rmg8U6ef0s0OOlAX4wr2M/En8NXQVD6xvf+EZIF7Qvxbh5V2FAK8Au6i2TMURgBd33zne+M6QponPQ1e973/v0xS9+MZAFICewg+H/z957ANl2lfee/7P3iZ1uVs45IiGJKIR5yAQJMNGABwyGcqpibJd5TE1NTXlc5Xr2eKo8z29w+dljz9imTLRNlIgCAwIJhEBCWbrK4Srd2OnEHaZ+6/S/WZzp2319W617JfpU3XtOn7P32mt9a60v/L+wyL658cYbA6FDQfRKJVx31VVXhXtJLfzc5z4Xficw4trvfS8AZYBopC060CPWzVYLCrFHqNH1qle9KgSNWLcwqMXYAdQA+QiYQUZCC/7ZwQbtKNvDPYB9dtCxj5xaGJevgVfbMbHa/j9fV2045XApxZwJete736X/8qf/Re35efV7AzXHENoVZfnPPAcIigIPEgpUOMkjD+8GEP74j/9YH/vYxxYVMkdLGcVdK8KaiRrMMqASRyoBcFBvA9CDzUQ4JIvTeb1WIJ27y70GLmIPvo2ctRrLUu3GfXO+Lu9smIsvvjgoqRTWA3gBHPI1RrEdxukisB4b3/OyghMbM7GXxAg97bLRiAjDq0w7fp5Brtj4iCOzzAR4JswNZcrPNsjkNEiAOdfrMhDFfQBapFi6aD33M5ebN20KjBOmSFsGxjBmzHC5thEU3bHwL05dAUzDO03qSiyQiXojVdVeK68vKw1LhUg/m+ti/VnrFFinwIFRwEq/leNYefBvvDs8nlYNeHNtSC2q14PhyDu/xR5leCT3wo/43QZlXG/hwHr67F/FuA38u78en8cRR1kz1jhq16UF/J15vY0SK8Suhwj/JnIW+eDnrmbU1jN8sIhT483jkTc8x8CR59KpLgaQXLDdNR09Zu7z8eMoqHzmWoNNjkSOnSKWIwEY2rYtRIo5gtzrxnqR+0WUGTLHEVt2MC0fXUG0T0VphbS9MqTi5WWuTZs36+yzz9IJxx+nTqetmelpTU1M6dHHdujpXbtCDZwXXHhhAHt27XxKRx1xhM46/Uw9/ODD2rN7j0486WSsY+3cs0e79+zRlW+8Ul+++ipN79sbjAwDT6H+TjEEpFb38v1WUQ0cDGtmBeWe6CcAsIX6PQY0yyIP+5HTrmr1Wth/OMwowYB3H/mOo+zlL3t5qNk0PT0T5H+v1w/oR5JS0DpVq9EMoN+9924P12cFpTQa6vU513sIvoUgsoUX9B5CWcNff/bTEMjytRQtXnQgA4gEUGQBOOEzijV6WFTGIIx5AeQJ410owm1dMBQgLhV0lhtuuGHROeu9HHq04LC1Q9A6mkEDrsmyQejJ1kFfp83O6JcmJnVxv9DETFtlvaVbqxX9P+WMHtl2hDo5kWp1NUmNTHOplWlsbq8+cP4LVP3xrXpxVtOWvNDjnT26L8u075it+tbuXXpg04TmxifUrLRCdFyngH+QklkLY87UC2mhvOwAt/4ZAxvel/AN+Ae8mNdgkKkMumhLc3M/KwadpsPIP1KSAgCTso4GgW6LdaOAxABQM6LV6qEtJVWV1VQ9gCbWh8A8E1V6A1Wob8YhBJK6gGC1egAnG4nUKDs6Wrk2Pb1Tl518mlo9wNaK5tO6bnjyCd2aZpqdGtcAMFZSC1tqkKkI6aur3T8Ht/tClBoncJK5ExC+TNUUQD1VSjmaLnXq6iGiMadoPHhyloeoR8A4oszibNGlAC1/Nzq3lquWG16zi/vrIKL2Do4K63ctR4E4Gol9BDAFzyEwxHsSmc5nZO9b3vKWAEr5oDHAnte+9rXBlnLGjIMakIsGdEi/d/kcQCvWDfz7Na95TSj4zr2//uu/rr/5m78J65XveQ7XvelNbwrljoZ8vRf6YR0vzjY6mJnGzmYMr3jFK/SNb3xjMaDC6xWA99JLLw0AX6gJOBgEvowMsu0IfRxsAd+ij+blRNeCR8TfxVjGoXYoHgzNno17FgGtpUJCKfT2J3/yJyHKhwlEMWcB8R6H7S3FnOg8St6f//mfh5RDK4A+0tOpXms1SBspZpjxO8+0AEfRIYWNIuosJpBhUGSAIFBkK72+3xs5jsKJwTOPZ60XnPvj0EQrR4A+l1xySVCAvSFAh+PNjNJnA8vplfQ3Dk33hl9KcbZCwToA9OE+NiR9QKmyZzD2AHKNUxqs+HM/oOJQicrCpvcpFzaeuC+mtY1DnxIBU8HbjbJJOKsL3F580UWLxidMxbnbBtfoG/9mKUga1Qdgvq300S+YJ4AZ/YPWrAtqZ9kQscIVK1lrPfdrtWfW212nwC8KBbxH4/1umRFHp1L/gGsAxw12xBGvNqQNellZcfp2/L1pa+fB4Uxre/wtXywvDTaZ38We/dhgNmAFPbjWciYGDx35anojs5AndrKshj4G2HzQTQwUOaqL9uNoXEcqx/qBnVnwe0cHO4IALzD6EGuEMaC4co1BNEfy+RnWeWgT2ePaXnEEheW4n4EyjzOG9QetLReXlzGEo5ShbES+cAoe1jLGPVFVgDMAPvkgC0XQx8bGVa3VQ3HnLVu36Wtf/7pmZ/eplqZ6ySUv0iMPPaJdO3fpmGOP0xFHH637H3hQe6f36co3XKmrr/qS9u3bozQASo6dGsZYHWyE1oHMuwFnOxi5xw49H2DjI9z5Hk846wtvuSPiuAeHF3NB1LV1CjvreLdz04aQa7k4YvxA+rrUNbG+4H0Tz6kdrwY2+c2RBrEjMETXDSh5P1zLjJOxoPPEeqkB3TiSx05Zj5d95zpzpPaMted11PyMXrJxo85Lqxqb64QTHrcn0r9W5rU9STXe2Ka8XSglwq9Wau9gn06ZaOjirNAlZUXHPbVbRxWZJsYbmk9TPZBXdH2nrXtOOFIPcSBBO1NWJBpUqR2WKi3TAC7l5SDU0fo50C+qK0WfGS+6piPvudZ6JFCQ94r1x9iZToSh14xtEugFDaY2TKrbbatZb2jQpn5wRc2JCc1Q0LlRH0ZiDQYBeKOVAEMyP8UwWol00821llp1agt31aqWmspzHTu1Qd19cxq0+9qy7Vg9sGevHklydVsNDRbq2zYqiXIANo7gPIQvwNx80FOLtJusq6nxuipFrt5goPHJjZrtcpJoS3PdvpJ06KwJdcoGnGJfC0EPAe5dKAq/3FBGI2cMao3abAY0DyFZ1h+9QAHvPfggPAhQydFI3lfIRvgnfPeDH/xgiOAirRAewz3wKsAnQJ1hBO1YCMYg3RA+jS7A9fAubNrvfve7gde9/e1vD/rE1772tWCbke5ICj3fcQ/83c4x1tAnPvGJ8JsjxlzbazWTSf/BDAC0iBSzw4lnsH4JqOA3xgGmgN0KmEX/zG/BHdAdsHkdKAEvg2akTCL37Uy0o2+1QNxqxvxcuLdyykmnlDFDcach5Ic+9CH94R/+YSCwlSmAA4jOPY7msdIae6dZ6CzSP/3TP9Vf//VfLxbqdjsHwuhWQ8C4/RiUiSOOaN+n4wGKEKnF73yHQgDaDKhlJdxgjcMo4zQ4nmdvs0MHV9P/le61YmJEl+vpJ3NDKCSKGvOCIoyQBhnn3WmJVqJGPb5WoEbpNNof5tHKnb3RscLtzwaYnLJo4yaOdHDb0JO2UFKgcaxwQHtHbZlR8h3r0cqNn8m63DA1FYrN84LR0g/m0qc4LUamLRwzzD1WaO3pc2oqjJfPXMM/GA1M1zR0/z0nVlZXmsP139cpsE6BQ0MBA9Q2Dq1kmMfwPTwIpQNeBSA+TKnKF3mJ+Q5KCdeifDkyCQWE350eHcsjOw4OzcgP7Kn0F+cIkUTwbugFAAOgD5/k7zh03jUuoFtIC1gwLlHWrD+MyhQUWIxvZBXX2yvrwu4H1tP9XxXPqXn1qDwyYMccO0qLfhhA4D7PF3RgPpE5yD7AJj4T7YPTj7WD/HVUtHtmwIHfaJff7VCKjTTrT9anoNtpp50Wns/6s3yzzF6OPrV0GG1UaxBBOKupqUnV6kSnlHr5y18WjPU7brtdZ599jnbt2q0nnnoypBG+8IUX6Sc336QdOx4Lhukv/6fLdfedd4UxosAfceRRuumnPw3tXHHlFbr6y8MIrWGS4fBUthBrVAHgWrsIE8vYUcdlDBTRFxfVZ40xV44Qt85iQ4PffAKWwTLo7bWLTmAA6JmosRrzHetuMUhssNd7ibF4/j0GF2D2WLiGKADWCuNyvRZHu3A/6857gOfxG3sgBluJbCI6aVKltijTieNNjXXnVUxPa1Nrg+Ynx/X9wZx2q6pGv6G6GqEsSVGvKB9LVN/ztC5TRS+p13VK3tdRWV/p9EzIlRw0N+u+8Ql9uV7ojkSa6RXKiEaqJeqVuToZ0YSkUiaqJsNC5HYamAYx2Bc7mG38MS4AVsbvyM+4jl6IHFmoqQct7VQ1YD0zPydVhyu6nlRVS6vaMzutqU2bhryvn2m81lBR5MoquQbKVFQKNaupxiupxtoDHZ0lmpqc0ONJT/uSXGWtqqwohjXPKjXVi6rm5jvqAgQ1GsoGHBJQUVIjyjc76Bpiq+WZvj+kGhZ91fKO0mxeb3rNq/Rr73p72ENf/MrX9d0bblaWttSv1NXuUZJGajWbynpdVWs1ZSGXdnjq4VKvUWDVe4B325a8myfGuvW6fv1MzfLBt8NeIytnmG7e13vf+96gK9nh5ch0y1f26TXXXBN0JNezhg+Zfzuo4K1vfWuI9MK+Qtb6JEDzMOogEmjzt3/7t+E38wfaseOI/lAoHv5I9JT5tR0C5uMHP/phBhPBFDyHFEkHONjp2Ww09PKXvzxgCARawHcBswx8MTZOZ+Rlm5S0S/SIUBJoIarMegL82UDvqN25mnE83+6tnHziycPzVRaQ9Fjxfte73hUAKRatAQAr6GY8SxHXggcP5h/90R/pk5/8ZJgMFFXa8SI/lMRkwzEuFj2bgc/U0wIMQsCx6B9++OGwsfidjeO+e/PYw0obvJyewN8GR9ZqjLEiZw+3PRrQHVqDfGOUMB6ALQqnO8TcUVJO3/N8OhTdYKXXQwwKes7ZbPaQ+sRAUGgYjY09FEr+DgcLcGJQrxf6xaY1CMi1rAlCTZ3GYW8rz3Jf4mgIRwxAZ0dZxKkxkwtHwPJcXgYjeSb9MZI/MTm5eKKUgVrahA6sdfpLlJYVWsbMs6l/YmU33jPu4zqSvlYrf73ddQqsngLmn+YvNhatWId0JoyNJAmh46Rvw0vgrRTSRn7wGd7lU+nwEpoXOLXNfDWOiDW/W/0o1q4F+kifkSPICD7DH3mHl6J02kEALzdYA790Op/BGkfiwi8tb+Cv/EMp5nefxsY9TlVYzeg8v7GRa5DSRVwtNy0/YoeI+TjyDZlEn1wzkT4iPwFJrIwa5LNM5HcAIBRwlFQr8nbMmL5WUnkOz49BK9pijWEoUA/TQMuBKbSkDQ3bG0YNJmG+AJ3o14bJKd16yy16+csvDWn3W7dtC0XE642Gvn/d9dq1e2dY4697zWv105tv0s6nng4F6huNZugL91z5hit09dVXL9QeHc7Wop6wjDG7mnnd373eU+hxyHavIRewN6BhvcKedNrjOxtD1vX4zroFdPDYoGUMAD0TYxkFbKw/m5fwewx8Ws8777zzguMV3Y5rAJ8poQGvMgBgwMf6koFb/+31Yb2Q30MEf8ppgLmag74mG2mI0il6HU1QMyyRHquWqk1uVLmnp2bawsJTm2L6Ey2ls3t12ZGbdOrcrF6Ul5p4/HEdQUpfWteudEx3tVr6196sHhxraVBpqARQU652r60s64c0wLJkzdYW03Ogs+fM73Zosk+YI/aZU5yoowbNzMM9n45AIxWVe6DTKGjYHB9TP88DH+tMz4Q+9KmfFsC1NBwCkHeGDouiSWRZrqLf0VRealu31IbZOV125LEBmLplbq92jjc0PTWhWU7ipL7WIFeFCCdkDBGs1ar61PdKqyGVj+jJlOLwhzC9jj7Uyr4a+Zze9abX6Lfe8zbd+IPvaXJySqeefb7++z99Wt+6/ifK65Oa6WTK8lLj4xMSYByHECzUkFtuv3p9G6zwfHmvjQKYsQ0yao88E/twvY0Dp4D5h+X2b/zGb4RoK2SDdR3LXvakUw4BeJjnGKwyf0O/+u3f/u2gWxCAwb60Q8LPA0SC7339619fLHEAz3JE/Mte9jK96EUvCvrEF7/4xQAgwfut1zn90FHRBz7in7/StZkBpSj4Tj9tCwcdYCFbidpYOBigBQEWFLinD/QR/cG1whgD/YSG0KPT7S6mRxqY95qPo3IPtv/P1/tChJYHF4MXEJgwwY985COLggLGYw+0BaENAt5DTvpCMULembiPfvSj+qu/+qvF4qeOdHEKwFoRNvYALPUMe25Y+I5aQvlByAFqoUSiAFJTi1QCxs5vbDqDGrGS4Wc8W4x21BPpFFDn3DI/9JeNRvQZ7xxryga3AkdfDTIZIYcusVdsKdp5jMwlHkFSNF3jikK8AEZsYgBCwCBCTa24e+PaQwm4BRMCbMML7ND+WDm24eDQcd5hJGx+7rHnERqg0EKbsVZLoP0o3PT38ssvD4oe/TQAieJ7zLHHhnBPjFGMsrPPPju0iZEK/VgHtIuB4ggypydAS+gdg8Gx0bFWa3u93XUKrFNgdRSwFxheHjz6C5EAcR0/e4gBtFBEMPTgRfA1lA/4gIF8R43CP51OBo/js59leeGUtNWNYG3vNl+DBxqcZzwGf2wAMz7rBaalo2EdcYWh7ZQ92rIOAbCCjKVYLL/Dlx0pslo5GkciW27wHQoxIEDcvgEKgxr8xnpwpPWJJ54YHBqkDwAeMH9+ORKPe+zICgbwghxlvfgIcztxYkXfUb/0wbKDfhgYhOYAqNR+OtAXCh0njwU5F0o6FaEOKs6tK19/RdDToDs1tJDVDz70kE497XTteHxHqNuDsf/EE0+q3e3orW95s35w/fXau3uXzjrjTI2PjQV9iHo6HLH+pauuDjrFEIQYFtXmRfHstXyNRmnYgWaAlDXIy2stlsvMje+HDvQfWnmfOiLPQK3XpT37BjFXMz6vPxtzMYjF85mj0dp73mf0mXWDUYiRxKlgzCPRfPSN+xxtxt+OwjIQy562/kUbfIYmTjkk9TTU+GIfcNJeUlEn4TTAIkQg9fo9zaeFWs2WxnrUby+VtMY02+mFUyPPO+tUHb2lql3//u/69fpmndceqD69T8nUhO5tNHTrWFNf6MzoibFJXI2hiHo36yjrt9Uqh3rr3CBXWRkWIo/tEoO0Bn79u0/sRP/jhUEJHRk/19gwdtQaKYIGs7yfHckx3+5obGJSs9Mz2rphSt1eR8lYXXO9dqinNVZvqVamystCWb2iaiVXo9PRcZl0Tq+qE9sdvXTLBvUHXd3e6enxTZt0U5nrSeopJonmO21NJJxsmauaUIBeaicUqK+G07XKjLMYh6dcHqoXNGulAJrT+uv/43/T3kfu1pvf8WZ94ZOfUn1yk7adfI7e/6H/rG4yobI2rjKpLRzmgHO6Gk65XylC03vQUVgGH5cas0FMX3uo6LL+3CEFmDvzVvYZPMdOGt5jnIC/Y/DYzhvacFqwbVHzuBjMZ+5dOsCgp+174xB2ThmQN3BlHML2sWssOkjiYOcTOYNsJ0LrJz/5yaLscJR3p90OBeOxawmMYczUw8QWxh4nHfGrX/1qSJmE/1DGhnIAAH6AYPBfR5TZdrY+aj3lYPv+fL5vMULLi9SCFSL+wR/8gV7/+tcHj974xLh63d7PKej2LFnJNeppoYNXkkn7i7/4i5Anaq+1leBDSVhHXNn7bG+cBT1KOCcmuN5GUNoqleAxJWoLBdMLy4qvN63Bj7UcnzeyFSMLByPZ3vhs4IsuuigoxVZcGDt95DcAOtBwNo/rbHGvvSb7GwNjh8mwCQHKUAYo0A4AxGfadlQTz+KkCp7lSD0j+/QXsOm6664L9EUhsWAzwEheNfNgJJ7rMEwAzRwNYCUVowMw6ozTTw/9gTk4PQSmwToEXed6+vPU008HQwWgC7pQVJAQUf7h7fylX/qlwJB4AXiZdrQF8GUjxcoufTMjWsv5X297nQLrFDh4CpjHwRvgRXG0jo08lA3zCjyPTks2H4X3AhI4CtTKmRW12Kni9g10WGE7+BGs7Z1xxAp9N8hjMIZx4+yBVjgl4PeO4rZCC0+E35KyjYxw2Dw8FP6NQgiftVxwWrqVz9WM0IYuzzQ/pq+kAZhnI5+YB1IAibhFBtB3AAPe+YcMAsAE1EI2AYYZzGPdsH4se+m364vGoCV9oQ82wmMwg+9MW8Ybg4fugwvOO2rYKZH7ow/ZPhSpHkaQF6pXa+EUspRT+RoNHXPMsWHdAmSd/4LzwzxS5Pyyyy7T3Py8rr32e9q7d18oAP2Wt71FX/vaVzU3s0/nn3uejt62Td/8xjWanJzQG944BLT24UQKNbQ4IWhohHOS21q+THPra6YV8psSAwYy/L2NAYOuzEecbup5oM98jyMOz7vludNunQ67WsAn1z9ZAAAgAElEQVSV58S6m5/vCCNnDnhPeO3Eujb3s3YNOtvwY8/xG3oQ1xtoNVhvmvEs2mes6FL8HoDU8THNd9vhUAFS7gZloZlioCSpaCJJQy2lQbVQ1u+rVVTUqDe1r9tTszmuM447VZPjDd1+143aMr1X7xjfpnMrVaW9OXXqib7+8BManHmibuj3tTcdU9KvgbeG0yHzoqe05MS8JNTV4rRC2yVeS6aTDVzGx3foZvAReEvQYxcON2J8rHWKT3MPv8F77ltI4XX7drAHvbpaU7eXhUMRdj/1hMoyU5aUGpsYU7/TV1Wpqqqqm2dqVwsllVyTxUCnJjW9JJ3SC1XVydO7Va0luqfZ0O2Nhr6+e5eerDWkejOcIJ8UA1UrmdJiEPZKr1pVUeEIyzSgwRysdahe4TTHUurP79PxGxv6m7/4Ez2x/afatmEs1Jwtqg1tOu50/ebv/8/KGhtVaU4qF6mShaoJp29yEvr+EW2DF+Z3tjViQMuy0zamAS3z0UNFm/XnDilgBwE8BDAZWW4A3nNncAfb2XXunIFDG3zGQcSeNV9mLcQBI7TB/iV7h73rgAhjCL7WABo8AB6NnmUnhaNzbXOa/61mLuk70dc4O6nlxXNjEI6UQ4IucNYBUqFDoB+BK3DKMPfQLzAGxk9wBjY6ABnO0wcefDDoI3H0OHsgjjhfTf+fr/eGCC2DH1YSzHAg3u/93u+FhcqCYRKNxFpIQmQWtUObjaAbgPi7v/u7QDsmj+8QthY8h5KoMTgSe0YZO30dhumnOvfcc0MxN4Q9G8pFflECEZJsVgQl1zrVzt76tRyf58hKkYFI+mFjjXfmjEgkIqeYQ3v32NT2TIMis3ks1LnPayFWvGLlgmtZAxgIRGjxD6ZGWgJMyowFgIsQUisdRGM5egymA12hr3OHWR8WWi4OCEOzYsk4eTZAE+06x9rRAyhx3H/ZK14RmAgGCL/RD/rIXDFvLpiPIu/IK8YDis7cci0oPB5QwludUgOgiaFLVBe1tKw4m/HYeFltSOtarp31ttcp8ItOAfNL+LkjLgCv4DX848X+hr8Tvcn1rhloQ5Df4mgH+Br3wmO4BjkQog3m5gI/MbjiaIHDeQ4sxw3SwdecrkS/HVHFZxQxAB/oBV+1YwR+yvfQDueWaQgvRhlEcTMAZGUN4xrgCEN9NS8r05bttIVCC093+pHTFCwznTLA98gmZBFKqGvrWCZacbXu4ygtR6gzTkd7QDcr+JavdoDRDxtxNtS9Lg0ospaQ30QDxuUAlgNEAbQclQMdxltjmtk7POSGU95OOPFEHX3sMcEpd+ppp+m+++9Ttzt0fPGc++67X/v2zuqss8/RCaecqG/9+zc16Pd09hlnaOvUBv3wuuu0aeNGXfmGN+iLV1+lvdPT4RQ4osGScLJhuQBoPTtGeayroI8QsWR5HDuXoKlLLXg9szddCsPzwzpgjdqzzpw46tLPWq18j9dlrHfbwUpKCkAxf7vGk6Ou2DN2rH37298Oe4xruY7xWufDUWewlPWIU5FnuV2DsUSlY3hBE3gaddd2PPm4ZmZmVfYLVdKaikY9FP2u9jJlg67SsWoo3J5Rg2pqUnvm57Vt8xF68RkX6N477tKufU/p6EZVZ+SFBk8+rvleX8edc7y2z85qT6OlJyrUWWpqrFOTBoV6lYH6ySAUUSdVr5XWVcl/HvSL6eQ6PN4/TiMm9Qm98LZbbw1ziFMTuhCdz1yjv735zW/WP33sY4FWBsIAc7n2S1/6kvbs26ezzj5Pb3rDG/TfP/rfVKM+eyJ12x2N15rqtwcqMimrpWqPJUpqnE7Y1ZZ2V+dkVb20UtfL+gMV+UA/Gqvqu/2uflKR5ltTqg2qAfDJk4HSNA91qtgvZbUW0iyTLFUFEJGT4tc4ynF//JVaXpW0rlpSakM116tefL4+/Lvv1w+++81wwucFF79Ef/l//1NIOVRro/qqa1CmIboTMLLf7ahBDbIlIsxiEJfnW84wt+bDBvVth9gGcaAEbaw2wmY1smX93mEZGPhH7KiDVzlC3fIMmYVO5Hm3vGdu4UnINr6zvDO/ttzkb0fGm/85mCOO5jY/d3S4SwAwV7bvnJlkLGI18wjfwKZG3pDaiL7iSHD6R1H4l770pcGuhbf6VMSXvOQlwXmGHoKsdaAJNid0gv+SIXbP9u0hagvd045AxmhcYn39Lz17lTNOO6N0iLPRcHuz+NvE5DufdogC4PQ7Folra7CYnKoAwflsb7cXlU8lWSkCaDWLbRSEGW3LgI/R3VjpicNfrciw6eyJ5zsWnAvaovQAolhZt+Js5Wi141jpfm9uj9nhnI4YipHq2KvJ3BKBBDjDBrPRZuU7pmHsjbQizX1EVlnRgwYoDWxy1oe98qwBIsBYOxgIBsVox4bClVdeGU6wcIF3rjHgCKOA/jzPBgNjA2i6++67AwNgLdIWDILrocHGDRtEDTjqt2FYgZZTvA8lh+tR7obeuCETBjl/8YtfHN5hsIyHfoOgcx/GKQwVoxcmBM0w4PguNvTs9T3cIzBWWlfrv69T4PlMAQMHjoAAjAdYB4zHG2iDyfVVvJ9HQ+mteNEeMoK0H2QIshBZ58KlTv8G2KJ9G6mHM43tPLCsdioWtIDP2WsOTeDtyEXoAdgPH4ZPEl4Pb3cdKu6Bl8OrDTpY34BPQxcMS4zS1bw8X5bnBtmYF+bJIJRlhwE1+sC9jsLi+3iOMYiRR0SW8TKwYQXdpxTZwWf5PBqlxb1+huWH6W3DDRqzLqEhII3vsZ62P/qAKVEzK6RdUu+HaKS0qqIoQyrDOeedp4suuVh33nWnNm7apG1HbFOv29G927frzDPO0NzMnG668WZdetkrdfeD9+qu7XeHSK8jt25RrVAAMZJSuuINV+oLV1+tPdP7FgGtSqFh2iEXhHzHtXlZT7GRwlNcS8kRf9CJ72zAeC3Yu2+noOfb9T4NdFqvdQ0TdAAXMl7tqAxo2ZCnPffPRgvPo4/UjEFHDbXLFo6e5z76Qh9xuvLyQTWsmzjSgfYAK8mW4Pu3ve1twdE3WhzeAM/evXvCWkC3KsuK0lpDwC6citnMSzU5Hbo/r1qrrrzI1KfmU6upida4moNEs7v3hgMI0mygDSpUGXRUJJmKaqLZ/kBZo6V2g7qzDdW7ibJOX/1yoLJWUVbNVZS56mVFlXwYJRnrjNZLR4Es6MK8sT/f97736bvf+U6gC4ajbRHSfYiWoE7P//XRjy7W8WHeuR9nKw7Zf/iHf9R7fu29KvJM1bSiaj1RpzOvRIkm6mN6csdT+upXvqGiVlW3mahSLVUvemrOzeqkMtWFE1M6edBTNUn1ULWqbz+2Q4+2xtRtjCvJh47yfqWvtJKrxomGKpVRdyqXkgxQqKZBpVB5iKK0iNDqDQptmJpQNe+K2X/1K16st77pShGI+Zl/+5yuv/FmZUlD832prDalakNkGYLBpfxHRB+hd9Fr1I4w3/c+tM0UX7e/feaU4tXuw/X7D44CtiVtZ9JKbPMyh5ZvXOsoKetbfMdnA9G2xR2J6ihk2jRQZpvRwKeDS8zvXEYIh5gjONFL4GO8XBPZPPTgRj68yxFaRFR961vfWnQ2WXYznhe/6EWBZxsr4PAg+oJ8ws5E1+CdcbmMDVk/FITH4Ud2EXaosRPLDOskq+n/8/XeygnHnVCiyLviPgMNyvzYWFD6nD6HQoUwYALwCDFh/p2FguHvgmfc8+RTT4VFjABlAToFgPbjTXC4Epa+29NuxT1WPqgd5dQEIn74x4Yy0hx7X9nco4J5KaY9+t3+QJEYdNof/ext9rWxd8NzgWGBsgwww9xyjQ22UcDRffG7oxiIlMITiLeX+0lPhTY3/uhHAdSCuQA8sWFRLHgmm9WpN/SPPlAcj83uCL5du3cHw4/vYAhvetObwmcbHtDZedK0gSH5qU99KjyPa7Zs3hxOw8CA5LkAUZ///OcDiOf0kYDq12oBuAKY5L54PPQTRRAGZAPOXsxrr702AF9mMvSH35x2Y5DUEQ72ZFgQHK7rfr1f6xQ4HChg72xs5BmEigEG8zLvL/rufQiPAlDib4AB/mEkwiNGaxIdiBL9H6GL+0W7RH3C7+CD7ieyM77G47WsOBBAPJYpNvTcTixjeY5lmPnR6FhsIMbtQHuiN5AN9ghajtgbaXDFKVzoEihu0BhjknpL8EnL/WDMLdQZ83zSpgud0i66BA4QZAa6hJ1mBqEs28x7adv0OlBlj+e43qTbMe1jTzPPRw+gD6wnTjbEGeIx/UfWRHwtdOP5vAAl7H22IcD3RNLwvO9///uLuoVBjGU9tCGyg3gJUpeSkAZIOhBt15vN8G9y4wbNzM2E9LJWq6mZffs0NzOtI7ZsUS2pqT3T0dj4hKb7be2e2at+PgBxUbOS6pdefqnuuv0OHXHUkdqx82ntJeUwrSobZKopFafkhQzEVQBaXhPQHZ3EOqTnN16H0HLUEbnSvHgNOYWDNlxfKXa+rdTOan6P97r3siMNWF8AwuhTpMhxAhbX4JADjDJIg1GEExEjjXdHdDEW9iC6E7op+qxLNOCIJOWF9QcdKOnAmNGDuG6MIvg9Dm3oq0+0XVJRgQ6fl2rlSTiBcJBUNFChQZmr2mqE+lKktNZLaaxaV9YrNOCUyCRXc6Kpfq+jstvThmojnH43XWbKK4malYbyfhbWaHfQU14lEraugqLuC+mr3t+m0SiYabDYvAW67d2zJ4wPgxMaMF70OYpTo8tRJw4afeELX1hMeeZ+5MOrLnultk1t1r/+y79o99xetSZb6mU9JZVUVaKoylSDfqkKp3KP1QN4W1Om+qCrTWWpY7ds1GNPPKxGta6pxmbta2d6Ki/UrdbVyfNwH6cjpmWhVlYEEKiXVsIph2mRDAHhSoaltJrltey95pfm3+wf1tRQJ64rL6XxsVYAp7rtWU2MNTQ7s5eQOW3YuEEdys80WirKVPOdvpJ6U0VJqZIi8JNKMVA+AAYdgv5LySpnYhjAtezh3dkjceaD14HlmcFlA9KW/XYmrBnx1htecwrEOt6o7cx8m2/Hst+6j3WN1XSSNRSDav7s/YIuCXhOSSbLbn7DIYoN62hqSi0Ma04OTxh2ZC1/21lFP6nDZSeFcQZnMMUyat1+XH5WK6eefGqJx5ECn5/73OcCaogQrddqQQGHsVxyySWB4Ag7BCc5oF/+8pdDSpcjXvgeYIRJQxg/tuABsocyBkSeC4CWgTyjzvTZDNMkRYFASLKQQVZRCAA/UFBZ0L7HYAfM+UDHvhxodSCAloXDUoaSkW4AJ4wO5o2UEAA6DEBHQi21dDyPzoWmhhYhlYRMsoZ4fe9739NgoSgu3nboRD0K6MNag2YWdLw7dBTDwSdJkQrImoNeMI43vvGN4QhWGwLQwLnbtPErv/Ir+sd//MfF9I4NU1MhtPwzn/lMmA9HgQF8IQgZM8baI48+GkAvwDMYDGsdhREPPCAY4BwGDEwFBgMgBs04gtZ9d00Wg14W0E5djY0/+m0hvRqGu37vOgWe7xSIgQZHwtig5Td4gfm0aznwvaM78bbDO+ytY4/DXwBKzJvXioY2jnmnD45O9clcBjEwOuFjcag9YziQCOblAC0b+VaADFjFylF8v/mS5RP05F54JGA/fYxBNssy2rXB4jQ36xBcTySrQX7PGc/gebEx5chWfkOnQGa4NiPXMW/wZyK/HGFlGWLnkZ1nsWG0v/m10cP88GxkkuuCIctdCNx0o1/IBqJg8Jqu9uXxA+QxNss+9Cj6wz+cKdSDYj07IsEyevmUt3I4VwtF2gG2CHQJEFc1VVJLNTM/p/FJUhATHXXENvXbbc3s2aNdTz6pM045XdO7plVtNDWngXbPz2hq80Z1222dcszxOv6oY/TTm27S1IYN2jkzrV6Rh9MRkfmNpBaCs8oyXxWJvAdGgVavU+jldWXjg2uhm+tpLteB2MHkveI961orqxrACjfH+rANMPMkxuPoPGqCYST5MJ9436BTBQBqDFCyFQBQ9Bt4DesGPkdbAMysW4Pa73znO0NqnQFlOx4NlDF/RbujLM/UrZAeRy5porRQiMCqlIkGaaJeUYYT+jZs3qi8zJRWSuWddpj/RFUl9YZmBv0A4My250OB9UaWaX5mn1pT48ryPKQbbt16hB5/8ilVG3XNdec1MzMdwCDXY4sNVe9t9rrrmZkG0IHIfeqxXnjBBXr1q18d9qpP1UZPhWYcFvTJT31Kv/mbvxkOrGLeKeCMQx558rrXvlYP3HtfKNxcpkQr9VSvpeq2u2pUG7r++z/Q9vseUEKplWZdedZXSlRZkavS6aiaSrP9rpK0qon6uNq9XPNsR4CsvAg0yyoU3Zca2fB9AO6MTCMyLQDBFOFfuwhH2zIxkBXXl6PmHmtqnvU1Mb5g+5F2WirPBgHoIgUVAKuSpGo0x9Tu9KTKMAINMJT0Q9tPzvSxfDaYZSPfssC2jUHKWE7Hv3nPWgfgOu/95XnjWu7q9bYPNQXMV58JB6V1IdpibYXTXxdOfkZmY9vCb7B3fZIiep0dVQRHwHP4jQwolyGwU5FrwVrgW9igrFv4lfVB61jQNLbjD9Rpd6jn4lA8v3LB+ReUTNJrX/taXXXVVYG5E6o7NTkZUsggPowdxRSwBoMe4YoQxMtNdA0T41pSEB4g7Lbbbw/CwYCWBZEV7Fg5PhQDX+mZ9oDGCpXviQ0OlG8WZWD+AHmPPRaAG0cQmfHGhpg9c3F7o/1ZLaAVe/+WEhaMAQUdBZoaWhgKNk5sIMRMYdR4QkAx7z6ZgQ2LIgVgxUavVavB64cRYu8iShWGAxsXhTR4jBdOAYM+IUVioVDpw488EuhJ/1x8HgXNgJs9uLwzV6xHlDT6Ae2PPuooXXHFFeFZrE08b/wOQIWCCGDFuqY4KJ5LXswhtRSIOCNiDKOK9U3/iUxkbzAexggTA/BCqbJyYMWUcdAP+muPq6MLbNQd7ut/pf2x/vs6BdaSAlZ0DX4YNDEfNSjM9yga8Ah4iVPa4QHwI2SQD8Bw+jX9Xgowivndavenw+Bpk77AP+ifgQunagNowedikPtAHBYG+6zsxPLVMhZaGdwzyG6lyhEtNjBs3NKOo5foI6AgShYgT/yyl9wGtvvj+XINzaXSmiyPeI+BC9q3Z5NIXv7h1HDaGPMI6ISC6DQ909kGkIExP2N/a9TjdaoS9CESBt6OPEFWOVUBng+vp010G6ehrmb9e9yeF6eu8zc0BMxChiCLnKbB2nH9reUV9jIYm8EYLEqlFPKuJAEfyKjXQ/RUFdorpBq++rLLdNMNP1Te6Wjj2Lhmdu/ThvENag8GGrSqKlt17Z6dUZ7lesPlr9VPb7xJnOJEuv5Mv6u0UVdar2rQ7amVVIOBTmrjal7Qx1F/0N00NxDJGmC++N5pGaNRd8s9P94jNoC9JgzMrqb/K93r+fMeiB2mrGEiHam3grEDCGMjCR2Fz+xLUl3YlwA2AF/QgXRfjCy+I6sCXR6dlPWMnsOewrlH1B91ulj/6HHwTYOrN/7wBj3x0CMqlKuTZhpU8hBFVCsramSpiryivNpQkda0aes2nXLySdowMaZWPVGqXPVaNUTwUCS+3c5130OP6IEndiipJXrjFZfr9ptvVG9mn7ZMTqqe1nThJS/SD26+SQNJu/bs0r69+zSzZ2YxQGkpQAv6OtrBxZ+5DjsGHnHnHXeEKcCghF7oh9AVm4UorU99+tP6wAc+oH/+538Oa4hyE4CBRHI99OgjOv6UE/WKV1yqL33xizrnzLNCXbB6JdU73vp2/eCHN+jO++4NNa4arWaIXNQgV42YxD6RZaTdVZUlUr+Zaq7oh6LyBAmk/TykLmYLhyjUSDNcAJsJzQq7hhAtwOg1BLScqhvbY95zRNONNYYZOM3xCVUbrRBNx57u97pSnmnDeFNl3leZDcK4OIRiemZO1XqDJFOVFbJy0p9Lo41BXDuxl9OHY4M+tj8MXEMqeIQjZPjbhclX2n/rvx/eFLAONKqH2a6N5fuoLDwQ/Wml0cNbjAHw2fvE8hqeAz+x/umAhzgSy4ei8R16nvtuXY+/4dMOhOA6bGZs8f3tj1Fn4Erj+EX7vfLSF7801NAif5zUApQ4QnYnxseDZ5aFQ8oENS1soJPTD/GdF4uyTq4o4fEoYUzYHQtC2ApvDLA8F4hMf72gHWEVbybGiDLgOmF4sl2DBRo41c0ob7wxlzJGRmmyWkBr1MDh77gvGHuAOwgDA5c+ttnGznLz5NB2QrpRutmEKEWAe0HpXqizwhoBCMX7xzpjPb3jHe/4/6Wj+pm0C0j0xS99KdAW8ImIKOqz0GeYBNdAX5Q1gCnu5Vr6Ae0xQFDAfvVXf1X/9m//Fn7/tV/7taCsAFDRV9Y2ofZEaNEGtEF5BNDiN0cCsPaJFLD3hzmmfQAtwF0f+ez1wnV8ZrwokbHxYyNsHWF/LnCA9T4eSgpYbsSAFp+9d7xf4cHIHfajvcGWS96zdkpYkXi29p9T2uB78WllBrktT2zMWi7Y2FjJII/vG+X3dg4YOBkFuXy932ODwfcAoMDPkQvwM8uQUZkWy0Urmo5QZk7skfRcul6GZVxszPOdDRkMTP5GL4GG8Fr4Mu88x2kAphP9tiK6EiDJvXaqxPU96Bv6D1F1luNcB6+npoVrgh5IBN1y84dcQM752QZT6D+yjv6jU5lWNt69xpfdmxUitKSSojYldW2SYFwCaOWkkKkIUVr9fk/bNm3SC848Qzddf70apVTjpLKyoqyfS426Zqul+vVU+7pdHXfc8TrpqON1xy23hfQy2mqHlLO6irJQ1uurBXhGeiOpjqt4eb26CfMD/ob2jvTGAMD5BB+ARi4VsWxK5gJoSztOZ/TaoX0DY6vo/oq3LrV3WdOuAwbYBEAFsEmpBKKsrOMwdkApsiQYPwAOawlHIlkTgDh8dnoqNUCJTmVcrF8ilL7yla8Mazn1+yHFF90NsCcAwoOB5vbOhBpO3XSgnPQ4laqWidKMqJyK8qSmQVnR+NSGkKbaTCtqpBVt2TipI7Zt0R133TFMy0tbmmn3tJvU70aiY47eorNOO1EP3HWHTjj6GBV5qdPPPFu33n23Nm7dounp3brxRz9We64bTvtbCriNQXRHWDLffM++BXy++aab9J73vCfsZX6DFoBX0Aed9XOf/7w+9KEP6c/+7M8CP2HcjmSrN+s6+7xzdOyxx+iqL1ylN17xBj395FOhzfe+9z269vvXave+3do7vTec7kmdOup9JQVRbIlq1VoAdQZJqX5aDOuDVQrVk0TJoBimUibDIurDqlPDFziWQazhb2v3skMiPHcB/HaEa6NO4frBMHWY+ml5oUZrXP1sGDXGSYYUjC8zorA42ZSTHodp7SFdURUVSkO0luvRmW95nuw0t00Qz3PsHIllQ8zT3R7zj32AXUDWBfLBPHPtqLfe8lpT4GABrViPWU0fYz0C3gAgxRpzmRvrlKw/+K/liB1O8FnsXmxF7nVEsPedHY3GEAyOcT983vrFUnrMqGxczTifb/dWTj/19JKJwvjHsIfQoI9Fni+e9odQANBCweMzUTmc/MbkAIrAQEg5s9ANR1UuHANs4+G5Bmgx0TEzdoSABUAcIWDQwvWZuAbPGYoWSok987TnBb8/hXuUsS+14A4EgY4XvT+7beYN7yYnSrl+lL2Uy/Uv7jMbFXSZkxxoj3ZYP+QU4xFEGHI9CgSKkk+0ApRi/RAVBkBKn1xPhnUHXd///vfrnz/+8QBmQVvusaHEvSj6AK9EWPmERs8BDALl7vWve11Q3lBweQYMwydsUKQYBY8TKji6HGONPmAY48mDFoBRpGFiXFhAes7pN55Qh5da6MK0eKY9XfTRn3m3UevTQZ5vzGR9POsUeKYoEANX7F8rsLGigywi4pO96COObbTFJ+dY+Ritg/BM9XV/PNqOEJ7rdCYrNjGfjfmyeexShlz8nFGnyCi/dwRrXKvL39GHOD3PfM00tnMBngmP5z54nvvmqNjY0WOQiz7Sd4xEp2JbOYsLv456QM1DHaEEveClXgfmo46o8vU8y225/zFt9jfH9MX1GV0P1GAac+PIW6cZMB4UU9q2F3Y168fr2Moyz4PWrGmcTMgeO0BigNMR38sBdsNi0gslEkpOWWRSKsH45lt+z8tcCQfcnHKyanmuJ++7X1NpVWefdLLOP+sc3XnnXbrjwfu1WwM9MT+rxpZNeslLL9X9d2xXd7ajrJ8pT6RBVSqqgBxZMNTHk6rKQaaS0x1XQSCvZ6fiusaagWzkNHIbHYFrbCh7/az0aBvU0NPzDr0xjpkLnGNr+fJzR0Ftp5sGHbwogq6EvsJnDHbWPwYU5R2IOGetUhMUAAudE3oQ2cXegz7QEf0Jpxx/k1FAvdzPfvazQecJxYtf/OIAaKGjDXltLSwfIpAGFHMXtdFKpaSsFpVQvLzWmlCnP1Ct3lCjXucIUVWLXCccd5ROOv443XLLzer0BlJ1XFObt6mdDZRUK2p39mqsWdUF550rjrYvilSbNm3RvumZkM42NdXSDT/8kW6//W6VSwBaowarQbk4gjcAnhs2BJ6LbcN40fcA8XBioqdf/eUv68Mf/rD+8i//cjGKyNGdV7z+dTr5pONVraSa2TMbip1z1CG1xLYcuVnTM3v0ja9frZ27nlJ/QJUx0jBT1SpNVXpSVkjdGicXKqQiUisrBfQBwqoo7BOAL/ZHP60o58twkGKpaqgbNgSEaHctX6NOjJ/JVsC1XJs2bdSevdPasHGTZubmgl3IPp+bndHmTRuVDwYB0Op1AR+LxYOTevAGUg+r9cWTCxmH5Qpz5fptcfSLxxo7Xyw7LGu4xrLGe4f1y57AMY+9daA8YC1pu972c5sC3huOCPa7SwJ4DRq4cqRtbGvDk5FLBEiE/b0Qkc693gsujPjjxjkAACAASURBVM+79TDrZ8YavM5j3Xcl/fC5Tf2D733lzNPPLJkUPD6AVChwwQOywGSZQBviCE+8Gz4GF0AkDve1csl1P7zhhtCWFQdPigX5wXf52bvTi45FOvrPSqZzwWG4XINCBF1QIhCigDsoGghXM+X9RQiMLtLlQK/lFFpTaBTl9iZ01B1CAGOQDefUP8/X/pBhbzLS8fAeAtqhfDM+opcAuK6++uoQhsw6IJqP31wcGPqgpPkEB/pklJpn0rd3v/vd+sy//EswUq2wQE+iq/DaUyMB4wLwDHCLPvBCsWM+oHeaJAFMgwY2jugPIBan/fBc+rr93nuDose9jInP3I9CyPUoRNzv+XaUAd9jEPHPUQj+zQq2IzP4m/7zN227/tizt5LXn7ROgecWBQwaLOXh9UhQZEmjwYiDdyCX4BnwstFUHoMcBsdGIyRGqbNahSF4q6ucLDesF+WIHANZsQzgc8yb6ctKz48VJ4P9MTDm8Zmf+3nw2rgUgD2G5r02GNwfjDxePo3I8xIb5JYJ7pMjrOiPC6obVDQtYtr41CFHlXGNQSbTzW0a4KB/joa1ssh3cWracivezgeusXFlowve7pPxnOpFu44MMwCymh3FeDxu3omE4x2nIUaZ58i11gyyHUh9KAAr0sUCzckvJFAr2MkJhW9IOlSVWlpFrovOOVtPPfCg2k8+pZed9wL9Tx/6H7VpYkrb77tXH//C5/St227SdKXQlhNO1LajjtEj2x/S9O5pNRtNlWmifk0aKFeWD0IEyhhmeZarCIDWwUeZWHfx3Hr+HYGD3AXgsZPK69brMk5JWWqeRo0D667oAKxjlyFYzRwfyL0xgB3zAD6jn6HjoF8xXsYOHViTpBUSecVaYb0C8OFkZN98+9vfDs451hCOOQAuItrR86yb3njjjWGvoL87mosxD/uQqNvuKytyDUgErJShPlYl1JEl3o+i6HlIMzvymGO0Zetm1dM01JLaunWzthGhdfutStOa2h2OvqsFh/eRR23Tyy69RNdd/z3t3rlLtXpTqtT1y7/8On3tK1/RmaefqjTJdMutP9Wu3cMTFkcBLPMYR+P5VFKnp0Jzaqd+85prglzAXgEkJj0T0I5aWeztn9x0Uzjt8KMf/egirwEkRGd/4P779J9e+QrN7JvWLTffoXNfcKHufuB+tdtzes87364ffusaPXXP3aqTillPtafT1j5AqtaUyqIeaov1k0JpLVGS56qrompWhCAB1UkpzlUDaA6A1hA4JO0wxGstoMBDMOvg98+BrD1HzkI7+EzIbKhUNDs/p82btwz17yBXx9Rpz4d31lteFtq67Yhwamqn0w1F/GtJoi2bN2nvnt1qd7oan5gKICVr1XNmGWMZ4PQty7t4L1he2wZjP9vp7n1iHkpWBdcD/PoQmJXk54HQZ/2aQ0eB2EG3Px6w1r2L8QwCd3By+PRrfnN6q52DrNH4EBky1wjywZlgkNW6nvUoR2rZYcOY4MvsyaVAslFarDUNnmvtV84565wSRka0C0W3YWJB6e10wjsviA2Q4FOHEBJ4c/Bk2dAn4uf2228POfoADLNzc4ugQKxcmFEdCCBzOBDTymsA+VAQF1DWePGitMNIUfqhCeBFXI8DRQLly0aOvQ7LjS9W6JYytg6EfssBWtRgwCNMWCQ1GthA9tit5OHmd+cQW6FkE9IeChjKSygQ22iE2jFEaKFAEQ4MbSjg7mPrbZiYKcAQMBwICaf//M3agzFwL0cvw1jseWO9Qnvux/NGegrr78QTTgipsjH4ReQga53aErTLmt/x+OOB4dAe8whQBvNBsSUUn7UPjfjNzIb+AQQSlcaY/PI6py9cb5ryGfCPdol0xDg5oNSRw2EDrPdhnQKHgAIxMMF+w5hzyDf7iP1DPSP2JnzG9fbMR6w4GNgB/IBvWVHY35BipXo1w7ZHj/7AQ3jFDhLLk6V4rRX25Z4fA0pLAVr28mHMwdfhUwZQ7ESwk4nn+HroxHUGTuI6EqORQrEnMZaNMT90qpyfQduWqY6sMmhmp088Z1wb15PwtQYKPV84JFgDrkm2En91H+wZdQSd+2m9J466tazDIEb+reZF/5BBrGvKFWB8oyPEEd1WmJ3mwDySbuY6kvt7fojAigCtkiPLMI4BtEKt+EJlnqmZJnrlJZfop9+/ThuV6N1XvkHvf9uvKm2N6enHHtHnv/UN/dW/flL9iZZOOu987Z2Z18zOaVVLnHdJqMcFoDVMqeKkN6me5SECJedks1UY5NZdGLsjHNEviDDiOw5qsWOIOfK6Yh6Z05VSDmMDwyA397hmHHrFWr6891i/NtTj/ch3jIl6TzhFzbu8Hunnxz/+8XAvgBTXomehJ0En1okj0dGbALIAxiiUjr6Hc5A9i27iiHE7D+Zm5nXtt7+nXq+vfjFQpQolSAXOhqUkiL7p5xprtXT08cdqw5ZNqtSq6uUDbTpiqzZv3awH7r831McqM05HTHTPbXeoUUtVbVQ015nXqaefqfNecLHm5jNVqw0lRNkNOnrgoTt12+23aHp2Xnnx86eD0wvvd94d0cA7886Y+fxbv/VbuuGHPwxrBf4HMIhujt5HxD062N59+wJtP/GJTyym+HzkIx/Rpz/9aT3xxON6/6//D/rBdT/Qrt0zevUvv173PfKw7rj5Zv3nD/yGrv7bv9O2mTkdOdZS2ajo/undeigp1J6YUjdtKk9xZOQB5Mv6AzUqVdUyaZDlypqpBmUWQK5Q+j0dIljU0gq8B8A5FIwvF8GttViHdh7AR63vAoriBCbFMCMeL0lVT0oV/Y7q1Yoee/Rh3fCjGzXIC1148Uukal1PPrVTp552mlrUYms21GvPh0g7eCTyGVuAZ1guMxbXQOS5cYCD59bybylQy7LO7zjRsQ9wFGN/jqahrwXt1ttcewrEgNbo05b77ZnqmXUTrzP2BmsZfTPWHSxHWNN2hCF/+IcMIToU+xKZ7T1nfmscwOvdTkenHDJO/wscuBzyQ+uOz9RYn0/tVM48gwiteojQ+va/f0d79+5TmnLEZBFCiSEuAoHfOeLWUS54fjDSAWsciULKGZ6hvCiC0EAhM4OJJ+ZAFPbDgchmtozBDNnKh4WrDSfnwJp5o7ACapHPz2d7yKDJaEjsUuDUagGteNP7s9Fdg3IUhUehoW8ANPTTir032/48HQ4bRql04V+ECyASoBL3EaWFwo7Xi/UCHTEELr300qBcocTHnjYrKK97/etDFBVribaoJwGYagAJGtNvQCfat8FI3xFqvFib999332KReAA05gOGxFiZrxdccEGIyMLYoy8wJOaHa4kksxHscHZHejnqgTGZubiWg9dtnGLEmKlRx30omS5kfDis8fU+rFPgcKSAeaRT9HAU2Gilv/AA9nKcasRnR/YYYOE9diDweXT/HYhz4GBoZL5r0N71FmOle3+GrUGd/T13KUMg5u9EV/AiksM1A6HN/NxciK6xEUgfY7pi/GLUIMvN42nHKYTmhfGz3BfoP2qgG1jgfp9IaYBqdK4MmFkOGJwwj4Um8FEcFo6itZefyAvWA4AQ8ox7l3vRZ/eX6yxD6CMvR1zTV4OTrslmYPBg1kR8D84/5BdAFjKScSMrkKc8F5oxDuscls8rRh8RoYVBjEKM4UyQTAKgNYx4AZhoVKsabzR04hFH6on7H1Ct29Ml55yn333fb6herWrHzqf1qS99Xt/56Y+VtxoqGk2l9aa6c11NjE+E2keDMtegUoQIE6JRwD3Kbj9ER3Ni22oALcZoA8CONmpmMgcAE54DxugoQ++ZlejDHFiGO0rFHnc88QBIjsw7mDkejpsEPSJuqKYEjYYhOJwQCJIRDKaC1Cwmh6v5rTKsB079paIIOsiR27Zp55NPLUTIjIfomebYWIiM2rVndzhNHCBnrNlQPsh05NatQTfq9braO71P09MzYT1NTm1Qvd7Qpg0bg45Pul+32/lZ5EBZqFqvhTXS6/YCaNlpdzXIB1Q4D6FDgW9xeE6trsogD2UlmuMtZSywNFFzYlznv/ACnXb6afrud76tRx9+VCqSUF8q7/ZVZJlOP+tUJWmq7iBTrd5SozGpCy98oW656SYllULz7X164skd2rOPCK0hn19KB42dh96r7BX0T8A+0s+2btkSnJzsLxyh8LYPfvCD+j//638N+466qpxyyJ4D4CPi95Of/KQGg54+/OHf1/a7t2vvnhmNjU2pktZ15OSUTp4YV3733Zq6515t6LS1Z3afbp/do9snG3pibFw7e4X6AH5JJYB/g/5AzbQeIrLgyWWzpn4+CIBVWIdEvrFahhnCykMEJemHxZoCWjwrBnXRfVlv0LLd66s3KPSWt71VV3/hc0rKQkcftU0z0/uG9YAK6Yyzz1Wt2dKdd90T9HPqrrXn5kIkH/yh2+/rzttv1749O1WrIoOzAJAl1Zpm5zktrhFOQRzuj4VYtApRa0k4/RJ2xQmszL0zHphz+md+CH+EJ6Cvo9N7367ktDqYPb1+z+FFgWcD1DLAZGDVtfbgp/AMR3HDF1mDfG+Hm/VS+I9PqXUJAWMHtvFZz9aJuMaAVuzg8D28L4cNHF6z9Oz3pvLCF15ECdBQc2huFrClofZ8R8kCE4KJYEwAKBBlw4RxHCUKJUoFk4onxNE3vDPZRMYwMWYusdIRg1vP/pAP7oksIoNXfHatpPh7LzobUdAKIYoHgQUPWAJAA+0cwRN7I7xYrWCzQWjLHnMDOV78BzeS4V3MARuUmgJsKFICUao9Hl+zHEIco8WMNY5EsELua1gnrAUEJ22ycRGOvFAiUTC4xsAX4+Z7/sbI4F4EllFwexddl8VKD8+15xsFh3/8ZsPHgKNTLP2359Y0NWPaH41X8gCb6dAuc48hxvgAeq1Mr2b+1u9dp8AvAgVioc942U9OL3FkBkCGU98NVByIUXso6ed0CUei+fRDvieqwOAOPNpFrx0BjByx4wBeB8+DLtCAz4M8C5+pmUQ7pLPxfu+C04Lq4ObBGBPIacsYFDBod/8DDxxK8izKKOsNjmpFTmB4AVrxnWUk6eNE7sJrcazgFWVd8DdyxrWJ4pQ9y7bY8xl/F8vjODLECu7BEMjtsHaJdEen4uWTuty/GLC0bIv7sD9H08/69LN0pWEJrWGq4RBU4eTDRJPNlo7Ztk2PPfCgkn4e6vdccO55ARC46Y7bde/DD2mu11GfVLNqqrGJCfXzTP0B59FVVEkT1Rv1YTTfglFaTYb1cQAtYh0ipuVSdHW/Pa4YvLMsBnCgVIFluts/mHlwHwzQOjXKqSCx43Kp9pejP9WmkmRMJWloOSU8BipA+0gtK9KQsheAmrTUoJqH9FBoX6V4f8ZpcomK+jBd+cyTT9Gep5/SbCh2XVO/yJQxl/Wa2oO+KtXhCVwNivT3epqoD9O/BkWm3qA/PNkyJz23EQ4GyAaFGhR+5zS+ELg3PFkvRPUBhJL7pkqo8QTAFtC3JV6sH9ZwoJ8U+MfmrVtCRAJr+qKLXhhKTxDlReoep6bzuvjii4LDe+fOXRofn1BrbFznnnNOqIVKVFOz2QiRPejI1pMsA2Le7jQ510qEf5KW+Tu/8zu6/vrrA8ABf6C8BXuL7wC90cc5KAj+SWQktcRoi7qtOEw50XrjpimdcMKxajXrSgEZ81TKqjp2w2a94JgjtPfa7+jCp5/SkfPDkyEfqFf13U0tfRvH6CBR2RgL9I9pB7Ac1tzCv8Xi7wvbdDHV0H/74oNd3CvcFzsJWD/IC6L7iOC7+itfDnXUoNc113xD460xXX75q8N8wm+xZ849/3y1WmPBbqCOJTKKNrZt2aIHH3lUJ558hr76lS+r7M6qluTqdtuqN5va1wYgrak1Pqnu/LxqyrVpciJEsFCbrTm+Ue1uV0lCofnhASGWawYumWvsAKIO4e9EJjJ36NfsGTsz1spRtUZTst7sM0iBGPSJ14H59v5AIf+OzHEkoded7VvbyKxBdAvrTqxTO8QYigFY1qRLTbjUgoH6USeM217JvnwGSfW8aqpy6smnlPV6GlLDyFnHV9RokC5FWtTw2FWIi+DA++mce596ZAXcnjJqQLgOF4zFKKcV0+cqumil1wvRUU77Cws02McChmakrxHpBi1RxlG2DXyxcVwzw6vLoeU2Vpxjy9/eWKtdiYwFoUAUGe3i+WQ8NrKWa99MIqaHlXAbY4wLMNQRCTAJBBe08boglJO1x/fUw3I0nOkKqOU6blyDYuIaOVZKY1DQyP1SXts4Um00dWW1tFzqftMDoUvEGAoXqRL2Cq/FM9fbXKfA84ECBqHtEAGkIHKIMG5qvbB/UWyJciFK2Ios38eesMOVFvAip5I5Co0xoCQRSco7RjayFGUdnur6DXxPmhEvAH/LA5QrUqo7ve5CVMYw1SYY5wunB8KL2nPzwZlhEGV8bFgbhd8AtJBNRH4c6ldsyFrRM92sW7iOFsYpRhW0gQbQB35LZAYgmKOeWDNx5JnHaHnObzxjpQjl1dDGUXGsXcZFCpgdQpbvq1Voh2AE6UsY0eXwPRjLQ4CCtMAtGzfpmCOP1H133ROiq7AoAVUAHKqtph59/HEdc9yxOuGkk/T4k09o557dao2Pqd3rBrlOWQn6TyR2kHU5RugwTSIY7gtRKJbTfj8QQxP6u+Au+hP7gSian/zkJ4tAyoG0s9w80WcDwk69s4NrNW0TZUI9dOhSKToaa1XVHuCcrGrQK5QmtRDBVkmJyMk5jlK1HBiMfZoqLyuhADlr8ZTjjlfe72nHI48orSbqDvpKmg3NZwO1ABj7/RDtk7c7aqmiOuBVOiz+T9F+TqrslYX6gGvpsNh7LalKA86iG76IHgv/SC8jYqisKAnRYvuv4cT8wC9YrwHM2rw51CcFVAbkQK8D+KDOF3uPvcgcUh/1m9/8psgOYH2gI5IiyTXW4+64447QhiMoHbFpfdl71VHxtMO+h3dR8uLv//7vgwy4/PLLA9jCmsGR/M53vlOf+cxnQkoi915zzTWBtxLh9r73vU//8A//EJy6tToptYXyDOC21MknnqoLzr5YW8cm1N/5uO7+4mf11s0bdGqFklg13dnt6NOz+/Rgq6mssUGDpKqCyLvD+GV7zalVvEMHHAPIAjIo3vve94aINUpzYP+R/cB8WU7AswAO4bV8B03ZT1ObNuvpXdPa+fST2vHgPapV8lA8nlTGSmMinHpZpwZfkevMk07Qtk0bAqWoqTYoqwHkzLJeuMdggaOqaR9+QH+Rd9hS/HN0jMezVITlc9X2PIyX0WHbNfPvUcfD6N/74/N2mjJA+A06ltcga8u8L5bXtlkdRcie4XkOfnEgivkYfI1/sZ5jGzXOKjhsiXwYdqxy0nHHhaLwnV5fDTy82bDmR7fT1lhzeNIKTMSIvmtsOGWB32EiNtJjgMOTZQEUo5ErexgPP2rFnlyPkwXo6B8vRkcRxDVLMCAAjgBvDOgEZWLhNEDXisAzRa5uXMPB4I/vi0MbD5ZKnjc2LiHDKKiAkRiLViQ83vgZox7sWFmNx29U2148CxrPO98D8hE9wMYHzPKYLWxpmzGjlOA9gkb0EeXENPa6jL3mZhgx2OjnmoEtxTDi61diKAei8PJM6ICBRWg0igKKmlH6g5279fvWKfB8pwD72zLFqYQYPvBPeCn8An5ATRQMFvMX0+VA9uehpKH5b9xfh6nHNawcgm7Qyn9zH8YHvBD+iUEJXTAab7nt1mEU20ItIVKDAp8kkqPeCEYovxPpBF8Khsr8fIjCxtDEWdVZSL07VDTyfJpO5u/my9DIKZz8Rvo5QBzpRfB/7icKAwMMnsv1fOeiwbFTKJbr/rzWEX48B8OMlFCijixH0bV49mqfDyARTktbALRC7awFYItnpZVE26hJdcSRuvXmmwMoMkYqap+TmDMNKBQ9ORneTzjpRJ1w8kl6eudOPfzYoyHtLUTPpOmwMP9CVASAVm3hcBxSHv2ywu49aT1hubUV73/WPOUHiMRAP3Lds9WsTRsarCEDI3YeEsWzqpRDIrFqNXW6bbWazANRbb2QSFZvTKrTz1SQfgVoxQl40C0naj7VgCiqQLoypIVu3bhRm6amdD8pwNVU7X5P1QWQiiiarNfXVKOp+iBXIy9UH2RK8iKAl7NEaE221KlWNBtOGaypRipkVqoKaBWSIQGxyAxcALOAIkMg3/KAFnsJurHvAJLQbdln1CmFjjhvcZYS7QfggCOPa6l1h1PS6TrsSyIVKWQP6OXTHflsPdTgrlN/rd/FtdKsuzlqgnsAaLBtWDOjNfVoyzXx+Mw6BiAZAv0dNeuAjqW6Bam/kzp6y7FKegN19+1U8eiD+tUzTtTEzD7Vi4rmJ6f02R07tHsCMKupLCQMhvNEV7NE1/Re6GUDm72M/EBPxXGEsU7K+RVXXBFOhgSc9EnC0Jy5w9HMXAF8ATTjhCG1ira2HnGk7rnvIT2x41HtfvIRJSWnIRI1KA0qdQ3KREla1ZZNG3T+GacpKanH1lQlqWq2wyEEiSqVMtzDi+c5opm/WRusAeQVAKTTwtnTzDvX2tYctWEOd71gTSf9F6jxUUBr9O9Re3Ap0sQlBrjf5ZfgbfA8wHt4Bt+z3mynW5bHtmmc4s7vyHmv01g+7g+I+wWaulUNtXLq8SeUMJIMhbdWDQKO6CwqACDwYiPfEScWMPzGpPO3PeQuiOaw8BiceK4DWjF44wXsjWEl2oooi9UglQvAshEQmAhaRxIYzeUd4W7BG05beeCBxQKwIZVkoZg4QnqlGiErrQqDLcwd/UJhpE8YhwiM0VopseHFnHqDLodwO8+YMdkbSt95NgoQTIHno9A7Qi2OXrIBwpriWgtNDiSwZ350fZk5xMwkZjB83p9CHY/lmQBcoRF9R0kgggBjyzW+1gXrSit0/fdfZArYGcL+gS/C++wZA9gy+M0pqtdee21Qrp2S4oinw51+sVIVOwrsHYx5UOwsQPZAEwwQFCr4NwYJfBs+SoRWSLcmmrdWC7wyyOfusAQANOVeeBLpPTgJ4LtbNm8enhBLlFKytkfGrzQ3Nl5H+bDlLN+zJnjnWsbPO0ZV7EEl1RtjGnnqyF6vE9Ocvlg38XejUb+j/V2tfKB9A7LQHyeW9Sn656hmy6tY97CMW46GoR5TSCVbSHNaSC0L9/BdUQZw+Jijj9Ydt92uIhuollZDVEqrOaZ+rxdqGAV9BuO3yHXUMUfrxJNOUrffC4bs3Px8aI7T24KzLctD3VXWGEBYvKaXci7FY4r1Cz47Qp05ZU1zUh9pabziUylXWkf7+532AVwYH5F9PowmNvSXa3vZ+a8Q7JZpfIw6VdMa9NraOD6hLC81l0nV1rh6OZFaaYioGp4eCN6VKqukoRh6lRpMZRnSB4/YulWPP75DSTVVH2MdvbvZUHe+rVZaU7WXqdEfaKKs6JUXX6xjtx2hHTse183b79ETRUf98YZmK4XKJAm1nNTLQ6FyVkgOmBUitIZph6EYeZiY5U/YA2QgwhDeQyQWUYbwHNaywWLWBGsMPkMaInoQdAMc4UUbpFczt+iAAIm0w5w7Us7gFdfHgBbtxGC3I3mtc3kN2QnMmrGtYmerZQx/s98Wy4AQNZHlSupVDeoVDbJCTTWkPlBVX0c1E501XlX3scdV7UubTjpeP56Z095qU+1eEYDDEAp3mANaph/ObIBHdHLzIGhDRDTyxelSfEf0HLyKqCyuhQ8AbqGfM/fQm9Tknbv36kc3/FDd2T2sslBjK6011aE4fglNc73qla/QhrGG9ux8Svfdu121ekPtPsgudeaGNcQs35g/nBGAbe5jzP8NZvk3Zwk58GB0L6/r3wfLOZ8b943qVrbLY+fVSiOxngCPs35AAAZ8CjCL8krGAeAt1tHgU94zfGeQFT7j7AEHCY3KPfdvfX2uNDtL/14586STypwwZ1FJq1RSD9qO6klNgy5epZ8VDwwyl9DyhfQFE911B/jdHlT/Fis1B4KKHtwwnv27PJYY2GKsLGZoZE+6o3Fg9M7357pYGDv0EGaNkkBNMtoA/MLAwOsFQ6ct5/WudsHbEKAfjiDiO5RGhMFKr1Gva8woDDLRDmOwUPE6QcnBEHVNMQtC2nABWOciQxPog8AlSgvjxJ6gGDw0gOWUEfcnHkeshI56wFdroIzSy8wQRsd48UyiCJAetT9AbSWar/++ToFfFAoYtI9r4Fn2sFedIoT3+Pvf//5iREsMSBzOtDL/ZEzwRzsrbAw6WsvpNjFAD49zPS3GaOeGjT9qaNkhEeQPx8W7EPXCcdBO86FdeK29jBumpoY1ig4x8WL6BPt6wYDlsx0qw+LXvcWi4I5ssjMJ+YKhRdQGwJ3XhgutW4bGRo/ltwGlGPTanyw5GFJZPmDQY1CiIPs7nm0F2eM1Dfy+kvwPcNbC4YbD2KyfgVu0geMSuQQQSG01AC4ihjqdtlpE/FDYukLh8jxE6zVaTaXVavh7ciH6hpqWOOc2btgQaHvjDT8KQBjzQoSWZWwMFlp3hM7xmEYVe9Yt8wQtAKvRiXhe6PtCVsDB0D1+jvU0O2PjNNOVyjospy+EhEscmmmpIu9qsllXb8+MWhOTmq2k6ifVoG9TTYuoqrzI1atKBYcxkXZYSHWseVJSsoEmJsaDMS8yITh5vJIEwHDQ7mhza1xpu6tNSvWyc8/T73/gAzp625G67aZb9LHPf1bffeBOzY3XNA8wU+E0vURpJtXL4K5WllCYfAhq8ch0AdBaaf8zxxh0gB7QzQd0uFad6+fCZ/jdTnDPJ/eiG6LfsRa4DjALvmY9ERrH0ew2Dj1v8C30avNA+uSyFq5JaF3U8oS15FRu9p0jtWjTZT04NKPs5+pSr2wsDXXIqgPmq6J+1lW9MtBk0lOt31XaLVQbm9TTRapBvcWUqVarq8wpoL8SFVezgld3r6NJjzpBogAAIABJREFUoA+0wUiHTzJP7Dtow+FNnHxvnujMEH4nstcF96E580gbOFXAQmfm5nXnHbfpqR2PBjqEaDDA18ZEKDp/4QtfqCO2blbWndd1135nGK3ICbtj49qzZ68GvUGo3RXPObYPc8SzXPMutkXjTBk7yG2fjfKX1VFv/e7DnQJ2SC0VaGKdymNYipc7QpjfXJ+V/YG8JtMmpCYvgFisUcsqvsNOZb3jdOV7R4eztwxuxUFBo3qFdZ/DncaHY/8qp51wYlmtj6nTHyjFI5F3Va9VVXKURZQG7ogcK+Auxm2gxSGhvs7hwkspgSspY4cjoUb7FAM6ZppxBJqVayupVt5saPC964A4gslChg1ANBLIMGAT16EwkArCPx9XvRo6xeGR1D5gIxIRRk0WBJzDkUfnailQ0gBN/BvtIQDtFfcJV6QPAu4wftJlSHF0pEF8YiLryGkn9If0Ed5d7NepjLEHj88GC5fqk8eyFNi1GloudW/cD0dTwOAwsuwJfKafud7eOgWeLxRwGpC99YwrBrDZX/ALeAkef/iZecJzATC2wmV5EANXVoJiGWLQxfeZfzsywbInpMz0ez8XWU0BaF6OarUR4PoP/B1qa7XbiwbEaIrOoVhXsTyJwaefG2u3G2SMgU8bpXZs8E70MfIHxwmgiKM2bOzGIKhluQGXtRo3aTrIWoMzLmDveV0p5X3lfjnCJkr9i4JuAJzYO82xVgD7oHW90RhG53OYQKcfAI6gC4QTykijGoKfGzZuDHIMMCuc0rhwqiQRgIBboR5SBGh5Hg1Ix7rH/sbBta6HBm0sTz13XgMH64iyQWHwhPZcX43+r0ZH5ay28XpTM7t3arJV1WRaVTrfU4/ok40bNZ3lyqu1kAJcK3JlZa4O5a0o8F5QR0uq5ANVcR4X+bDWKse1S6E+0cZNm4NjrFpIDaK5Oj1tVEXvvvJK/e573htOIMz6hf7b//v3+sKPr9OeWqH5eqIBcFmRqKGq0pDX+DNACxCCwwKqPBvwePkArbBuHU3PHDiKlv3ntczcsk74Dnqiz+KM5HrAD9YSRiLOTdIQoTtp0I4SDWuyXl+MjqA9A83QBEPTOjTXOWLCdVsNcHituD/Ms9MV4Xn0wbWZAGRIy65XKMCfq9+shLVfme9rrNEKhfzzsq8ib2u8XlPazTXIpKw5rozaWRlpt2mIeDycAS3LSN6dwhsb8czVm9/85lBnDDCVObUTCTALw978Cyc84DgneFNU/tbbb9Pk1GRIW9yz6+kQGQzIlxcVZWVFx51wko4//riQ8Dq7b5c683N6/IkdOufcc3XX9u1qNFqqV2t6+MGHA5AN3+bFfDvl0Wsj1rNtm9omtU4QA+or8831K54PFLB9bh5g2WNQybrk/uRH7BAMJZi63aA/oV8RmIDNahllnYO22BekVhOEAu+L7VToilx3arsxgbgPK/Xr+TA3azmGyknHn1Am1Zb6WaZmq6FOZ1q1GgxZqqXDYp8xUGNl2MyPzjnELmYuq1EI1nLAB9v2KGoaA1oet5VhfnNevjcCghchYU+46WME2cyXew3SwMDxgiwep9tuByEBQvxMKdyEiwMysfk46jj2nO5vDt3HeF3ERiT9t5fZ3nA2NkyAiAp+RyEDnKMNg1fcgzISh4dbkHEffeOUQJQQR37ZwPPzY4MkZhTLrcelfltp/a6kSHt9uD/2GDJ2Pq/eYDnYlbx+3zoFDn8KOD0k5rveM5ZJPizC6QUxHzkcAJnlqOzQcxvWTkG3fLWyw3vsHDJ/Njhl+RKn44TIhebw4I1w0tpCNIyjvuBtjnzgs50Xdj48Eyldq11hnuPYGLHDwjSy997RNHYexRFayAm+B3gBwGHcGEikfzNuR7fFTiWnfMZz8B8dz0qgKvUjAdfC6V4LUXOW+wa5/qPP9PVxtphPT1tsayFwi7EDJJDGtv3ee0N6KvcFeZXlmmi2wkl4XleAWtRk4+XaZY4qBJgJtO9TKycdRvAXxSIAHYNH3G+Zvdz42NOAHhymgsznHpx8PJOaTPH+XkkWL/Uc6x3Mk/eSD8NhzaympAMHBab9Qq2koql6qnOOP0EXn3yG7rnnPv3o3vvUI1qfqLmUiKhcA2Vq1/g7VRoALU53GwRgJIQHAT0lFIsvNTG1QaeffoZuvulmpUWpGnWz+gONZQNd+oIX6IPvepc2jk3o4Yd26N+++lX94MG7NV2X5qkDX5GqZTqso5UDkFVC4fhhnbVw4KGqRGiVw4it5V7MA4AmkQrQCzoCevBdfJx9DDqxL+2MhUeRgkjkvYuNs4b43o5Mns/ejh2Q5oUGYswfDJLybkdqHMVj5wDtxTq4dXf/HvjyIFNapoEuc2VPjXpNtU4Wiul3s4HaeU+18XoAfiu9XAnpm42mBkTadnuqh4MloO7hG6EFja2be55NQ2gASAU4RQ0tHLEGfrkvHDzS6YR9A18lus4HOHDtK155me6//77F2oz9HgcHtMQpCJS3oWZvs1HTbbf+VDuffkLVaqJ2t6Ozzj5bjzz2WDg98fxzz9MPrvvB4mm/QZYt2EZeD3ZE+G/3304wRwaOAloHwy8Olhev33foKGCHlWU7PYFvWR6N9sw2H+8xoMU691qiLX5zjUWnONuOB8xiXzni2jqKdRIHslgXs44xiiesr9GDWzeVM888q2z3s6D41quJ8kFbzUZdgwyGPDzl0ACNlbQY5BpVUIyELipXC8VBzXxWoyQe3BBXf9dKwEjMWK0oGdBBgDufFmEdK2Kxx5JeWqi6xxa8gDzkqeNJovAmXq7Y63QwI2RMKB8ojGxAiiyjkBicNFK8v7at6MYGp+lkxkAfUWgAy+j7xRdfHDx5eHaIBvNasIEFneIIPxgJ/XDhUbxngGA2aMivR3ky7awo23M4uuaeTSbhPeN0Uoe6x306mHlbv2edAr8oFBj1XJmv8L1rQaFYGyB2lLCV38OZTqOgBWNyv2NnhflxDEBZGYI3OjXLnkhkhg1y13CMwXnXizEfcj8MBtqZcKhpR3+siJo2sWFio9d0Mb91pEVMS0d18B0eVOQexjSRIIAjIU1mIb1pVLcZlWkx3ZajUbxWl7qOGjTQmkLnlnnIYeREHK0X60uxwr2cLHPdLO51oE2MT/Ad4zzt9NODIfnQww+HC4mqCqAV+6sPoDJM+/M8kObmNeW6bIN+P4AOYd1xiNBCQebxiYnFaD/rMQYk45SPUceRx8WeRrZTXwl9hzVPKgd6ylIlEf6jst2GOeMjssdjdF9Xk3IIKNQEFBxketHJp+h//1/+V9WKih598ml99OOf1I8fuF/TSal+jRiVTGW5cOJgJQnF4nPmh3pWFWnQ6ytNhzVI+4NM1XpdF1xwoZ5+aqeeeGyHkjzTZLWqiaSi9u6duvzlLwsphw8++Jhuv/9+7ey3VYw31U+pl1UJddHIvCDd0YCWAVDWCGAc7+UKp/TFYLL5EWuCF3uQ35lDPkNL8ynva64l6p4IfQBmR4j6ICW3wd/xHjT4631hB6ELhRvwitN2DYS4nIVtGq9b690GNKk7WAwKNUir7M6qWW+oNsgDbTIc+M2G2hn7oib1h6BVJx+o3qgpyYfFzAEkD/eX9XP0/niO+IzNcdlllwUwGT3bOjX0NR+GrvArHAWknobTcQGkxomcPkEPP/yIHn30MdVrDRU5p6HWdc7ZZ2vb1i169JGHtH07aeBStV4NAHhWcpgBNYdynXbKaTr6yKNC5B7PcVQdfXGtYeaT37xGDGAaRB2Nhol5zX+UXxzuc7nev6UpYB3JdreBqVFQy3Lddq9Tp52Cy/rjN4PldnoZ3OJ+wF3saYJOOLAA+cVeGS0jwXfwGj/TuMr6mlz9Kq6ceMqpZZlWw9HB5aCvWpmHQrJZUVGxIOligMLgwTrxlyc+ApXF7g0ySq9Y4TUoZGXaQt9KOu94NdgYFG03I3ebSyndbDijySgHVhABlhwSjpcY5R5vNcUd4z4ZbHPfRvsblOWFgncWdk6l8/dmJvSXYnoUYUUgUdQ9fvGMpcZizymeWQpW8nJkA+8oorRlhcXhnQeyNj0u2jQQ5rmygRHPi42q0fU/Sh8rWtAgNi49tzHYtvrtu97COgWenxRY1mBf4Bc2fpyi571scGZUUYgdD89Pqv1sVIzVoE6sOMUAyfOdBqMyxjLr/2PvTWMtq890v2fttfZ05popCjODjYEyGDCDMYPbpj213Uqrr5QrJeqbSDdRPuUqyccMH6MoUj4k0f1wpQxKpL6d63uv7bbdtBvsxgOjjcEjGAozmIKihlN1pj2tIfr9134Of7arOEVRRQ2cjYpzzt5rr+E/vMPzPu/78hPdDEACwIUTBtMkZnbYOWfszPzie+h118TgeDOxY/agQaB3G190Gmuc9AV+ci6cel5x3Tivad97vKYNRpqR4D1DaqBrZgWQIhk39wlgRs3a4zk+97nPhWLdNBEAzFoHNvAyNyhpHWyTcT1Vuhx2O3VtoppdVAhAC9CO32Fj83w8F3/DvMLYt+50NNxAV8xeJJAHoAVLnai32Zgb6fiNAEXrYcotkHLJPDDnk8yVE9lttkWcPmJGaXi+dlOt1SXtLqX/9N4/1QN3flrTn7xZB55/Xv/6oe/rrx96SMvTLa02E42albKy0vwQMKmh5bRmUrVClkRe17Vq1EytEkZWu61Od0of/ejHwtylqkK9rWrQU1rm6lCaLFQLyVRSA61RA1l1nSw4Q3X3S4CDMvyMSq0BpIVFwLUAlOvi7J4n22m2k+ysxanezBWMHbM+GScDXoy5ZRGpZLywPQ08YJua3TVpb8VyK96PsWzjfhwUPZ6cmwQ0TgRwsF+olxXugeEgvTIw1yqVKam3gIFZ6FoJ7sd+K8jVZNTLMTOrgf907jK0NpL9zIV9AI8p48X+4KeLWrPunarrdC7GbX5hXocOHdH09KwGg1H4zjVXXqk9F+3SaNDTs0//VKsry5qenVafhlcEFEh5Zp0jQ0a57v3MPSHwTUYKa4pruuMh68fsVlhhBiB4LmRFaI7S6613k+PeYiB9o4D9RuOz+fnGIxAHf44nr02KYN/a14ttN6eOes3FzGDmz/PpderrWRdzh/ZBHSSMGVqx3uE4g7qWHdyzyxlwbnxQ5JXBKD53QI1nINMJZiPrEr+ac3I83wW4ty0B4EowbfN1+kcgufzqa6oe4EtSqZM11CxyDftDJa1OTRENUZ1qXRHFBtbpv50L54zxprIx6kgQYxqDJrExHAvamB2H4cXmIS0QQb2RQI6VtR0+GyR8hjFPy3siWxRa53yud2ChEh9/PEDLAoGfjqjFETiUCAIEQ51z8Qz8pPA8mz6+x+PNPJ+7QCU0Z14oT86HgsN4grFmwRVH7zZaSQbBYgfB9xOzFmJHImYI+HvxdeL3YoBu8ryTLICN7nXz880R+LCNwImcDY8DhgYyhEgy8hAjIRROltbTWuJ9N7mPN5I9F8p4nwhwP9HzxWyNC2UMbKDGa8AMPwxPDFXWDkEd3schwomygw2AhR5C7yC77UDFTLrYLrKB/W7jx7kBfKgJacPdwBZr2kxv1qnTfdClAUiiOHiWrbf9tv1goI30wBJUAyCrSgTgFII2ldRspCEtkO/ffPPN4fqB8YSdB7gxTuuBLRHG7QQPgZ+/Du4ldb0rvusuxowjEWvq7XAcBj22Bg6pWYceT4NULvDN3/yOkwOgRbFw7AvO47pLk/bVqaxV5okyEATacJyZ11gunEhG8JwOGFrPG1RknLc0Ku1cXdSOxSU9sOca3frR63XdF/9Urx07on/5jw/p4Ree12LaUD9rhNQ+wJNujTgpp9NhcMTozVQEIItaWoE1BXuK+csyffK22wKgtba2qm6HIuRDTXdaKvOBVpZX1OrOBMCFSa3hyRrICr33ALMCoOVmhm8fEep3BQyHGqZ1AyjbV95HjJudSxffdoMGaikxbgDEgMWsATPtXe8KQBMQkb9ZD5zPgGDMrLK9FQNovpfYHo3lPOuC750orWjSXovPs/58ALoFqYQUFqPbK/5PFfZUzXKjkn6mRgXPjX1Tqsjg1ZVqsu1gcsVdRaOLTl7vVNbtB/UdAwQecwMLrAnvd8sng5VeL3VWxpx6A1idLc1MdXXnp26Vhmv69bNPa3nxcFhfSdbUcn+g2S3btbi8olw1sy/Ul0uz9fprd9xxRwAB6LKIzL7//vuDL8R7rJ1Q+6zdDvv5K1/5ir797W+HNYCP4Bppob5kvx+C6puvMzsCsdywPowBKKeHGriO/TDr1ThbyKSM2Hc2EYH3fD5/7rVrEMl7m+P8PY+AiSfcp483E9HMLtYYTESY3ZBKkFusU+wGbE/kFj41v8P69vfJLoJAQsCEtUnHV7KMyFLafJ3+EUguveqaqkwTJeVIaZGHIpON0Jw2UZLWFOI4xSFePKf/di6cMzqyZQPRyiB+38rNQJfH2oaiDSc2CR1HeB8KMMrEm89Gujesf8ZRW65pthbGImAQRWkBiQCzXCh3UtkfLzrp9yyAfG4b2gaDTKvkPi2YANBAsSkGT6pFfO+TxqOFTiwYfW4EB0YoggN6p4WXQcKTWUWeF49X/Fy+L89VPNaTxx0v8uCx4HuOVHo+eH4UMnUjNl+bI7A5AhuPwIn2GHsL2ejoK/sKY9X7ddJ5OB54vfHVz88jJkuCx2NhkGvyyeLaS0EGnr8Egz+atFhuMxbIYwOiGKvU8uE9wBOccRxxnCQbq6wp9CW6F+Oal4vFsg4xbjmvHfKNABeuhQPmbm+Aahi9rGWn0XItB5cMalk3ObXKBbfNFAo2RJkHcKoBcNVIa4YP7nZeSAUMrTKwpDDOYU8Nen1lrWZgbsECItcNoMXrYXIZ1IBHGZzOLK2BNf6tpyGORsGJZEwZS4x/dDbPTCrGa6+9ts60tkMcOyJuKMP4EAQj7YhzuAYpn29U4+p4azy2MZhDHFzuG7lBrVJANxzkuOlO7NQ7wBfGctxp0fZwvOC2Ddd042hZ166s6fbOTs0q09TlH9HTo1X93/tf0OuzU1rLWiqTTFlZV1oaZYBPDbVzqsNLZaNUWZVqADDyD3ASaGXcq+nyq65U2mzpldde1WpvJaQuUouoDKlvbY0KGEWNUDg+Hf/jDIFHREB1XDsrsLUiyKsGtAK/b71+rm0lO4PMo2uCOm3P9i0NGJhjnDaAWf7FtpZrZLEuGHsXJGefIbv5O27ywLga0JrUA/F8xHYc78f770T6Y3JuPYc8P2MOAzFNMlWw3NJCeVIGoEplQ41BVtc7C/ulVJkBQ5ZqFowyHSVrluTk63wBtGz7evztPxgs9Jh6n5kJYx0L+rrWG6g7PafRKNf2rfO69RPXa/++32rxzT+oRXH9otDaqJBaU1rNpUZ7SqNQ8zFTv9/Tnt0X684771zvdOr1xzWRXawhgDNkAX4RaxC/hnq7yFKDHGbRICNpIIPvYRl+fmr38+Ou47UR70kzcCfBJh9vPeo1570cA9cxK8ugmIEp60bvb8uJSRvA/qJTWL2+TDhAJvEedoJJGaTA8wLU8hriuvwjhTo0QjhyZL0Otv1jrkFGFOAWoOzxZNL5Mavn9l0mH7n8iirrtIU+LQFKRtBDGxpCnW3Uufvrgt5U9ChF7Nx+vLN7d44WWdjHStcGqo+xke1j2AiOWmEcknLoFLt1pTF+vHdTkrGQMHsKoU/KA8YsAp7ruL7X5Lk3GkFH0az4YgQ8TnnkGhik5BhzHz/60Y/ecerJDW5hE1NRfW4i2wBDRFUxjuPnnwTGNrr/2Cg6HnAV31dsJL9bFN6Alg05U/IRerfeemsw8uges/naHIHNETj+CGyk8NlLGBxQvElFQn7xD0fdRnds0HCVDzOgtdE6mwSzwnhdYICWdYPXBTLcbCAMTdhE6EUi/6wlM0cszz/1qU+FFAL0zmTE2Po87rr2bmMes0/QdThoRHNhiXEvNoQ5h1MQXefJ4JFZ0U6PtM5M0hrOpGMhABUAwfTUtJpZU0Wer7cYbzdb63U+2qGb3BgIgIVSk3tO+OL+uu26RhK/x8W+CZhhvKObsTHMvIL5BnBEzST2LK/YQY71r+3Ou+++Wz/84Q/D3jUrzYzMjdb0iT63HDBjgPHjnplnbKyYAT9pT1gumZ0e22sGdRbWlvTl7bO64vAxfXQtVTqqdHC2rd90Kn1vuKRXmqmKRlsFYAngC6UbMsLIqdqjTGnVEBw7TO8AN1Fja5wlwXgVZaXO9LRuu/12/ezpp7W8tqq02dDSypIWFubC+mm1OoGdl9Z4S/jJfn4b1Krnt05DrF+Bw7W+599uTmTZaZDDwTmPDfPLOsBGxdYhSOr161IXjLVLUvDMBhkMLJvhFXcg9XVj+877ZiMGVgy4eI7i9XAi/VKvQQV/KE1gYGXkfCrPSo2SXEVSqgGQ1UuVgGFV8LZyVWkNaGVlGsYdwPB8Fp9xQPx4AXfLIu/h2H+p54b1k6lIUiFbkmKofOWILl5o657bb9bXvvSARnmh7z70iB7+8RMaZV31y1RZq6uVtZ6ozXflFVes62x8B9YYadIPP/zwOsgF2MBc2of56le/GpiL7AGvJe4Rmxt2DHY37FsX9T5VGbL5vZMbgRhE8n72mpnc396n9rMczIkBbUBJs6bsX8WAFuvQgFZ8vXi/xz4u50I/xgxbvsf76F3+YVPyIkAD6A4BhBdBFpe9YP3RZIWAGNdCh7BmHaAiGMYaxH4w2ePkRnDzqPcyAslf/dV/UhGBSBuJRoOBjrx1IERYlpZXNRiOguAwxd3RKCPf7+VCH7ZjGTM2gwvSWin4pwtUeiMZhTba643LhsDYgnoPI4l2oDamTqSUPU9Gmn0818RoBhDivBjuMasJhWEQzULjRPNmYRJHVv1sFkig2o5o85PnIHrCuX/84x+HU5/I8LDQ8bPYCOInSDhCBqQb5RSPw4mieZPP4bGJAb9YoBrt93s2pOIogT+LHSW/5/RHO0+MM1F4xp7oJUDi5mtzBDZH4N1H4EQANfIEI4EUF9gfyEYcaDv5jv7FcuRDCWiNU4bWndZxUCoe9UkmzvEKiV8o69TryR2+kPPupIaBSnFjfrK+MFZxjHgRBAJAZc099thj63rS8t4FpQ3ebORwG5yxMc730EkwEtBrZk3HhrZ1iR0CA23WwTbgSRcL9kPaCEypHTt3jTslN8PzYJSjg5w2x3ynjWxcL6nOsoIdFF4nALUaIRWr7nhohwC2BKAVTGz0MmAWz2QGJc/MPzor44gCbDFusOEMRPO8GP4AXnyPcbeTwLVsU2y0HjcKzMXjyv0z51wPtlYMaE3aWDG4Ege4uB8DcnOrS7rm2CF9bmG79g66YqyezI/qqWJV+xamtNjuqsprZ7+XlSpI7WMOqkzNIg21tHJS3tJEjYQUGRKxyvXAHaQgWFXbd+7UVVdfoxf2vag3DxxQq9PSYDhQt9MJ3fbiyXPBdwNbYQ3VWY51l0Oy66jXNQa+SDmNWRAxgOdaM2Yv8Df7gjmN7VbWg1kOjJXXOPPrPeaALnan54x5NjgYy+wA5o1TCo/Hwp0MPh7PvvS68bPxndgGrO1vsgoAEknZbapMGhpleWDNVUmhpEzVGGaqRnTzBDQeqmrUIE5aAFImamT1nG4UmNloHZ+tz+P9E+tgg5rWr5ZFXv/1HNERtanpmVkdW15VkY8010k1mxV64K69+uf/0T/Rsz99XDOzc7rhlrv0P/2v/0oPP/ZzDZOW+iMWYBoCVZYb9957b5APzJnlrPcvqavIS677l3/5l4Fl6ewHUsSwDZDX+AzIPgIGTlM8W2P7YbiuGaxeHw5IOIBhooL1pPe7/WBkCrKEf5bPlhvIEfuFsTy2TLDvNQmmWR54z3NeB4OsO32MAVL0Decj4IQuxcaEGcj98pkZpyaLxHNrf5r30HucE5nI9eMagx+G9fBBPWPyz/7jv6qKqs5BRaPRXaWqSi0vr+jo4rEweSiqGMSKF+sHdaPn23XYXDH7KkTixh0j2YQoehuzjKcVhJW2Nxqbiagx0QXybl1cLlY4x0PBDTj53I6iEoXG+MBIZHOyMY2E87sj1jGAczyjjuvb8GBje8O7LoYNIMaB2hRsZAQSdRV4Bnc5jI2OeI4tqGLhxDl5EQlk/H7605+G88bnOFlAK/6Oz+uxt8CLI1MWeJMG7eT7sdB0nR93HUMx896TTz65Xu/nfFvXm/e7OQLnwgg4RYW9ixONI4pMscOLwTApC2In5kRA2bnwbKfjHiZxiLhA8fqzjwtC+3oxUyPItfOZYnCCQTQoRPQUBwd9BPjiLkauZ8Vacc0q9AF6k3QCHC1sItYf0Va3r4+d4tiQPdFcxgwt6wyMXu6DSDD3xD/SHg26oacdfY6DWugUQCH2Aff/xhv7Q3Ayp0V5kYf6WCkd2UglLOv6T3Rw49gaSGioKigRPi4eD8hB/aYNXnEEPQBb7Zauv+GGYOT/7vnnNRrWqYdOD3SdOzPMCK5hNzDOzIWLxvM3aRsGFf0+c2dHaCOgIN7fk8fGfzPmBrAYU6ePxnp80i7h3HbEvJ7sYHHuhWKki44d1WcuuVTTi6vKmk0dmsr08yNv6eVGomMJrIDpUFx81MgDGw5QiYLsAFr8UQV6FigTHRDpNM581OmgjQb3ybyS+jcluk/WaVr9AMb0Vtc0h31JKmOqUBA+pKBS5LioUxDr0u9STjmoMZuILn6kKPIZgFYyLvrvZzSAyhp94IEHAhML2w57EjvsS1/6kn7wgx+ssxsZS+aQ+WMdOJX2i1/8or71rW+t253IbObfoCJzbPac7Waz8/2TtTRpM9u+nly2x1srxwMmnUmRZrC0AHQZnGYAD/NkFAaOuYBJlxRNlXmlHDBLI1UJ3SorVWVTbB3AZEZ4o3W60R47m5/HfsVk0Dj+O/YVwrgm1NjqB8CK1UuDgzRfU7tY0b/6n/8HvfmQrmrnAAAgAElEQVTSb/TnX/q8vvvg97TYq3TZdZ/Uf/Xf/Y86vDJS2WgJf3Tr1m0BzEbGYu/T/MmsPssT2J6sGfwJ3nOtNtJeOZ7v43NQJxCZSodU1qtT3s7m2F7o17as4Dm9Z+2zsk/RV/yN3LDOtS/l9H1wB8sWdwo0UYRj+Z6xiMn1aJ9uMugQ3wvX8ZryeSzHPT8GoUg1hEzitGhkhX1nrsF5rPdtd/K35RTyzQEdrrXJEDwzOyC5+tIrsGVUJammZqa057I9uuSSPapyaM5ap9g5593F/zaKQJ6Z2z3/zmpQhE0cF3WFqYQwRsCy2OO8X29Og1LUiyLaQDSCyOrJOGMG1Ly52ESAYhiQGMpENRzx8CbG6MCARgmw4WzIxMad32MzI4xwDEj/45+Fgo1E17hxFNcCDGUT1zg43qzy7AgTG7WODHHPFIjkXEReYnrpe1kdsbK2oI3v3/dncMvPbaciRvZ93RhktMCLnRtYdtwv7KxNgfZeZmvz2A/bCJzIEbDsY69i5BhQYHzMDrAxFR9rWRrv5wt6TMfFvScdtxijercaSRc6oIU+JX0F3YusJuiAPuMnawQ5zRrDiIVpZMO4LnY8K1Lh0MeuBYnOs/MeAx4nWmNmRqM/XWTewRsMbZwyzu0uiOhb6zoXTIdNxj9eGNo4APw8unhE3WYrBCYBMkMXNph6BkkAKkTd6yKAWQG8G0Rdmce1m94l43AdjAD0sF0zv2UhMMmpeRUYaKN8PTXTNb7soEyCy3ZAzMpwelpcT9TOzPGi4e91LzNHLrNgEBz2NIE+XjFDPbYVfB3Lk9iZN+Nt5/SMFvojzbUyHTj2ltrdjmanZvXG4aNaa3Y1anU0GBdfzwpKfJQagTJJaubUswVASTUqCxVVrkaD8h/UN6M2GqlcqcqiUrvZ1XCY06A8OE40c+K+5qamlK+uhjpoq01pmNWgFuyrTl6pWQBu1SDXqFGDWjXgpfXPALkCoDZmGXFenpVxYbzcoh4mISAv6xjmC/MGEx+GHQFHuluTfmq5y0+OYQ4NQDEP7CX2GWs4HnvbWx5v21hOeeNv29aMv/fpRjbypH6xnR78G1J2ydME0MrbY/raCFiL3pGB+Zao7shXiPaUhZJGEcppjYqmyLhrVHnojmgnPf7pMX2va/aDPN4ZDL5vzx9/v1vQOICMKc2c+mq1OwKGbTUbeuDeOzStVf3lA3fqyKvPayqjm2FDw8aM2lsv0X/+X//3as9fpDcOLmr7zt1Bbq2uroWshj/5kz8JshmQG/mBzuc6+DLsV9YZ98RnsD9hbZN2yBrldwIRMF9Zq/g9+LIbrY8PcqwvxGtNrh/7U27qBUmDvYYvClM39qvQacwdrHvm33UpXfOStYh8cRAkTrmP53UyqBHveYNLMfAV+3HIEtcHRN9axxn/4FjX1nKDDDPJvD84B7IS/U6wiXR2d/jd9P/OzKpPrrn8KmqEhohQI22oqIgCjrTn4ot1+aWXBXADQQA7CAAmntAzc0sXxlljpNdKmJ8YHixylLzT+xDURCJY+DZa7ZwhAIg0YCQQYUAA+HvesLHTYmVp48/INgLjs5/9bDBKAJTYXE5vdKTW1/yjiEtk1BjYsYGBweIW5HQc5FmMVrs7FEIJZYOQQqHwnL5GPNuxwOF3vo8ii2svMH6f+cxnwlokbXGSRRXf+7utpJhCb9Tejg1ODffKXDht1OwtlKkV6okMExt//OR+4wgE3/F4XxgrffMpNkfgzI/ApAHKHmJvIWswbJzaYgfHRk68F2OA60I2aENB47LUTFFpxwg4o9KRTkMrdFCrmiqghKS0pC/qFBpSZUJ/+qTu4lW7cuctQ+u49cCCsK7rqPFvdtxJEPYMawjGyXe+8x0RiSXij5HNmkLWo0PpnMXvaZPaGiNNdbrr9adqFtIodNwFABuNhoEps9ELfWPdYFYKetqpWXb4rXvMRsRJw0DmHikPwX3FbDIMutRFxM3CC13tcCLruwoARqMRGFvU1hqMyw2E/QPjZ/z9d3sGis77umH/qQqAFg5mcITH422nwaCWGRK8b8cnLrnAezwTx9mZiAEwp2tuNL7H+9z7nntBx+PcMr/U9sQuoWFNnc7EvoBtUu8LOgPWjBu6RdI4qe42OSpzFYx3k6L60tz0nC69aLeyvNDrr72sxVXO31Sz0dJgJG3bfama3ekAmsC6SjkfTfXGaZ5JSdH+SgffWlQfBkJVhGLvgASjfBhlStS5goBbpMYNBkNNT03VKVmV1CJJManUz2rAqmaASU2KbpdvA1qhueKYoeWUQ44r4CU16i/VYEYS1k6r1dbs/JyarUyrK8uhgdTs9Izuu+de/fbXv9ZVV16u37/ysn73wosqCpoPcGxL7U5bPRhkzUz33ne/Hnnkh4EVGOq6jXItHjmiNdj2pOPkpRppO0xfma9pVAxCYfYsa6mZtuoav8UojEnoKFgUGuR5SG1rMF6hRWQ9PmGmnFIZKKd1t0/mEIZb1chUkT6bJsqSRB2AvwZAH7WxGmqUzXExrDE7K8xXI4AxdbdIUjMpIA9+VWmYw94rlY8G63XPDApZ9lhHncr6/aC+Y/9lEkjk+g6WGzz0/vYeTuhemEi9QT+w23Zsm9exQ29o53xb//RrD+iffO2L+vmTj2ltra97P/cV/S//8v/Qdx9+VHmjQxUylVWi6bnZYH9j+8PoI5DP9ZzGCgiK74FvitzlHpDDgF8/+clPglwE3MLvwN/hJ/7PN77xjRAk2Hyd2RGghFFg0iV1B1NkB3MEWEUa6DVXXxXk7quv1XWcjy0tB4AIec+8AkC+9OK+8Df+IwCWfVn+/uY3vxlkN2uMLpq8Yh0ChpEmddfCyc9Yv25gYlamj/F6N+CO3w0Gsnv37pCuCuHDOstYSJzZw3ldZojPGQNn6JgwwXubhKAzs/6SKy+/8h2JBTYGMWrarXYAD5gIaJtEYGxsOYoZT6C7zzDhF7LDEAzCqLClFZajughhxgyhyyZ0ZIuFzLhQXNZAIVEGR6ww4gC2iMwaZOEz2FxEwBDqpmia7s853YbW4+4IJtdyri7C/pZbbgkGNLWzPG+OFE9SNHk+M6xM5/Xz+fndfZFzIpRA1HleG5/85DtxSp9pmiezPixcLGw4n+twobCcOx8byAbluGfPQ6yEzfTi+jaMTW8n/YR/CC9eOMouRmmwje9g9PKszK9TLAH1+K6NdpwK5opzIwQ53h3ZuAeEMk4JtH0bCAYCw3279s3455nZ/ptn3RyB83MEbExb9lom+Sf7G2YrxxGMsZzj89phHdcIOj8ff73eTPy8dpgyCoEPhtq12td9rRmN8oEeTXs60J3WoJhRlXU0bAxVpkOVjX5wqtt5KlWpBmkjFIquu6ude4NjpoCjoJN3GD4PGATObCg2VHeI4x9/AhjAYpmZDfK3M9UNp8CAJkDyseuuC84QxjU6BIeJdFacoa//u3+rLGsGvcJ5V1dgKM8HPfCpT92uF1/cF767traiwQBApgZsfM+xQ+v3rHtiJ9E2g+t4sF5Jz4MJw7rFTkDnE9RB3+Cgufg2n2NbuEaYg2lB79WI3juY1yea4QYgzrgQuY+xDuSc1u1mSXIMuvmqq68K7AjX2JpkwpyM3j8dqy62HXh2j72dD8bL5RVgwxGIw2Fh7JjcMqduVWgVGZwx/go1kpJKGTBJkSsvhmrPdEk4U5U11V8baPvsNu3de5NWhj397rlfq1xZVDNLtZJXak3N6bJLr9JNez+h5aMHlSSV1kYDTc/MadAbqdlp68jq4bCenn/2N+ov90I9Iq8HABzmnHvM8yKkdBrIr5sU1Gl4wwGph+POlhNpxQFmHbPDvL1jALguHA++01BOfai00DAfqdOe0WhUanp2XgtbF/TZB+7T44/9RG++9oZ2bd2hS3fu0c17b9Thw/v169/+Ri+98ofAYGq3m/rz/+DP9caBA1obDpS2mgFIarc7yoeFymGhbrOtH5KqGDrWDdRsTasStWuGUrkopSNV7UxJ0lKaNwO4VjTLEHxPyirU+iXxD1ApzfvKkF0Ubq8yuHZAWMpT5AJZJ8Mg79ICSDJT3uqqzFpKmg21uGo+UKMq1Q+pmsiMurvkmKu2zlqjMD9vMoYesxooC6EADUZ1J9TJPWMbPbal37FHx/beieTb6dgbZ/ocAH0FcpcJQYbAMlSuTquhBz57r7JE+sqXv6QyL/XEkz/TH/a/pRf2vaoXXvy9Fha2aWllOaThdrqdsNaRvU7vdiAauYdMZN/ScY49AvBFMAJ9z36glh8ynqYS+K333HNP2D8AXtj28dwYwIvtiTM9Thfq+UNIDJkbAieJ5ha2BmDrot0Xh9T9qiz01FNPqixH4e/dF19cM+eOLGr//jcCMDk3OyOaljBPzCMv8Ad8YY7FBwPMIpAUUurTtAaaQ6feItQEb6bpelkcEzwMZhkc87w7QMq6cgkdfHN8Mq6LXjcjzPsaoIr1xLk4jxvFoNMn7Uvvcev9jbr0Xqhr40w/1x8BWr6go2egpUSyMOxwylkQRskNVhhtZGJdH+FCL3pmNNiGqMEKxs+LmZ+OvFpBAZDcfPPN661mWeAIXVBrDGefjw3kjQOqzdiaiWAgxoYlxjeAY1xvg43m9AnuA2MT4UEUkqKJfM7GdaoEc+gcdCtbPuP++C6fwQ5z9DQY9VIQNoAzX//619fbYFspnG5AizWJkOGa1P+CSmwH1XR/O65OVzS4Z+PcNTgYE9NKOS/r3Gg8kW8X5WUMMXwBuRC0CD6i8IwF8+aIA+d3emEAI8ctqR2N45zU+GFfwM4jyo5Qw4jmXAbYuJfABMgwxjZfmyOwOQKnMgLsI/Y6zAtq1pnJFXc+OpXznivfsYFkHWGggJ/zo5E+miS65NCi7u5MCw/i4eFRvTQ1rcXODh3EkcxK5elIeYqDV6lLkWNl6mVZALSysgig1rny8vNNAiTx3+vHRE58ADYAYFzdfFwEemFuPqSuN9utYKwCavz6N78JqfMunI5sf+ihh4Jsxgaqi9E2wue8ZyMakGs4GmltrRdkOU55t0Mgi9pH1TuixLYNbFjzuUEtG9fxMdgL2AWuxYH+Qd/znoNOGPecw8XZHdSZnLsYTJocx8ljfd+Thnjs8FnnWqdyTwR1SB8724Ax1zd4EIOgfh7bJu5iBWOdsca2hV0X1kyoBwQbh8pJ9QsYhH/dZqbRaKC009T2XTulRqZtW7drsNTTlVderaMrqzp8+C0lo7WAIK0VlRaPrWj37ku0i5S8fc9py5Z5dWdndOmlV+i5Z58LrKhsvq1f/eaXqgY5mWzBRkB2Macuxg6YCViPjeL3PS8xcHfqezdRRpOAUV+zzUJVAVyUqTO7RTsuuVKDotLyytGwzh2cffXV1/TaK69o986t2nXRLl205xI98qMf6cihg/rTBz6vBx98MNg9nakpPfHkU/rc5x/Q0z/9eQAN7/jU7fr7v3tQx44dDcyvRtrSWg/0OVdWrShNc5Wh1ltLKTWqqiRgVbDlGnkNaA3Y5xkA1FBJYNcBpqSqyjTIsxymWQKwMgqA1lTSVKKm8qyrMs1UwtBSoe6or4ZKDRupChgeBrPe0QoSttoY+RujWu4QWcNfgcu3DmR7HiYB7clsAjvCrNezvX9Ofe3UIAaAVtbMAjBcFsNQR2uq09Sll+zRgTffVL/XC4SJXg8AsxuyM4fDUtPTM8rLQqu91VBYHvv7y1/+clj7+DdOFfPeRvbB3kEWI6Od9oqsRhYxlmS2sI+wuTkPex05faJsDjNw3s8YfLi/W8vIEGTpDTS/sEW33HqbPnLZZXrrzTcDSA/WCdAfQKBuN4CfjTTTs7/4pa6++hq98vLvdfTIYtBr+GX33Xdf0KPMNQAmumcNZjLMTBiagSxSM6+CzxUYWnXwhpd1LOui1ts1AMVcs8bMNOb7AKW8wDtYK6w5Z0XZ3+T73IPrSJvx5c83ArQ2Uw7PzA45IaBlgwchceuttwZ6H9RNv+8Ji1M7+MzI4/FqDJ2ZRzg7Z40dCIMWBrnYAGZlsWH8jzFhc2I0E1UFzPBxbDQ2FkKXSCyAk6NvBjnYXIyx0WQDVfzEyHY7cTYqkQ13YcAAAnSihhbsL/LOOTfHcT53jWDu+Jv75B/XpfAiioFnMBgG4MJxPCcGDZ8RlXUNEm/y9wNo2bg3EGhgiucAfGLsXE/M42/wkBVhwMoCjHvm5e4Z/p3nA6zi/AhgwD6iPgZpOQ/nAITkeXF+UJrcA4CWz8t7gFYcz9hedumlwUB22ghzy/xxXhfK5Rm4lqP4jhgHquqI2hrvrGLyXhySs7MrNq+6OQLnxgiYicm+RTYStY2ZGufGXZ6eu4hBE2TExb1VfbGqdEeSaOfSMQ0b0uu7t+mx0Ug/GVY61O4qL8uQVjNo5qGr2tSgJVVNrVKQuSG1itrxO1dek7IvBvRih7FGHeomN8EHDelhY5YFrK0xSOc0Q5jFvHfDjTfqH//xH4OcR44fOngwpCF+73vfC8YuegLd7ZqO6Ax0OAY1hjg/n/3FL2oZT0MC0shC+/qaEWgnyUEo18uy8+r3Y71noze2sezQcU+sa5/bDt7kebw2rEcN7kzqlsl5jgGtehjfCW4a0HPXMT4nKIeew8nc6Pxnel0FIJPUs7Et4Ps3qODr245lHLGHAOWWl5eUjZ2emptTp9uFVNxx6mG/B1NqOjhjV151pS79yKU68OYBzXWndRE1gEbSYQrba6C0merVV1/X/v1vBmdt184dWltbUqdLnbNK5aBQvjRUe2pK267Yre/94CEdfutAYB8xnsyzQUPGGzAL24NxBtzEpjEwGgfwTnWM2TFl2dBMVWhq5YAu27FFV193nY70cr14cE2HlvpamFvQzNyMDh49pN1XfES9pNLLr76srChCJsDPf/FMsH0Iy/35V76sp594Uh+/9qPKGqkWtmzVaq+nldU17Xvp99q9Z48effwxFVWpY8vHNBgNRTprWhXqKFcTXDFtqkqwq2HM1XWaSJNORqVGwyIAWpCyykahvBoFcAv4MSnrlMI6hZB9OVIGizFpKVNTSjsqScWmTlk1UqsYhhTsPKEYfM1yM1gV9kEMlk+w3+LjbNMdbw68N44HaDmYvBHgfKpz+0F8r07xrJmpZQAvkL9lYGa1W5l6a6uap2B8USrNWLvj1NCKchyAp9LU7HTwObH3AUJZ6866cL0lgAfkLT6NgV98HvYH8pnro/cN+DMnLoOCbDWAGMuq0wMIfxCjfG5fwwxhmlV0ulOBubu0VKfrXXLxbm3bukXtVjMEP5Bxr7z6qtrdro4ePabtO3bq03fepSeeeEKf/vSng18GKInOwzeG1ICvC4kDYoMbZRB8CHq2oO5gElKZzW51+qrlKKPnUjb24UIdwnEAwfraP+3TOo2Q71sXWweaRBFMkLHuiW0T61778Of2DJ6fd/eugBYDz6RTAJXND9UPlNxF2pjIOG/VNGcDDOfnkJz8XbNoHSHD6ECYAiQR2SUFjc+9sW24IlDZXNSZALTyOYwgswEBQsj5RuEx3m5xzN9mwRk0Y8xpSQtIAqjCBkeYY/B486IYOJ57Q/gT2XPKIk9r0IVzGb2maC7PwGdseH4CbgJagZIDJnHvRLYxAgHJzDSy4/h+Aa3YCDXbjcKtAGyk6qHMrIzMMAvsqCg66zRYr1kLKJ4FZcm48R5AFQAT1+QZzVZj3BhLlCpjwHy6lSvnhAoNks81mSdeHHvJnj3vaDHseWY/MR8oWYNZrAl3xFhnNk6AWfGqPJ4zd/KrdvPIzRE4/0cg3gOxnAgOCGk3w+F6jS3kI4D7JBPm/B+FP34Cnn1Xb1V7Dx7QvdsWtCuh5VamF/JcPz66pF/PzulIZ0rttKmCblTNPKTJTA2pFdNUj5o2iZThFJ6DgJbn2sbhpFwM+qDxNnAVgBmTKaKD0VnUy0JvX3nVVfrRj36kpeUlffz66zXdnQr1gXCM/vZv/zbI6a1btrxDnt/2qU8FQGvfSy+F2lHUFiJKjK5EF7VJQ3C9qjErbBJccr1MM6FjvYkecCkCB514D93EM/I7eoNjnObP9w2CWQ96P1hPetwmDe7JleT9FTvdBtu8j1y2gHPiDABocV70oe9jEtia3KsfxB48HjjAM6DH0dk4xvF9B1AwiiUxjXVa3pivUyXqwj5Yq+ur4TylaaKyGGl+blZ//mdf02BtpH/zb/+d5rZu0cHDhzQ9NR0crEsvvkR7LrlYR44d0dVXX6XeyqpSNZQlmbJmSwu7duiv/82/1tLS0VCLDVsQG9DMUq4H6Ioj6ACnwZPYCXs/gEhWJuqMUm3pr+qywWFdOT+lvKr0wqElHZnfreH8dl1+/Q2a2bqgp37+hHZftkezO7fp8Sef1PaFbbr705/WN775zQDsbpmZ1Rc+9zk989On1G21lDZS7aXO2s9/HopV9YZD3fCJvfrW3/6tVtZWx2l8hdIm1bkqtUJPQcARUBLSoXm3npwmDKpQFL9Uzj/YjhQkr0ZKxkX2G2XNOAWwAuxKklGoLzhdZWolzVCrC0BrRHd3weAa0sNQVdUEig7XIe3wna86rfntdTEus7WemlgDwK4h5z04udYddDEYjTxgX8fp8R/E/jjd12BsElJ1x6m7dHzMh0O16B6pSjNT0+GSwTfKmuOaaTCqKb6dB2bXgNTTcbdLA7YG0e1rsX8J1jsriHF05gm/48vwt+1y/uZcbh7A9+y/cj9nQzad7rE/F87H/JNSzLjzk93hxhGsg9Gwr4999Fp1O+3gNxIQopbl4cNH9NZBOg5317NhALuYM/Q1PimEA/tKrutNx17q6FkvBd3YamnE+hoHJlhL9r299uxLG+dgzbg+clwax7WyrDtNQjGri8/t67NGrVeO57P5HJsph2dmpZ4Q0DJS7egkCxKjBZYOzj+gBhNpEIvjjG7GTJkzc9tn/6w2Tp12CTACkEQU1wwcxjCkj6XpeicW7hxAg83ol89larmji84Xt8Kz8DV447+ZF1h0FvxWoBjibC6nKyAIALT451RDjvV1+IlRCtBjY5X7dLF6AC7WAUY0gBYoOQXrnWYAmGZwhns+nYAWY8I9AaAxvtQBM2XU0UmvxUnH1ewrnpX5ANhzXTKMRaL0LqxreinnZD2zrrke7DaALf5GifL8fNeAH4KX+0Ho3nDDDUGYOqURAchnrAeeAWDYlGfnctsBdzoLAv79GKVnf4ds3sHmCJy5EdgI0LIjjWNNoWr2LfvONfHO3J2d/TNvGfV12dIR3XrRNk2VgyDfF4fSM0eW9OLCvFY7M2oMSMuhu1pdHag9aiqpMg0azVAkWqKr19lnaFk3xrqS9wz8x05IzL75I4b4BMOIbkOwiw8eOhRkM7oMhgg6bo6CxMORbr3lk6H4LDIZtlVGahLsjtkZff6BBwJj/bnfPa9Wux3SKLJWU3T9o34UHedI2+LlAIsBB4NRth2YHzMzHAw0a5r1y/Ex24jf0cG0ojdrDHAN/Rt3apwE0OxAnwx7yuCVQTaztvnbQTruy7aDA0BmT5zIOfwgnUaDcbZFJgNB6Hx0NTLBjpLtomZI+Qe4qJl+NYAxZv1Uaaj/VIyKEHikXtIo72lqqqVrr71CV115pVaWqYd6UC/ue7nuRFgWaqepbrn+xmBHLPZWQ9ra7597PqyR5nRHx5ZW9JU//Yr+4R/+QUdWFgWnyGuEZ7EdAmBIR0BeZiDYyTodNsPUSLqsMatdRw7p46tv6KbtcwGxeebwUf22u03LF1+mvV/+on707E918ODr+sw9d2n/gTf1y1/9VrsvvlSf2HuzHvvxT/Tm6/u1Z/dF+tqffVXPPv20prqdAP5dfuUVevkPr4Vi9YeOLeqyK68Iqb2wzajdlWaJ8nIwrleFXAoFrcYFq2rAmr3aBHUcDtShMH5Rqj8YqaD4PvS4ZBDmj+/WDC0K7xdSko9TDjO1hf/SUtVINUxgZeX15zA9iix8NwazAqy1nnpYg1pIyHd0i61Lra0zQ22LH08rxOuTz5lr/tl+Pfua5NTuwGAf8hAQl7VPEf6F+Xn1COLb54A5S/Chnqm3K5WNsz+cMcIew+5/+OGHg33NHmX9IwP5h+xB/rEXkH/Idl5xd3U334gDIccDtD5I+XRqo3vufys00GDP5aTBEygrtWP7Nt11x53hd1K6kQX8jg4JNfBGeSjuf+jQYXW7U7r1tttCIAnfFTCLuUXXUSONn4888kj4nDXCPnJ2C/6uQWGPFOuF8zC3XhP2J/muAWS+h46wDnANZgee/JNzAdbZlvR+tQzmM5fk8T1Y92wCWmd2/b4rQ8sGGAID0IJUOSbKqCeKFcCjrjswjmaMo+MXesphvFlYpDhNACUsagArImiMiY2/oAsrIrmtsBkm0wiM9nKMI7axcI03Hp+HKHCbHPS6hS3XhonAd2BgcQ2ARzafaz3xE+OcmjKmYHI854ZVRloFRhMGPoALc4sA8DHMPcANNawQHAZzuI/HHnssDIkL4VtI2CCzYR8j3++2tGMBwHfM0HKKI4UdJ6MrBv441uuRa3Cci9dyPzgCgI8cw3lsdHjseQZecXoH5+aZmTfWu/OneXbPLdel8GQYr3EKI5+xBlw4kDkhKmG2l2mqPg/nYIyJ9vs1aaROOnlnVkRsnn1zBM6/EfA+dXQPx5XisKaM8/NCfXWKXDuKQpctzOjQgVdD168d2/do/0pfv8+lftYOXdCSpFDewPkrlYYiymmolVM3CKNq0NmvoXU82edgg+VubDQarDEg5L+DnxmBWujFB/70T0NgxNFSnOS6yGtTnXZbDzzweX3rW3+rpWNLIeJLuhn6FlvojjvvDADpW4feCrU8qCf00es+Gq7x3HPPK2vgiL/N7EDXWG9bH8RMDNe9clALfRMzD9BJNph5XoM0ToVwVNjnNGvHx1r/8tP69N3Wf8zMYg9hF15qYtUAACAASURBVGBjWH9j41hf4lj4Xnkv1r1na48ZkLOujBlq/h22N+NGOgvHoddZNyEtaVQDvdRxYn9QpBqnO6ShlamyBjuIruCl8uGaZjuZdkx39NX77tHPHn80FLS+/tZP6Ts/fEyLqz0tkTaYprrn7rt0bGlJ/bzS3r2fUDsUnS9UtUmTrZQMpe9857s6snw0gKMOEnPPsMpZe9TwdE2X+Dm5XQc73w+w1aLz5cpAX7n4Yt198A1tPfKW2rPTemN+Xt9vT+vArot09R136Tvf+3vtXpjWbbfdrG88+KB6o0I7tu/W3Xfdo+9990EtHT0WwIX777s3NFwYDQYhTfOe++7Rgw//gxrUSJqfCQzJxx97XEcOHlI7a4YOgWmrEWpYFQmp0ClTEJpU4GVQTL8oc3WrQjODVW3vtNXA7l5Z03JzSquAyI18XLC9BrQAz8IcJtQGLDWVNoGzlCR1jS0YWjkyL6QeSmkJoDWuvBft43HPy7o+VgA832Zq1cCnYc/GcbvEel7i/Wlb12BWDLqcrf3zfq5bj0ndJbPIyzp9t1KQqYNeP8hBnj+U/yA9LEXvVKHMBo00aoAAhl4S7HSC5q5dy31RF5NzuOkSspP0M14Em5FV9lmQRXzOP9Yici0GKMzWmgS738/zf9i/C6BFinDt05aBibUwNxvmH2YWmTAQJ/A5f/azp0NQ4c0Db41rVh0Ln33pS18MwD5gFnPIT8gUyD7mjPmnhjK6p/ad6iCX/SpYXmY4Oy2fNWSWn/Wk5ad1orvqsk7M6Ip1M98LQa2ZmRD8wh6AKcu64754n3U5yYCeBLQ2a2idmV1yQkDLoIBTpRAQ/A4oQp0nUFLnIwOSAKKQfsVC86I4M7d8bpzV0U6eF0ODguuu1QJoYYPatZispOxImaLIZjE4ZADR4E0cqYmVnI0ZjFxQYjYLhg+bxOlwcTtwzocBD7UeUBKBQoSDe0HII0CYU65B/ZBQQ+TQofAd03W5Bs9CtIR7piUuyoaoGgANx5mN5nTI98PQisGcOApMTjXPCoDGczn6HTs1NhpiaqgdAMAi5grB40L63Dvj4HQR1w8zGOk9YOfAAjUGlrgWCpquoCHXv90O98YcejxYF4DAnJ8aXO60BHBIuijvr0cbxkX3z43VvnkXmyNwfo0Ae5O9h+xgX2EEw8JAXsVO/vn1VCd3tzjaWdIKkfFCvVDAuuoVqvJU7e6CVntDalirwulrDAJ4VeAtVg01i+Ayhr/PPpw1Tt0Zp19brvNzI4MQho1lvo3LOEA0PTMTUrfQY+jRUD6Bbo/tdkh5WRl3uP3Wt74V6no4feiiXbuCjiWARaem51/4nbZu3RIYWtd9/Dq9+NK+0P0wS1uhi5ftBANEyHy+zzp0nUx0OM/jWh4ci77FiEfXcH82rl0/00wunslBLdY7zhzGdRypNnPN542d6ROtKOtVs4pdTsFlDLADDL6hv3geaptwbX73857cij39R00yOD0PBhZxRtD5OEgwrc32YAz7FBhOKRouZaGmUqkqdMlrqCD9rUyVJi0NR0VAWGbamXZ2Mn3hpk9o9tARLb76shZXj6i7Z4/m996iv3v0CR1dWtKwzPWZz92rw0eP6pWX39BVV16jP7zyim78xPV67qXfan5+Tq+/vF+NJNOhw0cCwOW1a1aemd523vycdtoMLMbBvvc6uoGVllW66vCi/vlqobumZ3Sw7OupRqFvzHW0evU1mp3fqf0vvaJPXX2l+r1V/eoPr+hor68dWy7S9R+9QU8/+VQYVzqbffLWW/STRx8NNuXszLQuv+Jyvf7G6/r0PXer2W2HtN2XXnhRg5WeslJqNTP1RwPljYYGaoU0Q8IPKd1bSyD3UqpGWigG2r12TFfOTSlVod8vHtMbUwtazFoiHMj3KPUOxETHwhqXqmHJFp3YEXkUkMa2DeDUuENqAM4A+EMPw7eHj859466Gb4P9dT5zzdQaf59vAE7+Uari26eKWZLWVTFL873O2bl0fAD1GNOiborR7XQ1GuahK2cra2p2dm7MOoWJVwTWHt8pqzLIXl7NNNPuXbsDgEsAHr+FTJGQ/j0ufcK58UcJsAOwuxudZRSAiVMOLSO5L+x0/iHz47I5x/MhzqVxPV/uhT01zMvQQbgYDpSPhrqYjoFpQ1/4whdC+YeZ2Tlt27Zdzz3/gu6++zOhVqV91uuuozvlVv386Z+JoIMZzfipzmwCNMKPxadqNrMQbCKohJ5kffUHpKy23lEeifFDp7KG0F+sJ/vGyFfOaf/ZgKnxDN8b6w3fER8Z/cH5OBegFvfjdMhJ+bsJaH0wq/eEgFaMYHIrZrg475RJBTE1sAXl0+1SbTh9MI9wdq5iRBeBCB2WcWCRQ5tkUxhsMehhUMYAh9MIjAS7/acjswZRbIyaFeeIgtlIZnbZUDMIxnWd+um5ZDNixCPcqeHEhgTIciopqYgohjiCAQBkYIfzOALrqK1bmQYQh1zmPA/HvN+UwxMBWjCgEDzUIOM6XG8yHcPgH8+PUuO+QivYuVqRuo4VDi5/cxxjwjhYeDIvTmsx0BRHeT0//ORzPsOQhxLtNrO1QVS/uCeErVNCfD0DgU8//fR65Jx0Q197cnXH93B2Vv7mVTdH4OyPQAwmT+4JPnOggH2GrCLFmDR5g9Zn2+E+kyMY6s2UqRo0l6h6weFqNjIlI6mdwzRKNWiUKhq51BiqTPJQYwZMq5WnoUg8heHPBUDreOMUgzjx5zErBTfUOjGOlgbDcvwZbF/0IMZqCCZRRYeuXGXN6L355pv04x//pAalykr5KA+O1Y037g3H/epXvww6v1KpvXtvDMc988zPQz0twAhKkLksg4MgACnU5kJ/YQSjn2AgoAe4F0AA7hEjGRCWICHp7bCnMZaxsXDouHfqfnF9p8kzFgRr0G8Y16x1A38OlnHMyQBaZlk5DYp7ci0R2xixDcLxpOVjB/IM3l+TTKHYkT+ze6B2qn29GFBkfBhzUkZ5me3uyHqz09GwhJhVqZ0P1YBBlVKDCeADRlUjAFoAXGk307ZuS7dfdqmuSzItPfQjXTs7J7VKPd9bUXnLrTo6v6AnfvELFa1Ud9x3lx559DF95IprtXvXHj3x45/oumuv0trqYnDsr73uej38/X/U4uGjGg1GYf6w07AtbENYvrFGnR7j+cEOi5/7VMa4pN5UJn1yekafX+5r65FFjdqZXp+Z0r9fPqq1iy7SMJfSotSW0JV5TcuqNKBvYNbR/OyMBstLoQZYo91WszMVWIy91Z5mO906cTOwpSp1ZqY1GPa1uryqYphrloYVw5GSjHpZMKfqmllpUgVAq5kDMhaa7aTa1V/V9YuHtXfLbGBe/eLoUf16y1a90ZnW0qhUnsD8AYKqe1OCaIVrkxHFrq1I6qxUBtpVzb0iGBBgrDH49XY3wzq3MHw/AFv8XrOx1plagDIMOAylogyAltff5M84QO35jG3nU5m3c+U7Adgj06RJuhm+QBoALQa20+6G97CFCSCE4t3sL4RlopqxlSS69uprNDM1s57N4Cwg18R1xgTvu+YwPthkSQH7CewVN1fAb2U/IU/5Zx8qBrTOlbE8H+8jpBw20jCfxWiobVsWdNsttwRCRZC1nSklaarBsP4dfcI8Hjl8KOjFLzzwef3ql8/qpZf2rbOxaKaB7vzJY4+q16u7Ew4GfY1oIlCVajWbgVnNfqRBC7XZcL9M8jD5A/3tLrysJeQnuhf9xfpxowHuCfKBC76jMwh+sW4hcBC44R7MWLZ/7jT8SftyEtDarKF1Zlb2u9bQip3xyd+ZICYPAYIRhZGFEUWOqw2fWGhPGjIGblyryQDBJHhwZh77/Z+VBe+o6Z133hkM4EcffTQIcufiThpz7yYw36vht5Fh6PG14+eIK0KBlDs2lAEWHD0MZ4NDZue9/1E69TMEhZhl651IDJChjFhv1DxBMBm0i6PPXBXhxLOGGheDwTtSLBGeCCV3ebSzYbDRRi7nBJxkrN3aFSchbveKYuTemH9YV9yf2Wx2Hgxm2mCJUzLM1CP10fRoG6Rm4sVRVwNy7ycCe+qzsvnNzRE4N0YgZn/G4L/lHrKDWoD8DVDPXjZb1vvy3HiS038XjSoRhZ15jdJCo0alnLb0RaKZASWPU600E41SmEBDKTC0SjUoBp2nSkucyXMH0IpBCQeKzLg5kY6tynId6Akp/BPd7gITa9yN2F17Xc8QRzzU3Chrhl9/ULOfiSrj6RocCmAPRYzTVJ++60798IePBHYJBnVwwtNsvWajdQx65I477ljvGIye4m/SK5DpGMpck+tTtB4Aiyg0jUZ4ZgJm6DS+893vfne9fIHZwDwDwUbWPveMjrQdZnsl1u/Hs9Fi9hfnI0pOJJoUS4x/p13YSHfAzE1W0K3WeTErjvXo68UMKgNjntONbJuT3THxc9gmNQsmONTjAJ11Kc/Kfa/0B6pabaWVNEMaVFnU3fMa0igUu06VNtoaFrnmdi7oy5+5U53X39DUs8/rk39Y1uV5pX6xokM75/XwTFfJTZ9QMTernzz7tO68/2499szTuv62u/TIIz/Wzdd+XJdgOz/zlA4cfFPze3Zrbus2PfPk02E/2vGJx9oMFI/t5BjHY7vRWNnWsO0T5jJLAyh6+0ev1eiF32r1dZoISVsuuUy/OrKsfqejldFAo2KkqTbAXqJ+QZpfXVw9TUu1q4FG+UDZzKxW+kPlo0rTnWn1F5dDoXiVpDQDqvP/muWE3EL21Mypsk7fwysN3RVKZVUSGKStolKnGuqe+Tl97ugx7Tx6WFWz0mtbZvXg7LR+vNrTatLWkE6FONdVQ40qVSOcuwaiwLdG5Uh5VShrpmrRJGNUSnmiFLuzMVKF3OTBwahIiws0rKqusQV7Ltxafe+AWmXE0Ar267iGXmz38X4cGI5tQ++rjebsXPh8co3FexaYMLZhU9I6YayR+pkX651i2YNrvbXQBXR6mm6eS5qamdbuiy4KXRBfeP6FdVljQMr+jHW57X/7BxwHaOFatchb2wfY/chV/ALsduQj7xkEduAjDpKfC2N9vt1DICY26tRRgGjqZc10u8FHghpeCmaelBdVALTYQnS+JB05H/bVylINB73wDxYVTKudu3ZpfssWvfrqazp6rO6WyGU+97k/0SM/+IFgZJOuis7mVdA5kwAdaa3jLsUEj/getSb5Zx+etcB6cZ0udDK6iAAT78M8NmHFDdVincpad2kezh/WdShd0Ar+IwEe1hQyFd+Rc8aZT+fb/J7L9/ueAS0bJW4nzGRi7MBKYcJgvRB5PN4rNj4t1C2Q/NPMpxMZqufKYFqAA+iRA8yCBV3mZaP7RIZZzC7w87xXQOtkxsHn9JhyX8yVUwxBoIn+utuiBXps5J7Mdc7UMTZIraxYM7DMiK4iLIiwIvAcBee+iWYiuBBCCBYYZxyDUMMxcKF8pxXC3OJcrF2u52J+zKsj/Jy3jggMgkBCCUKf5x/XYDxB752rzzUBdjkHDDjAXs7LeYzccy3OiTNFVBtngT1lsIvjzBxAKMbpnH7/TI375nk3R+BcHwHkLcYpP13jgP3FHjJzGHAAGcd+5H2DWue6bnm/Y4/DRuoOblZgOaSVBikOWKKpURJqw/Sycav6hFpBdYF4HOhmKIac1KyFs/ianCM7gugAp5Iebx79XoiejiOo1CKKdTG/x6CO2bAB9EB/E0Vu0LWO+kkJ2UNqdro6emxJM/PzAeBKMZ5xWtNMw8EgpFOEYscwvXBaQ/pMzbR14A9gCL2DPnDBY9YlOs0F3TGiuT/0FwARugv9AEML/cV9Y4ADdv393/99+N0BFOsprsHL7ER0iut2obvctObdbDQHGhkTzsM98juBJO7teM43z4Wuwug3E9lpiQb0DAaaCe3AqOf0ZNhjJ7ssPc+Mi4EDB76wEQji2QHhGAcih5QyaAJoVZoeFUqrGvAF0KKuU+DnFKSqVWrOtfWR7QtqvP66drx6QF/NtutjWUd51dNvi76+18r0JuU5tu3QodVlLexa0P5DbwHPSEmmSy65VGV/oJU33tDa2oqGzYZaU131lle1Ruoqa3LcTMZMsklGycmOR3wc4xCA3nHtMEBS1kgAXxI6NV+v0eqyFl/dp6rfDwBeozWlxT40T35PNMgHoUNZUVLTqhHORzOJqWqkqdUlzc9O6fdHFpXOL2i1SNQfltoxt1UlqZoF16lCarOBIORONga0avkDMJKHnwFeLxM1yqYymD3DNV077OsvkkzXAVo1E/2qzPX/jUbaR0fJVkd5AB+RhjWgFWpiUUhL7E+aOCAjKvXXVtRMMnXbsMXKsH9Jx06oRR+OrSllgY+FLch/ZaW0gs9Vy9mapRXV1ArAV1371fNl+9pr0GminIFxt090KvN5Nr8Ty+EAdAFONmp2WpY1AwAYcL+kEcZjMBgGHd0f1M796tqKFo8u1ulexUitZkuzM7NaPHxkvU6fA1ixj+LMEs6BHLUMCc0F0jS8Z0Y232N9Glz08cyNwTHLCwf/z+aYns/XdgMNmM4JgHHQxawHag6yPhqqGk31BkO1mp0AZi3Mzyof9NRuNjQ7Pa2Z2elgt4UOr51uCA7ROXMNWZTV+o2OsldccbkOHzyopWPHtHv3RXr9D69p566LdPjIolZWVoMvaGYYhBt8PbAKyCf8ji+FT+x1wu8AnuhcfhIcwmekcZgL0PMeaybUOh4Mgm7G34PQwFokjd1MLQJRrFNII+hvruOgK89wuoI35/N6OZ33viGgdSLj39E0U+0wvjDYmDSKbDrqdbwJM3pvARJ3HgjqYQwgnM4HPd3nspEIuEJEAOo/G8aL1ErLz+rniiOU8T2dSUDLEVBHHlAcvOfi5o5Muxi6o5ene8zey/niiKSLSLoTIAY1aw0wjjFHeGCkg6KTc89P59PjKADY8T4CB8CLczN/jEf8kzkzou95ZIxMTfV9IJRM9XeONe/hfGDMI4RtuPNdjEXqjfHTaL7Tczk///gMYMyOBPfFfeOQO+2Da/EvbjTwXsZ089jNEbiQRsDMEGQnMg3Dgp84qhhDLqRt9oH3rVnAF9JYxM8COBVAqpAzmKpoJOpnRXC4mjT6oktbQjt7LCoc9lItoqkhqklReJy3cyPh0PaDGUh2/Pz+5M9Yv8Z2hgMI1oXraXPj+lzrx0LeKHI1R8MQVV5aW1N3ZlbH0AOdrmr4j+hyqQ6fLy1py8KCRtTvAPxZXas7dzU4plgHXVmX7tDlgJbvlXuxDkZfYQ9Ra4T1yvl5dvQba5pzUGAbVjisLnTH8ZhN6Ag7bfzO99FL6L/gJIybmcT2mW0Q3x/3xPl9bwRl0LWOMtvGc8DMutDF1e0AxOwog0vsQe9PM6NiJstkysZ73auTQUMHx/jJ9W655ZYQgIxLP7j8QIN7Yx2QIpVTNQswC/ClrsDEPmlVvFuqmGqoGK5parCqPasDfWXuEm1fHShNCr3V7ehbdERudZS2ZtQrRkqnExXDvqYTakNlWqEIdim1+0VYP8Mk17Cg25bU6bTDWnCgDUeM9YDNY9DyvY6Lj7eDj/NP4M1dwkJqzsK8rr/hBj377DNaPnpY7XD/U1pe7anZaodmEolGARRK0pYKgKaqoRZA02BZWwY9XUutq7LUgbShQ0mq5WZHRWtKU9NzOnTwkKZhQFKIPaQ+10DQ24AWgDrCCWFVN62oO+GR7gngLqXJSHvWVvTn3WntXu0F8Gh/Z0rfWFrVofl5jSpYddW4OSIgPrUBqYvVGHcnJAVuqE5ahv2e8b5SrQ5Ltbi3vK9G2lCZJhpVErAaDnWoIlEqsPfguob0wzFDi4TD9ZTDipVSN3bwPoiZiAazDOCeT+ws+zLHkx0OPhvwTxvpOMW5BrTYl4wHYAF2OnKx1W6FxggwW2Gg9nu9YPtOdbrraV3sTWSC2YkOQtj/9P7mGOSeO82xnpEr/h73x/53Lbo4UOK9MSk7TnWPfVi/x16uAwjYIaTekn5PIIr9kUoUjC+l7tSMihxqZ65GOVJSDLV1dkrXXHO1ji6vaP+bB7R49Ki6U9MhiITOzVrtIIPQKbChu92OrrnqKi0vLQWZCbBEfcvf/PY5XXnlVcGvgjEMyYa1wbxTtsbldbym7OPxE937d3/3d+tlX2LwiqAN68u+IMcjl1m3Tn91GRn7boBqYATIbmcGGZjdBLRO7y55V0Dr3SLZdv4NknAs4A5MFVhaLJjjGZc+pyNEjpqzMAxiWGCe3kc9vWezAL311luDscgzu/7UZNqkF+2kwTh5R5ORjvdzx7EjwHlixRmz4Gzox2P/fq57ur/raImBJ86PQGHcGS/QcKcXIbwQGoBZCBOeGSCJaJABJv/EgHAqIrn1rGMDek7HxPgHqLRDAdKPUQ9oxWcg75wPphYdN7gfDEMb/laW3DNK1E6EI3ZmWnEOtw83c4zvcF32EffAvdnotDN2usd683ybI3C+jIAZF2ZnEVlzPQTXxTClPAa+2IdOOzpfnvW93ycsgnENl7IZgKtRVoTi73T4Clyisk7HKRP+LtTEqKwAawC6ahbD2XzFhp51k+WpbYZ3gHhjYCq8R+2OMriW4eUAmQMCAbzifdKGxkxZ/x3qu8BkrkoNl5eVdTsaQg5pNpWnqY71+urMzKhqNLTS62l6eibUCipHeWAiwO6i6PXRpaMhNSLulMTv6Cg7udybG+g4QMLaJGAD4IJeIkhCbSqauGBfoCeeeeaZkIJIIV2MaINx1vE8L3oE/cK56m5SP6vr1ozBM64zaUzH9kfMZnBpAo73OVw7hGewPeF95vOyN9HVGPM8N/dK5JtnMtvIej1maL1fMGty3fp+zBLDicZWdX0dO+EG20glrOjMRnFq6HkAmOOacqE2W8n7rLFC5VRDgxFdDlNtzUtdl05r+MaBULi8uXu3frY20HLaVSvPVIz6yqZKdYd9XdaHrdDQc1mpamGLyrVCVVEpaUFvkYYFtWGqYGPg+HO/2BjYHsgwp0mF5X6cpgkn4yjZ0ecctoWYp7SZafv2bfr9S/tCSXUYEUWjpdU+TYemNOqtqkX3RxigzZZKUoeqhuaKXNt7y7p0lOue7bt0+SWX6JH9r+rxt97Sm8228vktOtYbhYL7MBlJKwQoBHgKdatCymHNIAVURzZVKUyuMsgmpBol4UXgUUPtqHLd0GyqePMtZfRt3X6Rft7PtcQ6LwcBrK9Tp+u0wwCIhULxpaqir/ks0eyorynYlFWifllpuZFpgPwDkCLomTY0SqRBvdBBtUKzh5B2CEMrZBxSMwpnfVyTi4A8TKWytuGsb2J2kcEtyzaD0vF8nk35u9G1bZfHa4/f2c/+F8uDOuWwrjhm4LgOKGeiQcfK6nIA62GC/uynP9P0mF2FLe2u8AbD2L8QKHjf8hPbGHAW4ILPOdaBYvwB5BDnCink/boGk21ss7RiX+h0y6CNxvNC+jwwtILYrHcsgC+bIeABSaZG1tQgr2urDfprmp9qq+gvq6WRdm+d096bbtJTv3hevbzS2lov2CmkJ7L3qG8IMNYElBz7Wnfefnu41q9D059lXXHFlUH/Ly0tB1+QeUWOWveh2wh+ko7v+pV33313WD+A+w7I8JM142AaNSthZ5F1Y9wjBkqRoQ40oK8JrHqfGNT2nohZgRfS3J/tZzkhoHUyN8bCQDhYwYJeUnScScNYMLPEBiULiwm28GbybYTFAiSm5J3MfZyNY3gmhCSFW3k98cQT7wA0/Dxngnl1ss/rcTR46PHn+xbocQpHTRnXetTyZK9zJo6zcem1Eke3eA+BhAJEkSGEeAFi8Q/BdNNNN62nEdpg4zMMagNPvO90RYxGhBUGHQqRF+sTBRnqqYzTFlz4nnRHIt0cayAMBctxrs3iyLTZeo4m+Zms2HmfdcR17JzYEOI9HBvYaLC6uMeNOnydifnYPOfmCJxLIxBHUb2vTBtnz7B3zWSM69DwPvIB2X0hv+r6LllI0cHlKqkJk/APUEtqFs1gblJHq2ZpjcJwFEmT5MOzDmi9m97kMzuJx3MEa4M65LiEZ7L94SissylD4eaxLgx1e8Yg2ExZasdoqNtvvFE79uzR7155Rb/Yt09Lo6H6AGDdrnqkCMHWCWmKFOGv6/3cdsutoaj8s7/6xTrowPWxkWAJ05zAjHQHvpzqhXwneEHEl/WJXiPVgfRCmO/urMQzw+b9zne+EwI4jhZzHRvQ6HVAL2wyuvmiowyaWfd7bPwzBkHcTdFpeNw752fvcE2n0E8GIX19A8ech/2JXiUIxN8Ac2Z3eQ/Gjj3ncOr9+9mjk0E6R+MJQMYt4M2W8ZrLS5oljK8cUmTqTni8AjOHYv8FrKFKRQuWUaEc1lKVa6aRKl9dFeXIi7SlwdS8RmuVduQtzaaJevkh7Vhd1v3DaXWnZ/Wdckn7kUXJtHIA5WqkRlan/E5NT4eAHOPmBjZ26m1bcE+nAmgxr26CY3vFtjgAbSgBMuhrJqvrH/WAyNOGWqRt9dY0Nx6PQZqFIu4zlXRpVWlvnuvWdlcfC+CRdNmffVH/+w//UY8vL+l3az2VU/NK2p065ZYxekfKoULtvzotMAtg1zCDoUUBehhzAaYPKYedvK9WQkOgSvlgpJa6SpozOlo0VGWp6I9ICf8AXgXIiftJQudEivxPaaS5/pq2Lh3Vtdu2q5Uk2vfmmzoy1dWIlMUi1aCSiizVKGtoDfCOvc7z5oUy8hHLmsWHs86eB87Kx457sLFx56MyE56rycB1cPSjBkInA0a+n31xOr67EaAFWFEHXt8OpofnIs103Pk7pBuurAUZhawieMtkT3W72vfSvrBHAeQB8D0+fAfZwvVdk8h+C+d1eQ7eM0iO3OR7cUaGgQqXLLCNPrmXTsdYfdjOUe+3OmBEiKyRjAFe9gKCtZGqRaOI1RV1mqD3q5pqjNQserr6kp3afcmlKlFgegAAIABJREFU+v5Tv1VzZouqJFV/OAppzeQAZwDoNfwd3mNeb73lk1pbWdEvfvHsenf59SYPSRJ8OHSpiQrIVDJ80GMECPCveOEDwt4iUOQ0RMgKZvW5Gy4+2P3337/O8rOdyXHox8cffzzob67r/Y9takwgJiScD3v9fFq/pwxoOTJu0AQhw+8IJ7r+2UgzVdQTZ2qtDVIzY0Az3bbauf3n8kCyUKHNAqwQcUTomsoaFxw93jN8EIvYINbxACHuyfNnZpzBx6CIJ2qOnI15MIAUnKxxYU6vC9YWigsQCMGBEMEZYA05tdBzgNDifeYoGKTjVEMDU5wbYUcU3EqOYxByCDu+R6oiqLyjoowZShIFzPl5MfeO8MQKlnE2Kh+z5ILBGBQ+aT5VKHTvooUGuvjJc3Iczwit1Q7MpMN3NuZo85qbI3C2RsCghvcdjjKywMVjLTcMTpuRiVyYdDLO1jOcueuOTUocw6q9DmiJejTJKLAgWnkrpOAMU1J+SO3JQypPUtGZCoZEneRztl4xK8v3EOtN5tDBmBjU4ti6hksjAFqea2T6Ovt17DyG5w3MENKG6mP5fTbPdd9ll+q//Rf/paa2bNGvXtqn/+3/+j/165dfVk5kmG53dHcb5Wp1OlpdXQvt6Pk3Pzsbgg6/f/n37+iCxLl5nw6HBnnMFHBUF52DAQ2AgS4iOPjYY4+F39FBfE5KIvqKz7797W+H9wxo2WA2QwKdxjWo3+FOTmZTmeEYO9Me35jRxLWwc/gJGxqj3rrLwJOjzWZ18X0HK81G4z3vVevEOBWRz+MA0OnQb/Ea8u9cAzmBrkWHuwYn68XgXbvbCgXNwyuAK+yjuq/d+M1QQ60o6YhJLaa0Tg1M61TdRgaUUYQUGbhESZ5oVk3NDNd0WafQnsOH9WdT2zUaFnqoGuj5TkdvZFNao2hyWml5dVnd7rS2b9sR5p5gFuPIXJpl4jE/1f3pYLSDddhSdFpm3EONuLSpZpooLUYqq1w5jKRmK7CoyJGk0yBSZkQdrjzXXFlo96ivvdVI9y0saM+BI8G2eWnLrF6an9Hfvf66DnVn1E87WhkUajeRSwBa5TuKqdcMrUQNCoir1DArAmDUHTVCXUAc5Ok81yWwKxuVXq0GWmu2laTTGkAaa2YCWiJNMXC6qjr1OnBWqeHTkFpFrl0N6eJ+T1ccXdZeAK2q0vNv7Nf+mbaWSc8tmzpCl8m0obyVaZX0SBhaACPkiEIAHXfCJJ0qpJ+SVjWWmbVcebvL4eQ8xQGZ8w3MCtsCWRmxYv0MZjs2GnW9qpRmJATKKfAf2LC1Pc9eQ65cvPuSYNvecMONev0Pf9DRxaXw9zAfBLYWMuwHP/hB2F/IG2QoQQGYNU5Rdko05+U+DMbz/t/8zd+Efe56R8g97sdZEk5hj5/H4Nap7q0P+/dCsi2szryuoZWCYY2DTOBSAeYKTRMSdZuVeosHdNXuLbr/jpu1bSrV/oOLeuKFt3RgaRgALbYbsod9B4gVGjQEwladznrbrbfoued+G2quNWnKMhoF5p/nkblnftGBBIeQo+hZ2FvWmayrr33ta3rqqaeCv0gXYQgQ+Hh8z8QCgiEueQNwxQsbE98QnfeZz3wmBJrQK9ybQVQ+4zxc22wxvvtBYAEfpvV4yoBWnMIFEGWjjJ8AWiCc72aUxLWLWIAYS0TuDMRMRvDOtUlhISJY3d2Rxe/FaZDvRIt1UhmciWezsWmDNWbC2eA01dZK6FzbXNx7TA02YOQ1QpQagYFg4gXCDsCIAENgka+MwY8T6/arrE8XWLdiRkCRd42xTn0KvuN0Ja5v5hXfdf0xF54M3a9mZtYL8HIdG+xxsXkDhpzP7BGzw1yTBKfB7xFFcIdF7sWGLfXpHB0/E+tm85ybI3A+jIAdZHcqdaFOd5cxE8syzc62KeLnwzOe8j0meFqj4MQVagdHrkyoy5MLN5Fuh628I1UAWlVgaRUpdSwStfNm6AZWNXDNzh6gFafPxYBWbFMY1JpkOIQuS7W1GIqzO6AQajVRx6WkXTygwxiiCJHkUOo7/JwdDPQvvvgF/Ydf+6o0M6O3Dh/Sv/7ut/X/fvMbKqjPImm1LDQ1vyWkHWJYd0mNWaG47bw+edPNevLJJ4NOMGDA9SzbzT5irQJeGWxlraI7+EfpBqLIyHsCKxjYnA87CT3H3w8++OB6UXjrcI8V+g8GM7YY92Lj3sGSjewr7sWGO4XqAdLQo+hGxpF9xLn43cBiHKRxjRozKuJn5DzBmR3rb1I/YE6jt71vnZ5/qnvAtkMc0PO5rH8Ze8bJwViODc/UJtEOxiLeV6a0TJUV1GBqhJpMNFkYZjWA0cxLdRuZsmGltNnSKrWbskSjoq+pVlPV2ig8U9mSZpaP6IHprj45GOhjS6uBWfTatp16pt3Vw6OhXk4qtec6Wuv1Ke+kmU7Nxrbdw1oKzv5wuN685lTHh/Vi1h5dr1mb2D4BNJua0RDkJxRi76mqALiyMbiHM5mGfVWSNthshVpZM6OeZpYO6cpqVX+ydV63LPdV9Ic6ctXlemFmWn/z3HNamtumXtJRXjKm9V6jeyTF9UNq4LjTYc0uLVU1Sg0bhcC05oYNTRU4wbl2DAa6NekE6fRE1dcfqHnWnNawQXmeQv1iqCJDviVqstcDgG2mnTQ9GuniYV93dqZ196ihncdW1MoLrXYyPd+u9GKS6GBnTi+vrGkVoKrb1rEyVx8iZrOlEVkmtGlDzAZ2FYXk666Mlj11cKAWRBvZ1ecjoBWvuz++f4CrcZc7WH3turFBEkAt0jCLsCe63SntvWGvsqwVgP5XXn4tAJnIuxtv2qstWxbWu8WxL7/xjW+EwDJBa2Qo7FWXF2A9YxezX8zc+ou/+At9//vfD+czcGVWogFu5JKBMb9n9tmp7q0P+/dCKQOCYiFARHpunXaI3uUzaqkhW5rQXYer6qqvP7v/Dv03/8U/09KBV/XUs7/VYy8d04M/fjowMtNmOwBkaOlhXtep4xyjvAiBiT0X79avf/2rwJJm7tAdrAPrWwd9HNSy/2cyB8cBROF/mVWFbkInGXxlTsk647voLo53rXD7lAFcu+02ff3rXw/34fIzXNfliADEvBZPRjZ82NfSe33+9wVomWpnNowZJxYQLBQvKitl07u98KCVYligTKHVu7bDRkrgvT7o6T6exYtRybNjMCJYbWg4UlAL8Xe2i7Lx/X6f72QimI7GWkDH4JZBIcbFxq0N7ZgSebrH7WTP54ipASADQl5PFlhG2DH+MeB5oeiISvNyRIbfHdXkPRSk2RqAkqR5EMmhqKDHyag733MKhcfd6SLxOV1817nUBrbiNW9Dm/fM+DKzz6m73Cvnp2YX+4Pf/bwIVQR0nDZysmO6edzmCFwoI2D5ZQYOhi5gNn+z9x0ciQMnsX46HSlN5+xYAmjBFQDQUW0IkmoYijljYNJNrKiZWHWx65opUaciZuEnncfOJkNrcmztbPC+ZegkkGWdup5yGIq31w6LAdDQhXCcWgi4xfslTNmIpdXp9/WF6z6m/+yf/lNlU1N65a0D+utvfVPPvvA79TgnjINOW8fWempPTWk0IvVpnKNWVrr5ppv15v436i56dENUFWq+sD57vbWQUkOaFqywVtYK8jzUmOr1QkT46NKSPv2ZT+vlV36vfS/sU5HnuvOOO7VKWsUvfxkArdvvvEP/8NBDAeAIgB2N3mDL0HEOxsz8QgBr0GsY0dTQ4jgCjTbwJw1q6zZ+4vhxv7CDuEZst/A7+8eAnY1+M6gZi9j2cAAvZn7jFNA9ygxn5sHAY9bKAkODF3WKAq4U7Ki6ZlFIoQ1mFQyceqW8nRJYF3CBPUU6KOkpsYPque+2OwLIoU5UaI5TFHU9noK5pP4RdJ9wBwHgTUvmt74u9bR61Si0ie8C9AxGaoywNTINYKBwU1mlfDjUfLOjwdqq1Ci1s8x12eEjun/7Tl06GKrbamtfXulHdNFamNX+blODTqoky9QtmxqtASTVLASPsQvox6xEz5vX/9t7pR6zsJPXx6tmb4Y5zDLNzc2HdK+fPPpYsDGmSLdjDdHptCzUaTeUF8MABIdUO55nOFICQ22cQpRVhbr5UOmxw9rVGOmu3Rfp43miTiPTa1lDP3r9Nb3azLTSndZa2VC7MysNawZVXbidtM16XmugqwpFwmuAiBRDabqUthaFdg3WdOlaX/fPbQ/MyJ9ppH3djvZPz+gwjC8YZXSkhsWRwMYar5HAsOPZS7XLoebzNX3k2Jr+rLNDV5WpGtVIy2tLOkD6085tOtKa16+WlvRyq9Kx2a7eKgutwBRJWhoVlUYAWJwPMJwU2YCZJSpSULmkfp91GzGZTsZmP2d1ysSNxfL4eHIkgVkTUgvrIuwBw2C8AqBV11MK5T2mZrR1y1bddtunQqpWWSjIBUCwufn5sEd5n3NxHpgvsFPZF/iNyDOACNauU8rwxUjRpd4g7C7qGVk2hTTHcW0kB0T4nm2D9+uXnS/zd2bvswatXEeLObf+qBuG0i6h1Ki/oi0zJAsP9Jdf/qy+/NlPa+XQfh061tMv3+jr//m331XaaivNWlrrDQJLq5E2g3yqmV4KWTpvvLE/sPs6yO98WMtLAOdxtpFtQP6Os3xMwmHOIRC4zhq1ua6l0DyM6cVFjcoipD2urK4Enbpn98X66NXXhOtxIzt27dThI0fCcYePLooA0LHDhwNj2wSHeO+7/tbkvjmzc/LhOPspA1rvd3hslOK0A0SwCGA52eB4v+ff6Puxopk81vdmA8v0fHfWYFMgTIl+IjwRuLxnACQYyVFR2o3uZfPzPx4BxtNdyfiU8STywguFhAMLEIXjCugDUs8xRLBB2Xl5vmIgj7l0VIbzMWecC4YWQBiovOvCBRUc1TY4nZE0rzE/m4Wv/zYA7KYD3BMGN5Fy7nPdeTtO7YVJY2NzfV14I8Baj0FVrxev2Tja6BQkR4b8PY/K8dZSDILz+SQ47s+dxuWaP+wn9pCjVjZEYaPgWHMe1rL3oZ1jM34NrhvkxbF2zSGuaZns5zTwbcYIzj7yANkAQE0UjXtDFsRszwseEMYZDBMcB1Sid9ZpTLWzG5wz/jt7pKzTvkmjR3zHue1oxus/3gNt0tDzXLfv3asdF+3Wvlde0W9efEFr+UhqNTWE9UHqYU7BaupoUXesToFsNlua6kzp+o99PKQvJFlD1GTavmuHLrpol3orq2o3m6LyFnV4Bmuw21saUlQ+a+rI0aNa2L5V2y7eHlLAjh4+oi1zC8GAXlla1h9e36+FrVt00y036/Enn9Dr+/erDROIe6LIPHbIYBhq/YQ26UUR6n1gozjtMDakJ51sj4P3H/sEWwfgie/jQJoVwTHev2aXWQ5txACLAWUDjug39vjy2rLa002VRR4AjqzRFNzCkmLAVSMAMX1SydaLticapqSMJmoVOEswfv5/9t70V67zSvd7qmrXdEaOIjVRogZqsizZsmbZVttutX3t63Y7ubgXaaSBAA0kQT4EQf6CBPkD8i1AgAAXSZDb6MDp225fqyVbttTy0JZlS7LmiZRIcRLHwzPUtIfgt3Y9R9vVJA9FiiIpqQjinFO1aw/vu971rvWsZ631QSrbGAMrp3ucZpqnmf70G1/Xz554Ihwsigwv0dGxU94D62aMAX3w+xgcitVSWVZOXS1PD+hVaFggC4nqBMPyXN2sUGdpWVfXmvrcpsu0PlMAXoN2S88f3Kf32g0dn+vqcAtArKHOoFB9WOp4xtJOmVM5za53zSAzTz8IRqKzqYla14jUxwbPk6vDWk9HIZOtdkc7dtykw0eO6fCRo+EoAloBtEI/Spp0gi6ZaswrnwXAhg3F+BOwha1EPSyYMbWaNs3OaOv0rJb3HNBsuyu1WzqhVEeKkZbp/BlML1IZS81kMCuNytHMXwkMw8wCBamn9ahH1qiPdGU60IN5ofsaLW09vKCpdle7mole6jT148GSjs7Oq7+cqzk1o8WiF00NG6NcnaSl4SBTPhppvtvUaHhCtWZfG44v66+2fE6d/UdVa2ba2pa2LBxWN5MWiq4ObFynX89JTxw7qKNTMxrUO2oM4m60mA0CjCNAQIOAdlref39c/wxWWMkM+3S+kBM3PWIPX13vsPHGLBreu/++B1abK6FjYKY+9thj2rplS+zhgF7Yu87EIIviwQcfjL8B6W0fUPuIQBalR9BXrOXvf//7UQ8JhpYZv7Y7mBUHtl2TtsoKvhSAreo9ToLaFxI8DdUYTQDKXMNxr8OxPVK2CZ1qJ1o8+r62bpxVkq7oq/d9QXffcYvmp1rae/CoXt+/rEd//quomTUcUUAvUbPV0XJvEHqrTDdshN/23HO/12DQj7TWajZOnTp3Y4Ykticv5IeX007Ro9iHyAJlX9jffvfMM3r4/geiaPzspo2a37xZv/7ds1pcWg478rING3XVZVu17fIr9ctfPK3v/vl39fjPn9Bd99+nl998Q7t27YxmIsVwtMr+s+16Otzh06kpPtqnvmCAlh0SInUoMVB0opNrGUIf1eNbsOz4VQXNisIKzkaC0V2EGuGH+goQx73bSXTe7CfeYfqoJuIU50EBYDA7rYH5YcNjA0PpEFVkjDHoHEFGAWF087ejxJ5LFz61I8775Oi7QC0Kz6mGpi5XDf+P+nHXArRc1JK0DyLlPA/Kmud7+eWXV0G7S2Hj/ajH7rPzlQBvlfEwyVbhc6c7uSh61emxbrP+s1PJ2sKQ3Llz52pNOdc2dKdOzkNEC3l0Wixrk+M4hutSiJp7cqofPwGiq+yNKvvAz+P3DL75+75f5t6MBXeQmwS1OAegFuubSG211sbHtb98JqMX9wicjmHQIMU7HalTx3ml41wWBbEBsSj63KNeBsGQqCNU1vJA1ss1VI/6QPfdfU+wzvcdPKDudFfDjGLfDTWovzUcabrT0eGD7+vKrVfEfkX6DcW3+6Swz82qOdXS4SOHKQUUIOP8XJma2O9j0Lc1PTej/QfLlAhal2ejVNAbGrWahjBoSIPsTsWaY6/khbNXbZBwuhlyij4OJfVq2HPMOOY5nfbuulO2jexIreVQ2d4yWwO9w17H3wcOHdRSv2SeAXw0G03l9UbZXS7NS3Al+tcUalFghS59AFrU7gLQGjMMAZ3KLnd//IpOhbW6HnrwQT391FMlKEftlZR6WGXR7wBrToWIriHaUWYK2KPBPY+UwHjjmv2+5mp1XUWq6vvvq9VINLN+vfadWNAxFVrptLRA6TdqVQ1Ttesf1IFhXEirRs+Wc95dTSPlM/476FDqR8apTMtptcp6VeloGDWoiizT7My0+tToXL9eCycWNVjpa7ozVdaGAhBUFqBVixINK3TznC4bOgHcAvgBmOd0Uo12j6oBdvGczabazZZ6vb66rY6aagRzYVlpFFcfJWWtumZOcfaSecf8ZLCaYIjmJbg+oKZfra5WTppwTaNaX/NLC7p7MNRd7a52dKc07A+1e5jqt4MVPTPT1OL8etUHibK0UAFyhys9gHGXKGuXwdBOjFVfeSfVVG+ge1qblR88Gk0zrqhleqiRaDOP1JzSa/lIP+y/r3fnprQ4NafltK76Cuz5lk7kg2DiRV/YXOrQClG1qLkFmQ8wi3TET/PLLGozYRgL7+/oPPwnUrewuwlCI7ewr0ilvv666wKY4j9EB47BJkHPQCTA1uB9mK+sB87FewAW6K63d+7U9773Pf3kJz8Jlikv2xirDN1xpsYkoHUpzVk1EPNRBtzPZQxiJaAboosygNa4aynrgXWOdhn2tWFuWvlgSfPdhmbadd1647XadsUWLa4M9LPfvKQlujLU6lpe6euaa7frhh03aZQWEdQBgJ+ZmQ12HgBSlqXB6vyjwEoNQL5kZ0OcAWtARpA1gp0uG4PvhxxRQogU1SLN9MXbb9d7e97TgSOH9Lk774j9/tnf/y72hu3XXKsv3n6nHvvxo1Hf7199+9v62//v/9WWK7bq9jvvCCBs11s7Y583+886+nz6lOcyZ5+U714wQAshsyICHELAQOI/boejCmjZWfK9nQ7QQhHzOVFUG3qOpCG8nwEN57ZEzOxgLFEKGHP8RGk71ZONKIyjZjOi4aYdo6DKwoAlGytMtKKI77Mh4rCjvJgjg0POq+Y4p9CeT+VTBVBPFl0xY4V7fOCBBwIo8HHIHBt3GN2VtNaqM/GZ/J2b/F3s3y4j5mWqUxWs9bxbh1WBIht1yInXF+85VRqHEraiCw+jj0mbcoTVBaGvuuqqeI+/+c992DHF8YElxbmImBIdZT1R1JpUAlIG+NssLdao77Vay4L7qq5DO2wcy/2aoWbQjPdcbNN6mHoGAGtOsUJPuG7MWg73xT7/n93fuY1A1RHwmWwLNIq8BErSUTjwUeAWxi/5MBT85m/SraKRIp27PmgB74LW2664Uq1mS+/s2R01xSkbvTLoBwMoXHZYCtSh6tONrQRYBv2B5mfnwuhOCxgqNbVbJThQpmo0Yk2kFJ8GZBvvfY0GKRZpGNech7UBkDE9PbNahBaAl+Abcu/0+ZPtb14X1ilmPLK/ej2ic7w/ed0bXDewvtb+Y9Z73OuYPQkATe0SAD0lifa9t1/7dr8XgEqjBVDSVJKSUjkUGbM4RswTAMgwCfgi0mmZgzLN9oN0uyq0EHXSpmd06y236PfP/q6sr0lnvHH1Yt/P2QJapTyVrNZRFFWnzXxDeTaUslTT3Zb6i4uRlsZ99FYoKN9Wrd7UkPb0fC8YVGUtGPQxcwYw6Tb0BrbQv2aaVFmvwV5rtaPeU7PeUG2UBqDVnunGeMEQPHT8uBrzs5rCtjq+pHakV5aAVUYOHUWbu10tLy6FHPIiNZPi98jmaDgQHREBb1r1hpqwFTmmLq2wTuqJOvyRlu9lTQAt0hkztWBp5fyvj+eLZVKItVfUcmXNItLPoqZfva6eBuquLOq2LNfn5mY1MwbUBo2ufnv0kF5d39VCs6V1WVtFf6SRMrUaDXVVVy/PtdAqWX7NQa5Ou6mVek80WJulNlp/GG0Ut/YH+s70Bm1Y7CmtFVqY6+o/HdqtI+vndGhYqKh31ByW6VS9ehpp2iDOSV4EQwt5GQJooRKQwE83nrWaGs6+iz7xPl+mIiYhW1/96ldj/cPq5m8YNz/4wQ8ibRhdABBBwy3AB5MGANij8cauXQFkoZewNwAqsCHQn6+9/rq+/e1vB0DhzB8Hka3jHAhz6Q/7CWvprnPbeT6ab08yfSbtmQv5DCH7Yx846mlFLc9SJ5fdY/k807q5aaX9JU0168qHK2on0m033aCVwVBHlzPt2XcowPibb71VU9OzeunlVzUYptq27RqtW78h0qPZ0957b0+kRwPDu75j+I2D0gcMvcX+KAVAiv2KXYvuBBBDvz700EPBYkbObtqxQ7ff+jk9+uMfxznZV2++eYfe3b077ocGBk8//cuQT65zxx2f15NP/jzS1Dudlr5w1xf16GNPqD8Yxf5r+7hqZ3w0UvDZWSZH4IIBWnauiACCyiNcOB8fUKbP72QFejxOCzzZ4nd9MFO8XcMJ5YkyxVnCQSOlhe8b5ef3Kpvg/D7FJ/fsjKE3GjY6DDiUETnTzAnywkaHMuIzQCynNfG32RsGvJArnG02QBQRn1OzjcLxlkWnjfL3yebw44yAGIhwyoiZf9wbzgWK0g7JpHM2udl9cqXk0/tkdmKq+sbgpsEeA75mTxjoMevJmz+UaxxX1hIbPXXkiFjxN8ahWYysQwNK6EOfl1nwOW2sAhpjjPJdzmmmB+uWv2GO8N8MzGoapNONuT7HuPC06+fxHRdI5j1eHg+nHvI+wLeNYQPCrrNh3f/plaBP95NPBrKsS2NUCpzUPNhUAdzA9CkU7KwSPgl/q0ypIC3KgYWomSMVpMY16mE479z1TqTIrfR72njZZh09fkytdkvLK0ua7najQ1yda5GSRqt5GFgAEXTdy7P4Hx2hor5TmdIYhd2TJAAubozoNIWpqwEO7sMMCadV8Ln3jdPtEcFYgl2U5xHV5gV73szI6ncnU92q3z2dhHGc9ZRrRHq/J1Wu254KllEBwBNdJQmApmqkQIuF8mZZ442i34A3o3pZbylqoY1BrTGssJoeaHyB47dsvkyXbd6s1155tXR26qSOJgG2lGnNjbMGJMoabnSnLwNqzA31tgpYTzD1aoD1TQ36PSCkYJ4l9Vb8z0bl8xZJLQA2N4zB9iEIxzyg21wLiIBBlaEVHd9gTGV5FNjuZyMN06Ha7VbcFOypxcWlkOf5DRt0vLei/nCgDg1v2h2lK71IwVnsL6s+rslWltMrG/TEHpI0A1QlHTHmpF6LVFeAM8CtqDGWAPw01B42orkqNc7ypjRIkOdUSQBa1CZrUBmtXFU1XF8cT1KMSNkj5RAgpKGslqs57OuqmrRtZkrHDuxXu93R1PpNenvphN6ZamghS7W+aKk9StVOCrVW+tqmNuW69E63rpVOV+mY9ZEBbzVqIvU0aTTUbiaa6vV0e7ur5OhxZTAlt12h51eO60jS0L4ji5qemlczpb5aHt1hU+iDuOsAeuDPRU0Z+iLSVT/daJbBI+/N1cYLBr3xo+67775VoBz7nZp/BNJuvumm1QAuASls9+eeey7kn2NYswSjzcCBYIBdgc2AL/D8Cy/okUce0ZNPPhnvV309+36fJECrCpZ4nV6oHb4EtMZEgjGgRWOaALTGeyVp8spTtVsN1QD681Gwth647x5NTc/ot797gQ4PuvW2z+nw4SPauevd2BcBiWAfM+8bN24K+5KYUqdT1s+KQM84e4E6Wt6fmHN+Z49xIy+O5XdsXz43aIp8kb6+Z/du3XTjjTr0/gEtHj+uEycWtGnTZh0+eiRS1DePfck9e3Zr6cQJ7d/7ntbPz2mabJ/eQD26pA4GqxkCf2RjXKjJ+YRf94IR7T5wAAAgAElEQVQBWgYHUGrUCWLiaVFtg+h8R9ANEPh6kxFHFKPTXqycuVcinUQDUNA4ftQ0ckcfO142lj/hsnNeH8/zg3HlVEOYfMwBBvqLL7642nHJLC4rr6rzynl4n7lEUeFk8H1oobBFfG7Pv5XOyeTv4wS07DTwLLSatUIGYKB2gAHUSXbXeZ2Uz05+0YyA5bUqk7zHi42a/8i9ZZ+/iUYBLOEQAezaqXQbYwBe1wG0I1UFdkvnrEwjNKjEe05PMkvDgBTXYm0iswBTpBXxHgaEC7xSZNOpvpOMQ/7GOCXFgOuScgCT1w6c78HP7JbIHge+h45mjVsn+xrne3+5aATlsxs57QicXH+WXZlCruiSCGhCyiFd3cbRXkCXALSiOm3JxojaQwEw4SSXaxFgJPayLA/goDszrQEpi21qXfU01WqpTme9Ua4mqWSAEKNURXdKS2mqldFARaOuaTp+wUgeV3RqBBRSC/AsGF7UO6IAPmmHjUasr97yympTHtYMwSAAXhxH16M8VWTfa4zUYtYua9zpioArrGmnGHv9WScZDDvdwFfBMbMvuacIDq70NZV0S4Agz9VXpuViFKBGp5GoBcMmJaBTRLpXFBEf14ELEkBOdztSD2EHuKD8B6mHjNcVWy+Por7v7NxV6oYYxLLN+qoeOktMgnvBnUNGmB8hDxTKhz1XpNEdEcAGoItUR3hNGXVi6AyWKhy3TCWzy/YINifjjrMfmOu42LgDCOhc5jV0M+mDRRIymEy3tJj2VXQSjYZDzTVIT82VwTJEVocjtbptDaNpRKEMNhyF2NvtAFL7ND5otjXVLjvIRb24ItfCiRMB2DVbNH4qU2mjlhh1uAAFm8hnQ+1RU7UcmKpQ2sg1TEZR3yxgLACrvGxakddhZoEKjVSHnTgYqp3AZmypAPhC2gtSUIfqgCMPRiUDqNXRYr3QQqdM9ZsaZpotMrVHS9q0sKyvtDZFgfuniyUdnJnSMJlRmtejYH04tLDBgsWWRG2xdqtQ0V/RDKBos6UjdLVsttTvpUqUBPur1WxESmRGJ9hamXaJHIa8BVvz0w5nlWC67XHkld8dfEM3AUTAyCRwRnAZ25793amEyCqBZ6eBobtgcVEj9+GHH47j3AGUn5AiYISHjDYaUVsQkMuAVpUoYUCLn+4qa101yeK6FLZP6wJ0qlM67R9ciPtH+utj3YUGi/YP4+APYBTjXu4/ZRp0u5Uoz0ZqNhq64/O3azjoB1j54ENfDgbWgYOH1Gg0tbS0rO7UdKTdO2ugTOkjuNooG4GMGVnowUG/zMhBFssgRdkEBvlz53qO95gxVgFm1WpaWFzS9NS0hr2+NszPa6bb1VtvvKn9B/Zp82Wbte26bTp67JiWVpZ14viCBisrmgYwBzAbjtScntYwLW1js8M+sz3PvzReMEDLRgzCRSSdyX7qqadWN/Dz/einA7S4thkHKAtAFQw7jAoWEgJKpAAFa4eN422kXUi65/ket4/r/KbPo5hxhNncAKMYbzOUrCDchZB7c5TXTq03L74HrZTNE0DI7JBq7Q/OM1kw2waln3uSDXUu4zHpTFX/tnzi/JNqwHW5d1IOSDk0M+VkINtngOq5zMql8d0qE8JGmKOQZl6xaduQYz2xjviPfCBH1ZbXnMPHutC7I1h85joY1cgr13Pao0Fkpw1af7rWDt9zYwOuD4OLY3gP1lawTprNGHwbpQ4QIPcAW6RDurgn9w8QBkuWF/eCnnYEjnPT5Qgwixoadsbd0tn64dKY7c/u8qMegVPt0QHyBluEWj/R1mwVDI10K5z9MXMl9oYxe8WAVoBM8b0yHXHYG2h+bp3uvONOPfPss+qT9t5K4hi4HMWgr9lGovZwpPtvv0M3X71NL776mp7fvVuH+j2lDQpp19Wk5lGWxn01KHYLqwc3vyT0qKjXokNf1G5KgAvKezOTknuBsfDoo4/GUDrl72SAlvdVsxmrKcWsUTqPeV1VmY6ueXmm9g/HGfwymzRSkEnhqlMUPgtWXNFsKG9T4buu2iiL9EreCzstgKuAeALsc7pXCTAAdJVg1Qc9O8ti75dv2So6Xr63e0+AlTXYR1xrzE4LJ/EsAS3X0ALwDK5OdLyrxfXKLm/MEv9Lllqp5yiiTFoicwOwNlSRl50XuRfGHH1OmpWBATuy6E6ndGGnrpud0763d0dXrqxLR8ahRoBIyE0/11x3Trd//k7t2b1Hx48ciQLxGY07u61IvwvGW9R1LsruhoORZqamtXB8Qe1OJ2q9kT6bNCnUDCBFCm3JyOCJkUeYbjQ9SKBlwbuik2EtU9YoXdyQWzoPFmWdOgqsB6BVlv9XLWXPaWtYkE5bqFULSCtq0dXo1tme0ggGBEXGW4kGDQCURPV+T1tqua4erujaxZ4ebK6PcX1quKA32g0dmprT8ZwmlCU4nSd1DbJUozQPQFj1TK2krulWNwDkFACPeRkW5BzTaUitSF8EmCsBrbLbpmuulef97FXqPwfW2JttT7D38p/9nKATL+oov/nmm3EMwBYpruz1EAggOnz3u9/VL3/5y+gyd+edd66WEPE4m4DAeVlPAFoQJehySMqhgWqzd/w9N1ewn1Bd/xfzHFZt/ElACx1qJu6FeYYiOJel1q2VMZ+Y88a4mHs9OgNv2Lgxuv5Gx/lW2cn9gfvv14t/eF7ZaFTqSRifGYAUfvh0rFHO43mLjsHpKPQqgJb9t/AJm+3V5kScBxlxijx/R9BnXPc1Ot2madil7P/Ts/OxN9F4gjqCczOzmup21EwaeumlF5Ur1aEjh4KphT4kIAHoho6NMjewP8dAmgPBH6XveGHm9eK/6gUFtOyUw0ABKEL52Dk5U6PobIe4GiE0qosA2mA1LZEoAh30cAQRTJSjixRWGQLcRzW6d7b39dn3yhHwBsPcsPHdcsstoSBI8cSJdRpFKLy0ROZt2LlDk9F5g0EAWswrURtHk81gsYN7MrpuVRY/KqXk5wsjcMyssXNQZdqQtnXdddetFoDl2UmTrKL+n8nMp28EnE4Um+c4Aops4wBhBPK+O3Y6UuoIXlV2zMSoOklOr8YAMOBr8MrXsmFQLeLuIIWdVANk7lJodpejVhi5EUkbDEpWS5Ks1r1zmnE4rQksgJIVxk8zZV0TC+MNgAuHj3NzXu5lx44doUdgNXBtA3Ouo/Xpk5rPntgjcDL7wmsBg3aQ4uSWbB3WFE5sjVQw5GjMyvrAgR+zU+zQJ/Xo1IcMb9+2PQq///7Z32vxxGKktZFK1uuvqJ5n2tDtqj0c6q7rb9T/9D/8j9rYmdau3Xv0v/z7/0PPvPW6UsAcOis2KIxdAlEBjlB/KH6WYG5UEKGuUFJGoYl8d2D6ZNnquiFw+Jvf/CYMewO8p5MIg2EGp+1EEdjDJoLlXHWcnO57JmAxx+JMeHy5j1XwvV5TNhxE1B0Qi0pmvTyNVK9W3gg2TVpCdpG2BjgCgIX7NGrAyKIWE1Vb6HRY1jkvQa2SdgfIBKAFQ8uNiMrOfWWjDV7nAmhxmQB5AMUo7F5EFuAqoAWjrwVzIEvV7/fUbLfimAZNB0izJIAQ3QhLu4b5xYmHnYpOrwbpmBs7TNg9sLg2bNiodbPz2rV3t949tk9FS2rW67rx+h169eU3lA8KXbP5St1w7XYdO3ZEr77+iq65bpump7p645XX4vrZeNy67Y5G/aFajaY6rU6w2kGsmtSCY6xq1NVKA8ACsGuMa2nBOoxuopGyW4s0ROalBH9g0f0xYIjsRgcEwKwoI9aKRgDLBUATRfVhdtSV1eolUNbPyAzWqFUP5zEbDaImVp72dXWe6pF2Rzcvruj6HvXLWnqj09DzjULPJjW9RUc01ZXAGoI9WZOWs1xDApqFoovakJpPSTNSXos012i5H8y/VsJ8ACzT4bS8X7MmA8UuSvn5l60IPl2617rCwWb2bOSUv9mfaXSEH0VKM+8TtIVNjTzTTGPTxo2hd6mpxd8cD6CF/KHHkHNSCXm5/IBt+rD7iyICWk888UQEtKo1dW3r8N1LGdCynqpKlllItgsvjNRFBcPKpcs6k2ErUquw3tDV27Zpy5atoZP37z8QLElSC0lBffa3z2jQW9KImpOtVqTZDyLgSar+SrwXQRdWMazXjH26BLSsLzlmabFsQoS88WKvQm6QC0gNpBg6CEpKK3YzDEBYs9wPNShHI3ZWQPpa1Lh86IH7tG/vHu3fvzeCDuxjKzDGpmY1gPla1KMcQJH1ozsruhsZs29XBSIvzNx8sq96wQEtFBxCjKABaLGZuijn+Rz6qmD5dzuJKFJAFNJjALT4HGOCboZu++nCqhiG/M5CMrBSjVqez2f4JJ/bkWMMZ6KTzAEGNAado5H8ZD7YLA1GVhkifMfONIoL2jJOL2kXRs8NZvp6Ps/5BlTXArTsgFMA051cbGxjCKB4Q6l/VhT+k7wMTvtsyG6VzYSDCPAOTZ8Clxg1Zk7xGZtvNSo12aGsyrayc88xvJwyYKfT68UGhJ1fZNSpADjOBqEMZnEfHOO6OQayXJsQvYvOdXCAc5FezPdY57yIpvF9p1HiYJNCiW7gP2uc+4fRyXEAWhgsfr5JVsqnVoA+e/DVEQhmliOqkWYIQ6RVFr8eDSPNiv2mrAVTAltm8GDskloGowh9DEMKNgoyd8etn9dLL7wYTK0kaUYXQ2p9cI42KWGjkTqjkf67/+Iv9e+++W11k7be37dP/9fPn9D//eMfaYVCt/OzWspGSsd1nmDM0D2OOkTUpQbogaFVbzWV1WE49tVqUiW9jEI7ffiaa64JG8YASIA7eAKVl9eGQSwDyQaD+YnNc//990dgxcyqalCp2szhVCLGeex8mQFmR6U/QFeRnlfWLIt0Qp5dNbWpuZSPO2eNQS3ArBa1tgAikyLYPlGve/zd+P4qS6t0hK68/ErNR4esXaFbDGgZlIt99SypNlw3AcSBYUDtmDrpMCWgFqAodV6yVJ02zKw05mgwGAa4EnXA+EdNtHGXPMbqrrvuCsectPCqrJpNy5w41Rsmw9zsevXSvg6vHFW721S2vKKvPfx1/fKff6d+fxRdBtfNzuqaa6/U4tJx1RLkPNWhvQejk1ej3VRvMAgZovshgNadn79TzzzzjIajkYoGuZ0w22BgfMBI5Hi6hJHSB2trVGQqINNF84SgfQUgG3XnohBdhTvHn4EG1iLdkXpUAJR5vaYkulxmUWC+3WjFz0hVbDWiRhg17zpJPQozX9bv6+bDx/SVDZui5hYA3M481T8vLujlqY5OzM7G+Wk0sNRbUtFM1Fc9GF+ztTKo0ov11FJvYUkz446KzFu3045U4Xotrr7KDIx5Dl5KCbTy2dnKzydBLaNj0AO2IwKIr9XCr8KmJQCFLoKFhfx/85vfDPDJzQ5gaBHMZW/nWOx8fsKgAdxiv2c9mGnKmPn3mD9k4Oab9dOf/jSOs30yaQO4oRffrwbpLgUboRpct79g2TmToML5lLPy3gzql34KYLczmejE2+p0olPhho2bNDs3FwwsQOunn/6nSC8miGTmfsyNaERBPcB2vE9AItKsSX0OEKoMQJmFh1qyb29cgT0Z+cOGpFwQ4wSoijxZJmFPo59jPxnvpbBmux3Srvt6+OE/0W9+84wWl1aUNEkPrwWYBXDfaLWjs22LoEoF0LIdfb79yvM5p5fCuS84oIXwkf+MoLkukg1LU1OrQmkj7EwUThU0MPXVLAafh2NQqDiCTmmx8mXxoWBRvDYkzPq52EErLxwr6VAojbK9OGNRZVM4Ta9qxDL2LEKOr4I+nosqi4ixNNvOkQE+rypZAy9+71QLu/o+x5JyR349v2N8kifvOeBaRtj5XjVP2hEZ3xfyBQWZqA7AmJWeHXB+OtpZlRtkw+wUj98kym5ZnLz3UzGvwhmKlJZ/aTH7HPxk84WSzRhgdPMMVsyAco4uAfq5rTa0badr2uk3e82F8i8FxfRx3KNl1LqB8TYIhBPoMbUxZOMHmfMGdbb36XQ7ooteZ9wP8wy4z32YReFilsyf16oNMFPsLR/ICxs1m7PXmuVtUj7P9t7P5HuTxlZV3xog41kAqQBsCR6QQkhKAUaKuyCy9szgshNc1WOWdcaRtAXGA7D3XOfnTJ7xs2Mu7AhUGa2T8raW4Wgdb4drUocDPoVjioHsPbPIAvgoU8TKrklxnfHnpESFPMIOapUFtOtZLRgl+L4Y8XHP4yK2aW9FG6a6aqys6L4dN+u/+Xd/qavn1+vtPe/pf/vh3+n5d9/RwmigZHZay3kaDC1YJQBarVqyCmgFTkCEmv/jLlLQVwDZ3AHMRd1t/1T34ep6smPIz+qYeG/l/tFHlADA2YTxxcvgVBVkP5102L5Ax7o7sffyelLXFddcqQPvHwgHAl0ZdfqCqdNUPsxVb7aiThU7aEJZiBGpKFKvlWsI0yqjWD9phGUKKeMD24sXxea51r1336unnnyyBJSGwwA+bHNGYOssAS1gjSTHzWFOqB9Vi58AW2ViJKSiQiM6GLZbwWyiIxddMfm0HOuyvo/tDwAt1wNkvKp7O/dsQKucMyQxgZ+mQd5Tuy7N15vauH6TDq30daI3CMcwSWAf1jRMe3rw4S/rV7/4taYa01GrpjXVCeYVANT6uXX63C236fVXXw/7aWZ2Vv10GHCO2Whl97LyypFmmVELrKlRPtBw1I8aW80GhaBxOMtOiu1uW1k+inFoNygqnyinPjToIwFi0W0xU1qn/paCkTg1rEe64BD7aDynUe9uRI2rssvi+t5Q248v6f6rrlTRP656O9FxNfS799/XnplZnejghAKUSVlSaFiT+thko1xTfWQn1yApOSbR7BGmWbD8SIssgaxGDtOshK/iHZgi/B+zAAPaOol95zXhwGl1LyyBTYDvDzoC2k503R/Lg9lItqurDBDkxzb7hdLQ2EwEtFxfmN+RWYLK2PDYJzwD+gl7h8/Z911+4PKtW0OmsW3pXshzo2/ww8ww51jGq8rM8jogNRafjnNiUziwVh2P6phNMmku1Lh9VNc9mU9SPXfVx6lmKFV9E2evVH1A+1UmfzjwaDssrkvwoZGELdvtdlYbllDTD8angx8EjNA11OWL4/t9fetffVtP/OyJclWxLvv9CCwFo3dlRbMzs1pZLplXmzdvimATWSshA0W2KkfcT7vVKdP/JurKIkswXrE3kS8aa0AS4DzB5mL/YA8vUjWTQr2VBU116ZDdU6c9rXvufVC1Rlf//NvndWJlGJnI7anpCJoM86Ga9Zpaqqm3tLSqv12rjXE/WVmbj2reP+3nuWCAlg0mFgBOGFF5In4oOoMNVtbVY6vAyFoGkxWfo25mVaFEXSAZxJ+/vXHYwGXjBsxywWJHxQwQXWgEfC3B9Rh67KrjZmVkB9EKxuesAi1VMNHKzkBAlc2E4rDR69o3k9c+2flP9Ry+LooJpgUGNPNItIUN0fdsRpZTn7xJuZ6HHVs2NwNayFkVpON5uHecYpQwz+m0jCpQZqVtVspac1B1ssL2G0fDq3PjMZocG4OLOPqsD4N4dkQsl4CwbOooYjZ+mIQo6GoU3savZfszhVo6a45ou/6CNxtkCllw4UjLgKNLdijWmv/Tfe55rM6r143ZVFzXMhcRqc4HG7SNXgw4r0Ozs3Ayracm1/KpgNRzeZaTfbd6nUnjis9cwB1AyywSKOBe19XvWNd6zLzG+Ynu5uXz8Tfnudj180c93p/m861lvJ9qbCxPk/tU7JVjbz3keGwQU2so1mQTFkd9lX2ArDkIFqB4MFNK5g11rnLSFsZdEUlj7A/70XWOWj0dPOKVFW3pTOmeW27T1pk57T1wUH/Yu1cHlpeUUyuq29bSaKgMUIAAS4rTXTr4q/WjSBEb/w+QhyL2Uc+rCCeSDtK8zFh2UMu6o5ru6z21qn/sNPonIDRrl3Qg7598z+yskwVrJh0qjrEDGikiS0vB2Lhq29XRlv2tt9/WwUMHgsUDkNhpttQuGlE0vt5slilsRabprND8Uk9zSV3DVqaVmrSotrKkrRrFgik+TOrauBMkKS88N4yjXTt3hp3H+QEmAsQJZ+rcGFrhEBnsiIrzpIKO6ysBitSKcPbonFXaHlNR7DipJ6pRqJj7Hgc1AP3+5E/+RI899li8Z+ar94YqE7dk0DaUFwToGlI9VSNPVe+NNDM9q6VhHh0H252mhssL6mR9Tc92dc3nb9Gvfve8auoqSTraevlmLZ44oWyU6s7b79Bbb7yl40ePlYDsuPNn2ZnQyXVjptUYUEtzWFa5avVCiHCLrpuDUTDnpnFK85F62TAKyDP3LTo8DlKRm9hKWlHXi5S+vA6gVYJagEvdEXW3ahom9XgPuDKAZKfh5g11hpk2F7m2TrW0cvygWp2majPzOtAb6ki9paW0CGyT7MBRogDGSGsktbARqZJlMf6w2cagZoBfAWiVkFUCoDWu3warDsAShgZ3E40JKgy7k+kfgwQ8O3Yb9gZ7GH6JAzh8z7ab7Ud/z/sdf3vPtF3OT/s+F2pfsK1r4ISf3Bc13igIXw14W/f4npFv7H2UJimGjAF6he/CwHanT7NDq+l12MGkdcPiwofDX+A9+4BmaFXtbtt3DmhWbfULNX7nel37aqfb+zwG9kdsi1bZ9vYjqqDXZKDeMukgBWmF0WV3XHsVpmYAW9HApFxQKetsnM4PmE8tPoAtgPtf/PJXAYoF6N1uB2MUAB7An/1idmY62HvsFb/97TOrJSl6dI1tlDXU+j1A9EYcjzyRZsj1AK54XtjK3C+dM3nG6jOTrt9UrnYjVzFa0CNfe0D/+Z9/U8NhX3//wx/r3X1H1ZreonWXXaNfPPOCBmmhwaivvIA9pkiVzEbS/Oy6eFbuwSzp2GvGGQrnOsefff9fjsAFBbQMgJBShgKDXYKysnHo260anmcKaHEOK0gvbmoRQS1EwB2J4xjohwgaiD//nVtrB8u1ZBBMzuUoycUsUJOgyeoGPWYGMY5O7bRz74hgREPHRjrfs9HreTCg42MMlNjJdspR9ZrVDYTfqw7npPHr+TKLhc0IWij/GfsqUwvQwcWkzWSx0e2NyQw8gCHmGcCHTRVQiHFAufFd/sNu8TmdXmXDgp+u+2Hm1+lk4HSAlj+b/H51LDwPGLTILgocgIt7cETL4+j0K9YP+eE4G3ZMvOEwTwb+qkbAxSzH5+veGP/JdOHqONnRquoiy39Vvs72/gzimJrvPHuML67jvw1yVQ1AG6xVQ4LzkGqITNMZxqmGk4DW2d7vh/3eWoBWVW7NkHMBefQHMo/+9R5hnWDn2QYq88N/5stR2M/ArA87W5fm8V4TVVbwhwFsTwa0xt7EHpnC0PmgzThpVa4VROg49hwYUXT+HDueFKwtZTmJroMBNtM6fMz2GqVlkXMYSP1hT/OzM1ErqkmbcepwFDVtmpnRwvETGjVaSpHtTkujek0r6Ug5LGJSK6IgPLWjXLsrKjaVqXnuzkhkOtImm+HccV8EgqqgsNOInfJXdVS8p9pJcYqw91hY0+ylOJjWhzyvi5ivBWhZdxmMYd64D2pl1uuJXn/5zQB4YLol7US9YT/SQGDyAGBkypU0aqqlA20YjnT1ib6un5/TsFjWrsUT2j+9Qccb7Ujhi+6FKjTKy05X0X2wKHTj9TdGgXlAuU53Khww5rncm8+lKPy4HlSwe8q0UGqeleylsr4Wxc2TdkMjQFIKJjeoE0hnyp7a7Y76OFXjJhnuDPvSSy+t2p6T+rWaWkp6o4KrRA2vVDWee0Sx8476Q9g7gGsjdYYruiqpa8vWTTox19Fr7x/WzKZrdP0NN+vQwX06cvCgbt5xk1575TUtHD0WepY5adPNKwrbO2UwrLvSWc2RwzqUhejyFaS44UAzkS5aKAWMpAB0s6ZePVeaJBIA47BQLaurVWtFaikwJHmFAFoUX480UhzkrGRMDps1ZQ3ShMtaXUm9qSRrqjFMol5PRomvRqp86WjcQ71Dd8NE9bxdFpyPdNCiBLR4jBE1eOh6OAyQtBWNKEuQDtYjNcAAtLiPuB417ALQKtMMAZtLQKtMrVwL0PJaM8Ayub6wL22X245jjm0T8jt2oG1TbDvrQQesL6RWt96wHeJ7st3L8/J8J2OWAe5hn9tP4xywZ7DfAfywbzkPn7vWMcwtMhlIM+T7FJYH0DJLzEwu7GJ3A62CPgY1PIanss8v5Jh+lNe2D2eg0c/PvJkM4PGZ/On7sN1mlpaZtAR8YGHS0TDOOxpq3br5SLUG6QJoJyV+SEdKCrzjb1Jfq16PbK23d+3S4WPHYi2hC4eDoZIGNQfLOqs7dtwY7C3ASsDg1fsYF5G3Hxo81XH3V+QG2xq7EhILOpXvApi6xprBpyalAPJMM61c93/hev33//Vf6uXnng7W1ue/eK/+/X/4kd7c19ORlUQbr7xRr7zxpo4c2a9WY6R8dDwaGgzSptatKzNn8DeRc5cHuRgA549Sli6mc11wQAsDCAYOoAIGV3S4oGXwmCpow2jS+FxrEI242vHhnDB0AAVgsQBi4TABYBmkMAjGpmFH1sg092Pnyqlpa93DxfK5FZLBQAM91WgFz+m0pWq6zuQz87fZQ1VgigVrA9m06eqcfVhQkuM9d9wPigElRKFnFMKzzz4bzjv3bWPACtWbZfV5OY7caZQZig3gB1njeSg8yfs8P+1iUXJOwzC4UI0iVaNmp5rjkxn01fsxSDj5fW+kRvFN2eb6X//61+MeDVYyLihqv8c1OR5gGJo153C+uenDlvFP+oZ9JmuP8YPVZMqyUzIZGzsIBr5Nta6CpmdyjVMdUzU6J3Vc9TPmHTm3cYe8Gog2i4zPMOaIYNIBlLVi8P3D6s1zeabqd08HLPCZWW6Wcxi63L+Lx7IXIMNOseSZPS/WWzbieb+apnEqMP+jerbPznNxjMAkoFXdq88V1MbfCYgAACAASURBVIShFdVwxjUKzdIinTCM03HtzLALxsXEDagiy+gS0hnQI4cOHdahw4cDBCAFjpo/MEump6c06vfUpQZnlmu0sqK5aP2dRme1WiMJdtGQa1KviALhQUrKwxEwe6TEsEpQy4wZ0u04xi9sHwARbB5eDm74d9sIVaZzlQlpvee9j7qnMJ1xChgj7yv+fK39pcoqcSo3cwb49u6u3UpEnZRU9XZDjVaj7MSXpWpG50CAxFSteqFunuraoqZbj/V029ysRsMFvdZb0utbr9bOohbd+EhfA9WIwvlRu6ssvUAdLfQNzxGOE9eD2QY4QcrgWaYcAipGkfMxwwdZgkkHUFPOVS6yUJGlkmNECh6yRppk2emV8WP8nR4DcIjTXq0faEZczP6YqRNdXPsDtRqkDI6UJ3Q3LNRKSX1NNMwKzdRr6hw/qm2Nmm5oNrRx4zqtbNmgpXUb9Nqxvl55b7+GxUB333O3Xnn5lWBpHT92LDodJq2yMHOstcj1K4Es0uucgsejI+cpc9VtK+31NUPqYiF1lpc1025FSt9CUehEq61+o6VhWqYktgGjRsNSngPIgnFWROfLIOSVpf6V1TMlgFyjQaQ0Fa22qH5fH7alRlMrjZGyeqp2HdZXqnQER65Z/ms0VeSkTNKrjHEO7Czqb0mDcUphuXYAsQC0SOctUw5L1lYAlQEog9iV1bSqHTUj+XAN+WF+bdt6PTgYbHvN69OserOJ/Hk1qGVW9plmEJxPLW6wyn4U94a9wn7uepaWWwfGGQPv7WYGYaubMQ/YjZ0OUEX6LedCn3FebAdYO6xlbGADCAZsDBByTRMdqgFnAzpVgO18js+FPrf9D+9vlh3rcv9t1hbv2wa2TPrYSWAybE50GUzOcaO1eXTzuIRNlo5Cx1IDizS+drMs8o7ss0+9u2e3ji6cCEC8LPqea2Z6OvwcgrbM3549uwMoIg0VZpbZYMyj7z0CCONACevFMuCMFrJb8J+QHfQqfh9A6grM6GFfo8XD+t//1/9Zx/a9rr/4s4f02KM/0lI/1zU33aX/8KNf6kc/f1brL79BV2+/Xkk91a9/8VNtnGvEeVpTm9SdXhflNJB3OtNz3eped6Fl4JN4/QsGaFnQbPhR/wQ6oDtS2Tg920G3QeBFheCyWFCAFLY0y8oLgOtwbNURqxrMdppsOJyrwXy2z3Wm3/NzVMEsg0r89LNVlU41wmo6uzdMzxfXNzvJG4OP9aZsQHJyc7BzvRbDpXrvNu78HbP5qGuGgc688jKIxnxadqqRBTY5wEyUGGxAnoHND+WDA0IeP8eg0Hw+zmPwrhpR9tyfDLTy/VbHugoqeAOpbqbVOa2+b8XMeBJVoksjitk1nOzkO5LrSB4/eS7GCDCE+zXjxaDAp52hxfMzjugDA6LIQWxG40io2/warDWYdCZFj9dap8gVMmujzm2tmWdYpMwXMsl8Ybyx4fKybHuN0JkFQ477Jq3IILAjo6eSrbXu73x/XgWgGAeDeF7nPDsMEJ7Tz+Q1aL1jI9+gu3W+19j5fobPzn9hR2Byj7PsoBetEz/sHa7uURPF0n0ts5E5LvSD62eR5kOh705Hl22+THNz8wGU83+l34vPALQILZOSQX0hjHoYQiHjpLzhWeekQ9Uj5dF7LtcgHSNSvWBzjX/+0doet0kvneha1COh4K6ZCTiDrBuCHQanvJc7QOdAlp0YA3RV8MvrkdQQjPQqS8R7ryP2pxv7KvMVuwP9h46LvW6pp41zm4MNNKCoEkws6lsF8yXQrOg21xj2tb4u3dWa0r3HB7oRoC9b1LvTbf3d9LT+UK9rud+LTnuAWqMx+AhwxGt+tqzdw55PzbTBcBSAFm3gmZu1AIlTPV+Z+llbZcvRFXMVHA3eQa7RYEUb1q/XKB3FPFFQfDAkXbWcv5yOrvWy6Qf7AXNR1qTphlwgVwT4GGv0JPsFwRn2gcXjJ6IbJOl8moUtkanLVkPh4kZDVzSauqU30BXHjuuWpK7NG9fp3UT6Q3+kl/OW9nD+fFmtubIL7dKJxSigH7I07iYNC6N8lUAW/xvjn0mRBwOql6YazPFsNU31BppbXNTVg75u2LxJQLpvHTuh3fWOhvMbNUo6waBL8gHtHQPALZlRWZy7A0WK4ssNmFDUsBpqSqlmRiU4fKLd1KjWViOdkmp0Bc3Uz/tqteuq4RgPpVatWRabr8EMK1NQi7SmPCO9qVCzyDSV9tWAjVlrBSA3ggU2BrN42pC/oEGOi7+v/v4B4AVIGZ+eBtBiDbNemE/k3uvBe5xBAtvQyCm2igM+2AnuvF7NUuCcZ9rF9MPqxg9zvMFY2+X8bXvKZQI4n/WpdRr3j3xjizsbAVsA/QWoSwYFNg9AAevWNi7rgHXCd83uuvfee6PGn302j427HNtOMFmh6gvaDv8wz3wpHWtdzdiYpGC7Fj1j+7EaqHBdU/vJPG91j+Bv5ji+32yWDOVxVkhrXBoCXcfn1L+CqXXs6JFgaJXNIAptv+5a7T9wQMO80PJymX3ToA7huOTGl7/85SAzoP8CvIcV3C2ZetZNXJt73H7NtRFw4b9lgJ/eawzIcZ90znQwhxTJDvpk8Yj+2//yz7X/zec1XeupndQ1KhJt2naT/s+/+5le2nVYOw8swBXWdJcagCMNF98PBmy/aGuU1VezagjUwAQmu+hSyPC6lGT5j+yg66697izjUOf2yAiPo/Sg7uS4shljcCGAVaUXW/zYwDwViDB5N2br+LsAHzBxUP44fl6c1Y2kem6u5ygBv1/sANbk80+CKNXNg9+9ePndCs0sLbOTquCQf7fxayffLAk7qAZVDARZoU0ChUbu/0gYJ5yIqqNqxQsYBUuLz55++unV2lK+Hz+PASWexbXTzPZw1McUUANXzslnA+VYU5MtC6aKcm6zwE62CrxRVp0f349lqQq6hVk4LiBqOedaBhidCooxw7PzwojFwKHmHCAf8o2BA+PQsspc8DlMNNdc4DMzfs5tBV/a37b+YTwAsoj0kE8P6OlIFONn4K+6iVcdvHMZBc5tBh0/DTLDJLSjwnwyX5Y319Jirrdv3x7GsKOVLmRvvXUyuaq+dy73fq7frepXs7QMSNkhdtpnlRFpR2AStLbz77X5aQdsz3V+LvbvV/cT7/HeI5h7dP6ZvqrOSxldLvlOq9eI4s9ltDfWDx2XIghdAkx2Qr2nTU9N68jho6GTcfwXlxajblar3QojPkszNRP4OpBcGgFqBNDVSDQYld3qYL2Q+uisrihwTvR5vPfgjMe9RIZTyV7xT95vtmC556sMR7crZ22h43gWUpMxsFlnONasKfQLx7heH04lzoP3NJ4VXcU+zHe9Zh3Uqtpqpxt/zsN+ayeXZ/Y+x5MAakVUvQVwUkS6CV3uGrUknKXBcKB6MVI3H2hHWujP8rZuhV2VLertpKa/SWt6Z2omWFkF7KzoOpjHeMHQirnNnPI0tu9gtSWMQdmF8mwBLYMd/ITZAwMLdg+QDGkrAD4zPMPysrZddbW+8KUv6Ymn/kn3fPnLev2dd4OFd/MNN6hI05AFAneMDfPw1a9+NRwj2FrYs2QbwDaHZXDrrbdGd9sFimjXEvVHA2VTyE2q6bwlDWE8SVvyXPc1mrojz3XTcKB01Nee2Sntnt+gY9tv0eHulJ78zdM60Vsqazr1+jFPyAWy2qUpCjIboA0FlKkn9UGh9Lk01fX1mgZpqrfpIJg0tE41XTXs645BT9uSZhTIf3eY66VkRnvaXR2qNdTXSO3aSjCycsAnQGJqZ+U1dUcwEutKyR+s5aqnK1o/GuralDTAXDtbmY7X4V/NKysaypo87iDq1AFC1VMYi3WlgFm1VMM6e3uu+oDuiTWNVFejlqlb9CJdMAtAqzEGtEoWGuch1RAhCsByzLdjHMrqaB+wJFfRzFMsgqqtze8GDliLyL3tDe93/AQIiKLVY3/IbD2ON5Pf6WLnSgg4U915quMcMKyCI9yb9UXoqGYz9KfLKzgAbcCdZ0D+SEMDuHJXumoNU+xgZB82Nz4kn2HzAlCwTlgzvIfOsq/i5jpVOxnZti4/Ux12rmN0Pr+/lr9sFp/9EZ4d2fO88NNgqjNB8Id4oZPsBxqAtH/oWoid8dyGb0XdxwDOcs2vWx9+1V1fuivm8+jRI1ohqJwkoXMBgzjHcr8f14JlFb7QeK/Yfu21sVbe27s3fB3WYDO6xZap/8xj2Mp5ruuu3R6yha50qq5tBPY7EzA4hnWF3Q3ra3HxhGCRXXnZet13+w36r/7tn+vV3/1K6aCn2z5/p/6fH/xIv331XW26eod+/fyrarSnNEKPDlbUqqWamuqqn5JyWQatuX/2X9L00ddkAX32Oj8jcMEYWkyyHUecM/Kj+RvFhACiqBylOBsFY+qq0+AAA9jwcQ4RKDtUXrTeQKwIqu97cRtguRRSDicBLT8P42FGig12PmN8mAcXXLSBGUbzuNMhaU0oExZlNT3RhihjyPdYvIAtLGY7p3bWvWmtBUz63ryh+/5RPMgK90tXTOTFnxmkc4Tem6UNBju5VuZVpWxHGHCV8yODdEtz1JhxqEaVfa7J56huJL6v6jhXZdlOwr9wqMaRDwNvzgNnI7bhw3mccgAgA7jBefiOI1CMnR0N5tX1wZySdn5UyqVxVo89awGDifFBrhk7g0yMO6xOxvQXv/hFyDQMP4ykD+Mwn2xEzALjPvid+nCcmzmCpeoOiwZ7mGtTpdFjvKDeu+sP94rT4U4tp5PLi2GGuD+ezXqX9WRdMQn2ev14znz/prB7fX+SDNKLYY4u9nvwXlJlZoURXKn/+GGfIWStVhYRhxUUSVUwp0gZgzkV+yG/U1i8iM/sFNhYzrNC7VZZzJZaT7B+YJEEUEIhXACrrAShqK9Fba0cBhIgB0XJIz0ujWOBvajBRJoh/0nlgKpEphPgTBmNLMGSatpXmhM9L5tbeG0BZPl371/oDQdq7AyY4cFn1KQhAOh9hGfkffQmjonH3nvqmYL9dsINnLkRBn8v95bVnuqU9YuoHTZK1VQj6hXVCtIHG1Esv6ilqhUr2rK4pO921uma0VC1YlF7GjX9aEl6f3qdCsaKzpOk8JUI4phdIw37gAc42fWyvkmSBKAVKWxR1PvDSk95PKlozYyUtZpGDWlUAyAZp/7ReTLL1RyMdNn8uih0f8PNN+u13bt118Nf0d///Aldf9MOzbTa2r1rl+6+++5gwrlEBsXhcdQJ/gJoYf+Q2cAe8uCDD+pHP/pRmYY11dFSf1lZuyYaEcw2p6UUGcq0rr+iHSuL+sr0lO4YjqIi2R+a0mNHV/T2hq062p7WdLup1jjo7BR3xiYYER3YB5GjtwpmJYA90XFS2trr68uRFlvXk/lIh5uJNnfbuq1e6BvZSJdRGFmJDnbn9IvWrP55lGtXUtOgU6hTX4z7GeVtpUWZctvI6+qMmmqJRgANNWq5knRFWwd93Zs1VUukp5tL2pc01KytU29YaFQSGtXKCiSHRy/TBxu5soROmAPVUqnda6lIGxogU41U9TpMaBZci16GGjZKMJIi8EmuqOHFvzRqZn2w/mCnlRW0yj6WY47WKQWIdeJC8Lb/WH/YtTjfBliqNqrr/nC8GxgFg2U8T/wM1sqY+X120vvRfMt6wjaqfQPObh1kFpD3cdvGPAe6heflJ/4E8l+1Gew7oi+chUBJjn/6p38KYAuWFowu28Jm7LJmAIjRNw7ccy7fQ9UW/2hG4sKc5WQ+RfVO7P/ynlPx7DO79IZ9P+YL+5RxNiPXLF58QubIZVoia0SF2kEkaAbzkVT5ZrsbtfduvHGHpmdnw3bdt3+/VlaWozZi3EOeaenECc3NzUbAotNpKx2OYt7N0k8ajehQSNrzSy+9HB1Xe+juaOoRBOdygy5yXb5lawRe8BO5d+TNYKaftTpO2PkwwN7Z/W6QAJQONNes6aEv3anvfONhrZuZ0n/68aP60eM/0aDe1uXbb9Qb7+xTWmvGddELG9et15HD76vbbcWzOb3WgKGJH2ZDXxjp+ORe9YIBWo5mIogYWuTGOpWNxQHoZETdhuuHUTZVR4kFibNItx8UHSmHVnBVAKIKApm1VF34VoAGti4VsbChzfgy1myaLGyezQsbUITFj7LnOZdWloPyacbV/Oycbrjh+lAWL7/80mpsCmOJyPIwTXX02HFtu+Za/dkjj+jxxx7VoNeLzdWOqCm91TE9FbDlY6pAI8eiPJEV6pPgvLvLkg0AszkcpbcM2eD2HHpzdCqi2Th8HyMS5QddGQUOldkGOIqxSvE+FXDgceM57KDb4ea9auH9KlBmJpcZbnxmkIV7ICrhTjh2RGzgcJ+kn/majur5/PyNoiayvmYEby1r3tWHL5VFMHGfzAVrAJ1ARA+2QkSTkrLdMGPtOlrMJQakAdKPIuUQ+eQazBcUeowv5sXsKm/iroVVBbZYq+gxF7U3WOz6FNWipzYSq49vfXqhp66qbyeNLcbc+0H1fqvMqypQ7WibAd8Ps1dc6HH47PpnNwKTDo6joZPs7rXOPqnDowZSAFEli4oaHux7jugHTwuWhsGscZ0tfx7rEHZQlkftJ6LT4yw3wt4BgjUBxFI64ZWF52F81OicSK0SwAIAK0AViFgElIhEN5sl+EKKRqPsF1UytMpjAq8x0zfqZ5X7e5XhWGVje89jrdjQ5pn8PsY4ae4//elPVwsFW9dU9Yp1me0J77WnG3fGHP1qUMwMoFjHSckqik6SMNE4ttGMh83oRkcwtCENRj1NtWraUkhfaM5oeecuNVvS1Lar9fzSSMeTVoA5Ebun5lOwtErgPICsQrr88itC52JLME+khobuGI/nWrJz8s9JGS1lR9SBUlZ2FiwKzQ5Tre8PdPmwr2s3bNDWy6/Q9jvu1MLMnPYp1/v1kd7ct1ftpKV33tqpB++5Xz//+ZPqF7luv+Pzwg47duiQFg4d1pVXXB6FzHHodu/Zowe/8hX9+PHHtdxbUUCi2Uit6TIdpw3jaUgaY13zRab1iyd075Yt2tqjM1hNu+uFfn3wfR2e2aBea0q1SBWqB8ur1aa7bqFGraGkTjprT7VOmbYJa6oJgFdI6/Jclw1G2r68pK+3EzXqNT0x6GtPp63FeqH55WV9q93StUh9vaE30kI/HUmvt9panpvVEMRoCMO8UJ60lBWJ8oJC7hR8T0S5eCCuuXygLdmKrun19EB9OkDIp0cn9FbS0OLMJh0a5QFowaDMen0160kJFqcjpbVMg3SgerMeoHJCEfm8rlG9rqIOgw9mCGBmEh0LMzop0leAVGDEKC9B7lWANEbB9cPGnR7PANBiHQGu8CKFyiACDDyCazBFzESyfgKoee2111btkAceeCCABBx2p6LaPkTGL9QrWJD4BEOKedfVbJRdYUnrJeUTTVXqSuom9cfrMQmWzng4o44ROsGlMjjeYJ3BFNYprBfsY174eA7Wk+nDmuZlHxMgBDY7Y+u9g5/cpwGGT4rdMPkc/2KPGzNtkTHsXcBDalmjC7FFAZdCj4fqbOjGm3bo+PEFHTl6dNUnZKyRYexnusWSWn1iYUHr5uc03Wnrmm3bNDU9E7qX+oTv7d0XDTnYw7B5mc/9+/fp4MEDIQcBalHXjm65rWbJoBoXjXeWTbnVFdEN8fjCgt58860IUnhfCmCJoFSe6dpt10T2Ct1hbRO4oZZ9JxNr3GDg4YcfVn9IXb5CLz7/nNLesjbOz+r2m3foyKH3I4MMdumxpRUVSUtJZ1o1dFUGQD2lpcVldTttFUUJ+DOetum5L7OSL+T6vFB64eO47gUDtGxYITiwYhA8lDLphgAuMLSef/75VRTdwISjrwiEWQ5WWgZnrPCc8sXC45wUMrVD/0lPSeHZGR9Ha7ygGYdvfOMbsRGSZoUTTQSEeXAxxa1XXK4//OFF7XnvPT3yyCNh3NFp4orLL9fiwrEAqkiZCDS+3tDuvXv1wsuvKml1dOPNt+rWW27W/j3vRAcnR4BN62TzNQvsdAJuVoYVsYEovsN83n///SEbP/vZz+LeDeI4tW4thWGQje9W00YYM86PTAZKL4XyhL1mkA0w4Q9/+MOqbBowshPu81Uddjs7nK8KbFXvo3ovZq9YgVcZg/7MdF/fF38zv8yn0zLN2GL+MXZQ3KTW4UgYBDBYxzUiYo4TFhHETkTGHEnj/sqIGwYuHUvGLbXOQlM5gsdXHUWzvPI8VcfJzhPve01X5aHK/vOxvOeUNa7FOkC/MA5EsHlOmHhsxkSLHKWrdsE5i8c6469gPADKoudYDwZAXZPgjE90iR5og8LAauiScRtnA/CX6KNdFLd9KtDyZCBiNahjffNhDfu1DOiPelC8P/ingyUGpa0vz/a6k6ptVdOdhLWDLBMoApyGzUQKDBFt2Jbolqqtw/hXAZ+yrPYfv/7FtU/GFFplh3zw3WoMYnJOJ8fBhjxpFtwTe511soND7CMwtNizrZ/8LNW9xzJjmfNe7PPwuQM0Bs94jz0Ine+aJuho9llqS811p/Xqq6+oPdPVEIBvPE6k78GMyZoMQK6EzoepNEVKWQYbKxGJM6OkFiy7SD8Z19iMoECr7K5GW3euDShAgNMBJjPMJh3AyfGr2ifew70/RaFxOixmqWaTTKPecjg+0ynspVTXrizrtv5xbZ/qqNbu6M3lgS77xrf0wzdf0+v5Cd1475eUpnT8a0tLQz3/wouqr5/Tt777r3Vw7z7lyyu6jJSZfk/Hl05oxy036+dPPa3P3323fv7b3+jQkUNqZCPVsjSedaY7pcFKLwqrAzA0YOQ3W9qybp0Ovrcn9tQNl2/R0nCoReoZ1hpKs7IY+qiRl10LA1iqqwkrsZZrWT01u20mQsUgDSbU9lx6SDXdW8919dF9wZx6Z8NG/T4v9Jt+T0ozPTK/UetxovNUx+Zn9ZOlZb1LYlGnE0zFbkIDgKFGDYDAhmr5lJR3lKuppMjUzRe1pXdcX1vX1S3Doa5bHFJySwfn1+v5WkM/6fe0v9sJALBOt7VxcynX14kAUYkhx4tOpvxbhaJiEZUpxpPLrgSOP5CEcbm68Xn+WEJYH1Wmt8EpZP0rX/lK1A3Cqed+sEEsb6w3gJj3Dx0KvYEPhL0JEwYGEt8HYMYx/6u/+qtg5/Gf74esjzsks57RP7znOl0OinHNNQOaZ6s4A2SvKStqpT5BdGjgQICw3aaMW6RijfI8AK7hoK/lpSVtuWxzjAn3Nj87G+wWOuEZDLD9bIDevh52HEAW48N7BJyRZ+wr7F30DjoFO5b1CQuf8fJ65zGxPaqgw6n2znMYkg/9VesSf3HSX/Ee4kCEf9qHsx4zE5Bx4Rj7KtbHZvAyvuh7Mj2ee+73weSMeoZkLHS7mpqa1jXXbtdrr78RNSHNDMSX3LvnPR16//0I0OzbtzcYV+tmZ/Wnf/qnWlxcEjWuAO4Z940bN4X9vbiwqH1739PCAp0Gj8aa7A+4Vif8gagzRcAHcAoQdBxQctAEOx1iA9kMzClzvNJbieXJs7SSZhAR2N9+9atfrQapHbDhfE7PZSxc3gW/klI2kDvYw5eXyOh6KcBW6mAB/LEfHj12TGkUPKwpITW+SZmAEuSPLsnU4Rs3OZjcSy4G+frQAnmJfOGCAlpmOvATQaJIN8qcNB+o1KChdtZZiAhqla5azTdHeLzoTUetKngMThcWpIOWo/+XyDyd1W3aeObLTv9jkX/ve9/Tj3/849ggqbmAIiN6AdsJI5OxPvj++zqxCP1zPsCsu774xUC9X3juOd126y3atfPtUBLRsrzd0bETS5qem9fXH/kzPfPPv1GRDbVhfi42GBQUmw6F/5966qnYXHj/dC8rMh9TVWrIAWlXyILrQ4VxMq57Zgrt6c5fNb4NJIUyGjcGqF4X+WTDBADEoKDNK5Eebwqmw3q8rXQnN6PqM51MqfkZ/SyWZ/6uOmh2VqosR0cCnHrGpoG841wZ/CXaxZwBAroeA/PA2qimR47S4bjWQbmhGNDy/VODJI4/B0CLZzLDiN9toFTnwONRdcLXcrT9HZ+Pe6/qDY8tx2FQRtFmd22SVllZ59Pg4x6QIztypkMbhKuCn2e18C+RLxm8swPMbVcLj14ij3HJ3GZ17Vh3nO3Nn0w/V8+11jo92+ue7HvW3zwTa+dM9P+5Xt+6Hh1mJgHXRp+wn/JCr9h5NIDr760FmJzr/U3Oz+T5vFeyr7EOXXvR92ediWHPfje5X1qPTu7PnnfrdvZOMyg4Fr3KZ8wVzgG2ALYJexMv7oXf4TdFR0aYNOzrg2GkBA6KTK0OTVKWNUXwhTTOrNBUgiNEbaS6urMz6q8sBhvJbPpqAMRywvywP5K2XdVBZzL2VdvKwB3niOBKvaF+RjppXV0NpDyNLn7JKNPWRl1fnp/Vl44e1FUDUh672tPq6p1bb9We9fPqT3d0pL+s3miomc602lmiP7z4imYv36qbbrlZw6VlHTtwQPfceYd27npb+44c0o6bb9aeXe/p8quu0j/+7Gda7q+omVAjLAtQADCr2wJgI+2RElSFhv0ywMO8kxo0NTMdLAmQHlg09aQV9bbSugGtZqT+NaMOWaasmZVAY95Uu9kJ5uG6heO6q9fX3Z2mdnRhZQy1U3X9+tiC3pqeUXNmVjtaHa0c2K9kpqPR/Jxe6Q90nNplraZGo0xJraUsH0nNUcnkyboqinYUXm4oVSdf0qbBgq5dOq571s3phlpbrXpbb6wM9ZvFZb2+bk7vt1uqU0NvzJx0Cp9tpCpj8Uzm+myO8fpz/Sb/DbsaG5wOb9ddd13IJ/6IA3UwjpB7GHfIGM4zMsV50CsAsGRRkBqF/MKmwX5weQpfBxYSn/M9lwSx415dC2fzbGt9B58AdhzOAd0e183PBuOKZ+1OTUcaWiNpaWllJdLQrCsAQlow5FeW4zjrVgflsITSdQAAIABJREFUseXC53BDjnH9LZ7ZGTdOHeRagBmMq0ukMH4cRzC/akMb0Po496y1xvBk+rqqaw1OonvI2HDHdweFGSP7yvzOs3vPN5nDbDb2L4gk/ATQol4ZLOKwgWu1YICiK9Zv2BBrsjvVDebUcDjQvffcE4y3/QDtgGBBouiHfgG4fe6FF7QJwHHz5rI74e49cTz6CBYWsr60vKRRVtbmg21VZiWMu4miTyuAlvclnoW9C9mwb2tQyv4X/hq/M98cYyax9yH+Nlbg/RgiA3uS/QfGNti744wOvoMMct6qvVHNJuD81jVVoLQ6fxezrH1Y2byYjr9ggBaDYJQUAUJQWVB2ajBqWKTVnHAbqnb4WJDerFDonM/ortkyXtQsThcGPNfo7cU0gae6F54XZeG8YRukjCvIOel0pFv9+te/DhYWYBZKjWKKpHu++cbrWlomB3gm0OoHH3hAjz76aBiRX7jzDv3i6X+KmiCcj1TDzsysHnjoyzp89HjZlW1xQZdDaR+zwIg8EWkitYuIFAj76V7emL3wDVh6M/4AXClrsRm8tKJZa46qBrplsQooISvePJ1+xnjyPnJoijLyZtlDLs2+8uZxMsXl96pOzaSDUwWzqorQ91plMFU3Zz+XgTnug00KQ4rnwACiNhhrzRuZ0+k4D4p/ZnY6PjtxYmHVkbHyLjeU0nE8F0CLe8Hg4tqcy0CG52/SgfL4VJ9rclyq44B8ITNVA4hzVCNzZqZZD/HTG+bHteFYjsygrALza8nwpfy55dsgHs9iYPhi6NJ0KY/tWnrVOuRUx60Fhpzse5Pr5XwDNn4G36sdwo8T0LIRy76J4eumDKxhOw0GObjfagDiYrBBmCOewc1R+L3KcEY/u+5W1YCvAtFVHWydzXvoddinES0fF+g3uGd96w6zds5WHfNKN0jSK0n16hRlPchBnTophbqkg42GGhZ0pGqrGGZKC2nUaak/GqpTq2m604k9hnt3NN7Pwblcl8e6txo0XSuo4P3Qz8/xfJ95H4xGandnlKVDpYMT6lL7MulGKtvy4vv6XD7Svy0K3ZHXlS/nem/DBr3/vW/p0f0HVPRrarWb6sw19PvfP6tvff3b+t3vXlB33fpgHdx49VV66YXndccX79ShxePae5yuvB1180Q3bLtO//joo1pYXNSonkV3yGxELTYaB2aa7nS1fGIx2DK8X8pkpumZKaVZpiHFkaenNCJVtqBTI/9LFoKKZtQGo5ZUTakKAK0RpdRbSlpd9ZWqtXBUd2ap7lw/r9lw6nItJ229cPiY9s6s03LS0lRSV29lUYN8oO7cnE4M0mCANZo1DUfYFVNxT/V6P8CQGsXsi0RFjeLumZpFT7MUhF86pi9ff70aR46rlXS02J7WM/sP6L3ulHpTU0pH5RpEDpFXpyNbds/3+rMtUWX8cQ8AVshKt9OJoCz3A0DlwBt2MuvgnXffLYthD4cR6GcdIq/8TVoU7HKCw9VUKtupgJQwV1bB4XHZCubbwO35fP6yXH4RnVtJHZ6Z7iql2QU1zdA3wZJjdutKi1qAW2WaWaJaXja+UKOplV5ZrsSBY9vZBmu8RnlOAw6sQf7G/oMU4fGxzc4YOTPBbJ1q/ayz2fs+LlvBNpPn0PuP915nIVjeGS+OsZ2NvmXMHGRgjFwTq9pltsxsIL29TIOnYy6gNyyoa665pizBQj09OlGuWx8gFqmGg/4g9kGIKHv37gsZpR7VXffcrX/8x3+M9HXk/MTxBXXb5U/u+aWXXwrWl1PoowQWTObauHlHBdCq6luzHo0DeH91sMEywbrh+Xh2N8SyDHhMbXsa3OQ+0R8u72IGuMFV73WMr9lxVf/RMlklCli2qvvkxyU7n5brXDBAywoGIbPitkFQTT1yETcmxGBGLIoTJ0JIq6izmShW3Fyj2mXDhQBdiPSTPMmOCHucWUQsWjbGb3/725FXDLAFpZkxRvlgzBKthHIKFTi+02oHowtEnvEDVe92ulpaPDE2hvv62c9+Hl0prt1+nd7dszvS3UDhKcqH0kTBAaoAlKEsrRzWGn8bBSgCpzhUEXrLg+nd/OQ9gwJrnd9y4uOqm5mvyfl8TqP2TrtgPG3YosCsJKugiDfdScU2CcZM3uvkxjoJglXPezJwjus5AsOcM7dWuFbWVfYAz8T7/L9xxw1xLIAW0fmqg1au0XMHtGx4eM37fqubgufHz+rPqhuDj/FnTjky6+lk0Uifz9H7KohmPXM+Db7qPXtDNRA6KZNnIsOX4jE2OryuMRSQPaeLfxyAyKU4bmd6z1X9cbKxrAJQ/vzDgLgnM8pOds4zvd9zPa4KaJ1vBoJ1hFOa7QzYecC+8Pg7Qst3qnrsw4z1uY7N6b7PPJZp5GWXVdtL/o4/4379vHxmwO5U564GdDgvTgX7EHPDXsS5HHTg3OyftvWSVlODUVmuoFlLNOoP1W62wrHqzEyXjNpCUbRcWRbBF2plFc2GslaihcUTatcbAeC4hifPyTWqRfJ5Nl4E5Zzy7L1+LUCrGryq6myuQx2XetJUno3UqJf10IZpXdOkXa0c13ULR/Vvk0R31JvKe7kOb96qpe9+R3/37m69+s5e3XDLDo2KBe16Z6c+97kvanFlpBdeeVUzU1P611//mh778Y/UbDd15XXbtZCO9NbOd7R5Zr3uu+tuPf74P+ooIFe3E00LCDrOTE2rR/Co1daw1y/rwY1TeahtRJF3QAbGozs9pWE0Myhz8uj4Fylk5A8WNbVgbhSZVCtTxNMc3lRNo0SayYa6IR9pe6uplX37Ndfpam7jJr186Kj2dGZ1kK8122p22uoNVzTV7SijsxqgWZKTkahaba7sKKpeFIdXQbFnassxjJkaxUidbKj5PNV1mzbp6O69JaC3eYveWVjU4VpN/XojCtL3YaaNu5k5m8MO6Vrze65rzoE3MzWsM2BYRYmPMbuIMUd+YdNTH8trkDQm1hCgDIAX3yOwTHMa3sO2+zf/5t9ESnM0Aeh24yesR1gmf/u3f7va0Ih58v7qtXY+nx8wKx0N1BkX4VY+UhuyT9pXPe3R8yJArJES9QFK29MaZeihkZJxKjVpr/VGSVhAv/KTNWq/hvFEP5ikYN3E5wblbd9yrMF7PmPsQnbHKWG2QSZt7HOVgXP5fvVeqvuz0wYduEFG3KCL5+CZDQJW7Vr0mv0Bg1q2ka3bXVe5PygZUoBa1IAEzBqM0wxZs/wdbLpmS9/78z8Pufvp4z+JMUY3dzpd5UVNDz70kN58+y3d+rnb9OJLL0aK4OFDh7Rxw3q98dprUcIG9tzOnbuC0QeBop6UzVYiuMC6z/NVH6tq9xuYtM/n8TLYZ3kwO9EAk4Erg1A+v/dBACwzsDxeVVuH99wUymDWpH/CvJcssw/yky8m2ToXubzYv3vBAC0MHIocwhxBYXtR2ViyY2PDyQLoSAsbAAYR9YBwhEhT5OX2tSgrhArmET95mYnCMedToV8Mk85CNYJfjUiwOXz/+98PQIv8Z9hU1P5gTGDvADzRPvXVV14KMOPBBx/SYFBuKo8//pMw/qhFxsYK6PUX3/ue/v4//seSzTUzre3XbY9c6yeffErXX39DbLC//e1vI72RqBEpgijAM0n5tEKYnCveB4DjJ0aAI8zV6Nta83sqJ87v29CwwmNO6YbH3zxHpENUUgG9sVbTD23UeEOtAk8nu77fM5A3CXIY/PAamQTLqtfz/Hs98FkVPDL9nPvmegbpACOv3nZVvEeklJRUp4x8EG0sDYRzYWjZwTOD0gw77pPaUhhtTuUw6G3QahIMsa7w5oVe4DvR1nfMQvAG42OrThT34jVSHfvzuY4tC2adVh2q8w2mnc/nOtNz2zBlHEj9JEBhZxrGC7r6s9f5G4GTGcy+2pmALScDzKoG3Fr691yfrHr9quHO71z7fAOidpxwRm0Mm2Vhe6M6xtbNZgWcyf53rmO01ve9R1ivVscUHcqz4XD4OIMC1qGT56/KjfcqfmLjYUs4ks7Pbdu2hY5nnZMSEmmG47ISK/0VtTqtAF9mm7Btci1nI3rPabrVjih7c6qrm667Xkd2vacFChV3GsoSaUghdNIce/3VLoWutcpzYMega51K4n3Re63l50x1sOXc+ht7h1SYd3fv0fLKkubXTUXnyoWVkdbXGrqp3tB1hw7qO0ldG4/D3prS8Mpr9Q/LI2185Jv65YF90vop1bWoTreluU1X6pkXXtKRpWVdftlm3br9av3yZ09oOOzrC1+6W4tZoT+89IrWz6/XAw/ep8d/+mgEGxtFotEgDSZQMNgbAFKFNm/YGLVruG8c0xKAKx0v6pNFg4LYnBPVAQ0pwk/aUUKnTkWHxhYFows6AtY1yGvqU8O03dRULdO63qLW9Xta1xvoytlZzc509dK+Azowt0kLnTn16h3B6+JqrXqh+nCF0uDKklRZQaLpOhU5zuwgUhujQUOt7DTId4LXQ8pZvaG0N4i0tlarrX6WK6OpS3dKi8vLWjc7p95yWT7DaUlVuT0THbfW+jnd5w5+Wqbtm2Bvsbbuv+++VSCZ92BmkTVhm7LT7YaNDUBgWaRZESyZxx9/POznv/7rv9bf/M3fxFqinAfvUzuKc/3gBz9Y9Xc4B9cwI902x7k83+m/W9bOosYd662WDdUqhlrfrekrX7xN62Y6OnjosJ5/9W0dHSVayhJl9XakIt5w3bVhB6Q5zK2yIzs+g4uC87dBZweTuRcz783mMrnBLB2DN4wVushMHIPak6DE+ZaPtca+und4/g1KVYkdblAVYHSlRqwzTMxMdYkRs2VdasQ1crHxkcvQY5FqmJRNNAAm261IL2ygG7JUw0FPMzPTuvKKK4J1tbK0HMQIMm+WlpbVbHXU6U7r/gcf1JtvvRm6/KptV0edqddefUW33XKLnn7qSf1nf/F9/f3f/zCKzff6A02Rdl4HaMxC7qe706tddK2XmX/bhowLfljVh0DenNnlsjbsP+wxDqAY3OX7VRZndc5tQzBuziJxANzpnZbFyf2Tv20DTM7z+bZL1pKrT/rnFwzQQhgAT1DAMHjII0cITBH2wjNIYQfQf1NEnohFGDfNUvEhfI4Ccrw7gISCTNNQrnZez7fBfbEIjvOKnbqJIfed73xntQgiLaEpdudcYjaEw4cPae/e9yKqt2PHTcG2+uIX74qWuBi5X/7KV4NCyhx965t/ph/+8O+jeN6WLZfpT//0G3r6F7/U/gPv6/OfvyM2YwrPc13y/v/hH/5htfvImYyRI71V5hUywrlQwhT8s8KvMm7WUhwGLqzErNxs2DpaUd0ov/a1r4UCpSsN12Is7KD4Hhg/R4WrAFRV6fHcVXDL41AFtKrRiCr4ZcfIBpMVb/UYn9vv2agyqMOzecOvKl6eiQ0qaZZUX9rmYmSxjniuDyJZY4fxHGpoeYMyYO0NmDGFlo9OcCT/ZE4q7/l+qoAW58E5ApiDEWhwpAToyroABq88hh5/dIgjqh+nfrBsGLSvRhbPZI1cisfYueWZqXWB44yDa/bgpfhMF+M9n8owr+rHk+nKD2vQTx6/lv4917GaBLS8hsIX/xgALe9LXNeyzB4KO8KGtPWugyLV/eBcn/9cv299aLaCA4VmHZNWgr1EId9qGQfr3eqeNflcnDtAlGaZpoKzTZo7AQacCpqswARnX6GrmztMoXv5DqlyeaPQYKWvTpHo2NEF/eaF57R+48YoMA3jqJYkumn79Tr0zl4tUaezkSlNch1dOKrjx45JqeL7zIF1StU+oGYogVQzxu0wV9nepxtjy7eDLd5bYN8gA4cOHtLi0gltv/EaXXb5VjWaXdX7A61bWdb6nTt174FD2rbcV6No6N12W0+un9HLNLv51rf10s63lNYH8JM0GCV6c9d7arQ7+rNHvqF/fuqnOnpwn7rtpm67/Q4d7w31+ltvRyH9e++9Sz9/8jEdWzimPIOl1BRt7iOdv1YPRsTs9IzefuutCFYBmrAHjmDGMO44sNTFiorpNdXz2rgIvNSjJldNamaFWjAoxmyZrJEEkDSq8d5AG7NUN6qmHUvLujqpq9Yo9FZvRW/Mr9OepKujaVP9oh5pSipGqhXU7RqqaFAzK1GRzkop3RQBs7KyhhddD2FxUf8L9htdFWukx1LyYiaAkJVeXwkpa1HbJgsGFFQ5g93VgJbtr3NdQ6f7fjUzAlkx0591AajyJw8/LGxv7EnWCDWE/3/23jTWsutMz3v32fsMd65bE4vzTHGeRJGiKJGt1iy1W+643Y5jJDYcI0AA/0h+BEYQwD8TBPlnGzAcJDDgdOJ0YvfcklpqjRRFihTFSRTnoVjFIos13fFMewqete9bWjq5VXVrEkWqbqFw7j1n7332Wnutb3i/9/u+7373u8EuZN/dedddwcZ2wXcD5+xT6tGyXglMf+973wvOP/W48KHYt/z+7W9/O+hT+0vcq7MIzFI8n+OHacMP667bqjRV9/Xpj92if/Zf/+fqHzukn/38Bf342Zf0zcdf0ErVU7/uaGH7Tu3asU3trMkkGY/zkOL2p3/6pwGQi+0kyxi+wwAdz5p5tr1oAJ69ye/Y79iVzKkBLYNisR/ANU9X/53ruYz1m30VryEDWtZBsW1O0B255iLw2NIwivjPXmftsb4o/WJGF39zTeYYW+yFl17S8spa2FetpA4gVhdWGyB0OwuNJQDDIUQwnzCqkPHf/s53Axi1ttrX4uIO3fOxj+nnL/5c07PTuu6G67RtcZu+993v6LbbbtXhg+/psksv1TNPPa3BYKjllVXdeNPN2n/gbR0+fCToBOpwIbvwHfFRAaZ4jgaoYSeiQ1yPlvI2rG3qzgVAbGYmPEfujbHjD6B7qBGG/jH5gHM4FmIHwJwJEl4/DljxPc7yQu5zPq/W7/YZPK/xmjjf9tC5Xn8f1Ou9r4AWLBs2I5sLhyZQx/M8vDpab+aIDS4WjR1YNisCnHNYoHQLc90oruGc89AxYUOoWdh9UB/YVu/bkUfXJjLLBoF23333hc4+sNwAhL761a8G4MI1otj0MHNgTbARKZyKAUgxcYrE33vvffrJkz8Nivimm2/Ut775TSV1qd966FM6cuRwuHadZLruuuuDYkLA8hxRKAgTnndcKHazMfG9Ngr43PRPXnnmCCkUNkLKCm0yynKquYqj5tyfQSkrMytRAx/UHGNOYP0hZAFVvc4QoqaqukBnLMQmFdRWFaaVuO/NBrTHFjsTcVTZyp3zXRDRNeosoB29saLkffbk4vZt4ZwsSwOYidKy0mycxQ2FfxaAVkzz9rO2AnH03gVN/Zxi0G6SJh5HsayczdDieVjJWH5sNq9+Rga8TrV+zubzOAJnANLK0TTqs7n+r/u5nn+eFawGdyeKa/j8uo/h1/n+vKZiOeM5j/fRmRrvvn4sh+Lft8pwOdM5fL8BLTuejJNUCnQc8godCqhh+cT4rFtse5gpe6ZjP9vz7OR7bRikshy2k+ggofUfn6ND3CU2BhEnjXenenk/O9XHgRQHGJk/dCl/4yDBStl+0U61ptvau/ctVWtjtSgRn2X6/Je+qL373gwgDYXOt88tqn9sTTNzs+rXY/UWejqyfEg/efwJpXmiakQtpsbhcLACW5FAKDYETGvbIdZvtjdP5YDwDO3IxHstBMSqSjsWtuvY0lEl1CZPW8rH9OyrNdWpdcNwrL9bdHXl0TVta8/o+azQv5sdae/8lBaTGV191XU6Uox04NCS1pdyqe7oiquv0fbFeR3Y/5oO7HsjNNy57PIrtDYstP/AO1pc3KYbb7xGzz37mFbWVjSsUnV6M6HOTVhveaG777orsFOWjh5r1mer6eRX0kyBPLAAaJUhXQ92VloBHjW1tMZp88rfdDpMR7C+2qqpSdSShmWh1jjXpVlXH8+6+vSxJV1TjjVq5do329F32qmeLiodrbqqu7OBdZfXY1XtIoBZ0kgtZVI+p1ZJAfhKdasMXRYBtUq+GLC64t5aSmoAuw5VtsK+63Y7gUEyGqxrdpYUtVEYt+u4sQ6wLwxcbtX+OtO9ZvnkdcX69u+ANKRqURvLtgY2+SOPPHKc7XnHnXcGxhXBYK7l+kh33HFHyKRgrwCcYpth3/A544PtzFixsbmeQeSYAe7UvTMd26nOg9E3KmplnY56na56Sa45revvfeET+nufu1eH9r+mw0eW9NaRvv6Prz2iY/WslsuO2tPzWj52WL1OOzQv4HniizBG29aWpXHA0TaxUwgtz5yGiZ8Cu40OtOx3wA5fJ967lmfne22cav7iz23fOzjicfO+fWWePWuAYAFrC1/EgXnATXxrfGHkNsAN42QOzMLFRwMwCuB2nuvpZ59VXgAgJ4GdBaBVFXloCsZ/OlLeccftATx66qmnAxj14EOf1uraup4FTFte1dzMvD5x//0q6kI7d+/U088+petvuF7f+953tXvXTn3yEw/op08+qYPvvqv3Dh4K33ff/ffrhRde3GBdFZrq9o6nhTqDw/qD5wewS+AaPw0/hbXOOgELYJwudI8+BqjjGHQNcp/rOUuFNYENSsYY/ilAmZl7DlZxDOvI+4j5N6DFvRi0Zt4NHG8GaP06ra3TWYcflGPfN0CLjUlUgk0BUOJ0IRaGjR8vOL86SuGoAwuVwoosYlLP2KReWCwcrsM5NshYbKaf/yoZGO/HYmDMbDhTUV1Aj/m2scZ7zOEXv/jFAAYyN8EQrUr9zbebTnizM9MBlLrz9tv1ox89Gtqu3nb7HXr51de0a/fuBkjc+2bo6HPDddforb1vNOmcSaaPfOTG8FxJC+VeQNh5HggWBOzJfsyAcmSNe/PzRPiCxpMuybWs8B1tdtTlZNe3IuPV7CyDQE4HMVJvJN+UbVNQiYa49gisLa6FAeXzYwUZAxiO5sYOZuxc2Bjye5sZzjaOfK1JB88Kjfc9d/E4eEY8X9eT85pgPXzs3ns2AOBRGBPgpo2ExhkLSQlnlXLIdQ26xiy4WGGYveWomxWHnRTPs5XPZPqeI/M2JjnP17STE4NX/j2ey/O1d+M16ufseztRSs/5upf347o21BwpRcbgaJJe4LXxftzXh+07vZZjORcDFwZZJoGtUzn0k/LM8sYyzcV4z+d8TgJzk3+f7+8mNRqWOWsWI9isXjuMngs7XH4Gltnn8/5OdO1Y1jigYQAL+eeov0EvjuG+GRPjAwhyl2KPZ9Jw91rgXK7Ddf1sLPO9xwmWcRwynoY06NFLL780MLQO7H+bUk068Pa7orjOfZ/4uB577BHVqnTzLbeqLhK98OxLIcDC8ZddcbHaHWnvm2/o2KFltdPmuo7WW8/j3MYBKOvFOMB1KsfDjhVj53fr2WC/Uj8FeAaWSjUCplGrpNh7R6vjVe0pS315elGXrI81k6Q60K71x+v7NZ7q6bqiF7r2vdtr6+3BSDkd/lodzc5v02g8VJEPQhoQ6TvT03Oq6lTra33NTve0bX5KBw68pnavo7yVaVTWgdHEPc3PzQXn7ydP/EStpCnUT02ydqet1kYhbeJT1LKBW9MqqV/VqHiArKZgcwOAwZDq4O9ShL8qVbYSVZ1U7aLWwqDW9esD/W470Y2dllYGa9rbbukb1VivtLta78yqyHpqJRTvHqvVkUqNVdb9wChr1bMhXbJVAnJVKtJK5UbaIRStpAbQSpQCD3KLtQIIx1wDalFYvDfV1eL2xWAv4rz6WdnHwO4JTMDz+GObzfaV2YG2g3/nK18JgV+OA1igjAd+kPfFx++/X3/yJ38SAEj7MDBIqHv7b//tv9Xll18e2I1/+Id/qAceeCCAWdjZgOs459/61reOpzTyHfYHGHIMtp+PKWCdpJ0pDUZN06hWOdRCa6i//emP6ap56fLd27S0vKrXD67ou8/u1SvvrauaWtRgXGlmqq3B2oqSugppsshYgAsHxeMgs9mk9vkctLQdz9hI/8VOf/LJJ8N1AAid1eNnFOsyzvlVMHxPNe/2Tywvzd7nPAeLHOT3eAFFCfDbt8J/YW25xItrFFr/e10A8jB3EEQI1q+sraqVZg24St1BGmT117Vr185QQxn5GUrQfOtbWl8fhI6UnV5Pv/2Zz+q9Q4f1wvMvaOXoMX3uM5/Vc88/p8PHjmjn7h2659579I1vfF233nKLrrriSq2vrelHP3xEq6troaYaMv3xJ5o9AUe0SXVsai7b9zdBw7qL+XEKIbLeoJ1BPst89r67vHOcM1NcM4t5ZX5Yb/iVxhi4Drapa+/5XNcb5vvtfzhQxbEnsp9s957KvjrV+rjw+eYzcN4Ardi4jAWG32dxIWhYDHTa430zqYKvHBVU2+zWY4MjPvZXadR+kBeVc80BMHgObGL/7LnkEj37s+c1pDA8nR7mZtSiTGe/r+07dumWW2/TY0/8RAV1C8J/2jcXwn7rpEkQeLsvulgrK6vB2IcK3UTRuuErYgP3RHNogY6QQIhZkSGgaAfLWoFubYfYn1uQ2YCwcW3BxrpD4Ju26+9xDnmcMmg2j2sQ+Focg1HE3LkgI2NylybnpU9GBeN6CiczKoIi2SgWynFm7PCehbuVscdhgNZpu3ZOJh1VKz+DvFaQdrIYG4AWrxiIIWLz9NNhbE5fhQoeQKZQC+OX0ye5d8/9yfaHFQOvAJRQogEDDSKeyqH4IO+9C/feGGWOcNnYpvAtaRc2ElxsmzVi1i5z5zX/QZ5Hy53zNQY7Rga0JhmoBlv8akPLTr1f4/szyGHg1U6hGaCWb/H+R44YgPY9GTQ5m7FPOiGT1/J3xaDL6QAWlosG/BhbDFTxvoMZ6A4bwAZwft0DZputv1jmGqSJdTZ7EAAKAx9HiYg4chsGgOW+gwh2urxmYDNjC6Ab0ZvWT5QOgGmCI4KTjgNPEK3XSXXsyFHt2X2pvvu97+vw8hHNLcwoTQqVqvTQ5z6nh3/4YylvB3BjnI+VkMLJhb+/AAAgAElEQVRWDHT40EHVGYXim4LCMbuY+4OFTPkEnBm+10WnGavtiTjYEtulfO46XO4STP1WvgM7gToyR9fWNCKoV1WaKnJ1SaWsEtUtadAhja/QrfPb1N+/T2lZaPdle/T6ynvqrKzr0+liAL8eL4Z6d6anZaUapm1lXQotN7ZTq52JBL0koVthojADFTbYWFlaiH95K5WypkYW/++84w4dePtASOfhmYQgEjWn2k2tHNeKga1FWmcbp7KVaESqIWm1NE1spcphvFEwOqEgP/NbqkiqUBS+Xba0M+/okpVVfXnnjBbXl1VXtY7NzumvVpa0f3pGx7AapmZU5mVzDVIDk1LKcpUUoK86gp/VTarQxTKAaXRbYzzB1qBTXkfVOFedV5qdmg6spN17dittp1of9jUYNR3T+Hn22WePp8yy9swcPN/70+wZgwZ2dllLACtf/d3fDQCU5QhgAqALn7OOPvHAA/oP/+E/hL3l9/7gD/4g7Lmvfe1roTQE+4ZauKxD/v7Lv/zL0MCJPUndWsurOPh5rsZtO9T7JQa+YWal7a6KslbW7SlTqWkNdMOeeX3ytqtEFbX1wVA/evpFvT3ItJrMaHlYK8nayupcVT463omTvYY/QQYJa9bAhIGNWA/wue1ayy98G0As5hQAkPkysGOdN2lrWmeejX6KfdLNbNlJfeLnYt3JOQ5sximijNEgKcEUZDGgHd/HGPkc8I/9bBDM+tdzYx+A9/38uAaAN8HrALyvrWp2BobnKIBY/LDemEPW15M/fSoAUcjYBz71KT39zLOh9tZ9H79fe3bt1nf/+q919x13hpTDlfU1Pfjph/T8C8/r2muvCQzWHz/6mO68/Q71uj09+eRPAxBGmi3sw70QJNqZ0lZTDzPGA/zMGCvji4Mmcd2wOMDmgBLvOWUxBsSYT4OYzH/sO51oDWD7xIF2B9stb89m7Vw498xn4LwBWl4gkwaljUo2B8ULEdBG3y1ItoKQnwjQih3sM5+WD/+Zfi4IAZ4FhpgdTBTS+ohc5aE6KfTuUgmGTl2HmgV1kmpc1hoXdKZp0PS6yjXVaysfDTQ/PydiaEnSsICcd+yICkIUYXCyH451u9W48xKGNEoKwYTStlBx1A3Aimi5GwDEkVNfkwhW7OBxP143jmqYfusIGmPnOLOJUCS8h3G+b9++4/fBddzC3YqD88yW43eP/0SgjZWh0xqCQblR38ltdvnMziKfG2QzNddzHSsDg2AxKBAbBFYeN3zk+sCWoesM57A22KPMbePoNaBVDGjxvs/fisNqOcB1iE4SMce58LqwQ/Th34m/uSP0M7bhTUoyjqYjj8yMHRDLAO+jD9Osncr43UxOnCrg488t5z3XdtQnU6Ym99vkPcUAmPe69yrPzzIo3r8GyWPQ3QDH2T4/39/JgO9J0Mt/b0U+GfDx/XoemT+nIcTGtIMOPv5k93W2Y/9VnG/dhczHASeFCZ3owBH6Bj2KHsTBIeDhQBHzaxDI6wImPWxuHHSvF66NI898Anb97u/+bujOdsMN12t6qqOfP/e8Pvvpz+mHP3xY42KoL33mQU2NBppZmNFSJ9V6kWi0TurHjLKprg4feld1f0nPPv203j18LHRJszNnPUhaCfqM2it+jg6umMFjYCt+9owjZocwF9iv1AZjHMgp69wDB99TnrRCytS0anWoL0VtJ1L3AGfqSp3RWHN0GKxLTRVjLZSFrilrfaI1rV6d6KdrSzowlenttnQsbWm94txMdburtTrRqNtVlXZUj6WOUrUBrqpcaTdRWTfdngk2mqH/sXvvDcAOBZgZp522V159VXPz82FJBSYz3fXozgj9qSUVCSmbtdqhzEBL5cbfYTCq1J2mY1ylfDhUViXq1T1NDfq6cSGTjh1Wt8407s3plTrVsW5Xq3Uh4awmqZKiVlrA+ipVdMeqW7XSKlNNIfqqyTDopJ0AfjWB00ol84mDXQN45aFAfDvLArOsqCsVoXi8QmCMdLcjR44E28igpfXH+d6flnnYiwatrOfYN7fdemuwrexYGxxlP/H+cDQKKYkE+bgG9tjv//7vB5CLfQaIih1s5ojXN9/LOsVeI32XvYmNGjNdYtv3TGVJHEDlGnyng8aw5eiGVwOA1i0V1EbOKnWroWbV12yvHVg9bx9Z1VprVmVnViNKt5GS2ypCau64AIhtbEqAbu4fsMO+4aQMZ45tW8fPlvN49g5YM3cG+LjvzdbBuQS0TrTOeAYG1myz+7k4UOT3HSSwr4OsQfawNlx72kAYaXHIYgfMJ/W4g4XcF8eYHQs4xlpqGPJVCCrEvkqeF+r2emEdHju2FIq4U/tqenpGl1x2meYXFvTyq68ESudMr6f+sWPas3uXkjTT3v37tLB9UeMCPygL62Q0GOniPXu0vroWiA/94SDIoVB/EnkJkAXAvUFsMZDlZ2YAlWdpveOSJZP+pZ+nwaqY7MD5zuxhbvjsZAwr7xe+33sAuWmW1gX84Uwlyrk577wBWjZmGwe4WZixQUlOK7VyQM8p0udFYUPqVAb7pLF6bqbjN+cq3oxWBGxko86D8VjtHqmJlRLypvORZqe6Gg0GcNJDJCWvadlMonuDVOfjgaY6WTBE8jGUy0Sd9i8KOcYRCEdNTzbbjgChiKyAAIoQ5Ch9cp3Jree7EUAIcqIMjmYh3Bwdi9cg64zURyLNAFH8zvkYuDYwMDiIAKBAOZ5ro1RRHjjWKCKaGfDD3wAx1PMCGOR6nIsSxZCwc8598j7XiKnRm83BZs6ahbI/Yz5jEIvrWEHZYLUSmHz1XmRsVpK8Z8N+564dIYpNSoCBQSjsv3BM04YaT4Q1okD7e061d2Ohz7OklhuRId//Vhhevzk79cM7Uht1Xg+koD/88MNhbWE44QDb8WKts/7iNNkP8sxM7mePxXsoZriczTiZS0cPuXYMgnveDVbF3zPJ6LIstZyI06p9rzwf6xCzSbmmZb8jxja2z3ZcmzkkMZBn0DyWpzEwtZXvjwEqp24zDjunsfNzvp3krdzvuTrG9lsoUH3nnYEhYUfBxrudCncQQ5ajG9HZ7FODScwLJQLQs3bQORZ9CEOL9YAtiD7Gib/sist09bVXhVpP11x2lX74/e/p0MF9mivHumlqWnfec4e+/trzevHgEe1YuEL3f+pzevKlF3T48EHVa8dUDPpS0g6t4722zUgH0IIJEzsjLh4cB3ysT+3sOMBlBxBWEME1AC038TBjoN8fqiqTUG8qAXFqkTpXB9ClHeCnNDh+SZlrJpV2rvX1YG9GdyrV1etrStZXNZru6a10rO8eW9U+1Oy8dLSQ1tOehjPzOojNlXVVjWp1AbQq0gIraQobrJRGY/U20oaY3527d4Uxo8+xoww0PvvczzQ1NR1sHxzDhrXVUp00aZQNcJWE3/03wBLpnONyrDwdqpUPtVi3dMUll2vuosvVmu7owKE3tO+N15Wul5qf3aWRprQ6ztWZbas/WKeZmTp1pum6p7zKtZKuS1mpGeHw1hoGBlqmFtNXJuq1GxbFWIXKpFQCc6wqmmAroTVqmilRHuRdFTpktumEGNk4ljsGn8/VXjmRDef1bznEHNuWpEA/KYSUzKD4O2uIPfGP/tE/CvP81r59wa6EHQ8oRaohOvHf//t/f7yelOu3uhEOzxYW1x/90R8F0Nay1/KZtcsP+86/n+kcGBDhfDNzraspJK5iqB4dDjvTKtVSj+8uRxouH9HC/IzGeakq7WpQt6WsG1g79bivnppuenmdKutMHW8Uhr2Or8hc2iewbHaQxoAF7xtcdr0/M7Zitk6sP7Zis57OXMX+7mbnmWnmZxHraKeu2zbn1aANKd+sG3xmakRBCLFtZJntkj0en3Wedb/lt/cD73stIqNhXdJ0Inxn1g5dRPOiCK9FqBFVBJYm7KpQuy0f656P3RNk/7633tLc9LSOvvNuALlHpJsDTmXIlU44n5Opxbxz+w69tXdv+D7YmaRA58U4gF5TAKLlLwCtWJfbpuEZA+ziBzIP9iv5PGajGWiNbRrPlUkcxh04hmdyKl1uveDviu21cwGIns5au3DsL2bgvAJakwalBTyLBiMJAAKBzcYx9dER3lMJmAuL5uyXsaMcdiyP/w0bidajo6FmupnatE0eD4Ki6XR76g9HQVEZ1EJQlcVYFDUgVaBxlIKZ8UvOlJ9pHCE50ShsiDqKimFNgUieO0IUujb3y+eOvnz6058OIBSFEPkBUELQcQz/aWXMK8XdMQYAlyguTxSP70NZIAgxIDCu7VBjaMAiIrpMBIM1Stoj+eYcy3dikACEfelLXwpOObUMUKZ8vyO7AF50tuG6VlYnMobMoLDTaeXjdR/niLtQr6NkNtZjxtQkSMZ1uGc7mQGg2qAgtztZoLCjaGwAUKOOcfJDJ5Mg0KOUQz+vrYJajI+5JhWFsWCs+F7sLJ79Cr9whV/XGfBaM0jKK2uBdcBaZ48SZQ5O1kadAhvhv4oaKO/nvJ1Mt20Gdp/sXjczzGJnxJ9vdlxsZLNXzTaYBK3icwOrYqPuEudbfsVsra0wpLY6//5uyx8blpZnMZjva57KtrAj4PEjlwA9cEbdIcvpID42BihPZQxvdWzn87j4HifnI15j7D10H7WtvO9sxHMNgyQAPDC50MXoCVIHmSM7H7EtyO/sa/QtzAB3jwIc4prbtm/Tnj27Q0Hze267Sz/6xjc02PumrpL0wK5d2rFrUSuX7dSjb+1XObNHV9x2t/7Pv/zLkPqWln1lLYI7/P9FZ1vrO+SMO2cFgGSjULjLCnjNso7NJOM9nn9c6xF2DKxidJedbK91HD3BPAqNZsbKlWvUqtRSS9MF7KS2WjPTOraypNmpTIvLK7pjeaAHty3q2kyaJyA46GuU1Vpe7KjevUN7l1b107cPa2/a1htKtESNqE5XGpfqUK+rYqzk47WDXdQqcnXSJvBU1ZXSjdRfwCnbFjAuhkMc2Kb7b6vVFLpvdzMNikFwPLMKey5RHQprJaLZoIo6MKc6Wa3ZmUQ37FzUta2eRsOxXlhf12B2WguX7NZjTzyhdp2qVVMLJw11ecqqr5Ta7+VYWdJWT9NAVFpp4TzXmisSlXmlcmpKamVKRpXSUDOrFTowUhy+SEqlHXg8lUpq7BRlM76sHTpDYp8kpJvmTcAudnB5VlvZ/+di7zUsuSaFiR8AUMoroOfefeedoOsIhNq2czfR0NXtuuuON1QCuIDh6PRe1io2n9Pu2Ge/93u/F9Yoduv3v//9X+qq6HVrGWW2/9mM0fLWYJbBgmDXqlRbRZMq2pkW7RCocwZrK6mLAF6VdKrsTWtpfRjSSWe6bSkfaCopAjNnXGdSq328Y6xLhZgV6xpIlvOWNQ64MDYHSJE1vI+cYe74sZ8Z6w/Px6/Ct4wBdX8vYzBjiPdMBPHvPDdsfF7xLQzS+XyPyevOjCXGgyyLdSHzwXUM3uDjOAgBNA4oSf0sfDtArVHIMiEddqA2tRF5frCtyiKkBl577dUaDtb13sF3ddftt+unP25SXq++7nqtrK9rpT8IZWhefQ07H3+so+3bFsPxfF8BEaLIAzuLcbO+N8iWx+871vHMEwAvOoe0Yr7LjDfLNz9brsfnMbHG68RMKwOQrBn21al0uJ+fwUKfH4PXZ7O/Lpx7ZjNw3gAtK5J4EcVsEMAJhBT1s2JGiR3dUy2oMxvuhbM8A2bB2JixEA+0805b46LUdK+jpBgqKcdqlSNN97oajXIN81KdmQWVSab+GK4wrbHbysfDIAhDIdIAdtBCuTpe/NsR0NgZONETsZGIwCHyBADKPaKcAJJsSLomB8bCV77yFf3VX/1V+E7AJViAAF8IqM9//vOhoyNCnjQHIhKANBjUAEwIQwAurs3vzI+dM7eFJUrEMWYVUe+HNQxo5SgzkWa+h/WNwQ5Yxo/rhvzFX/zFLxWh32z8FrY2dCwkDQibCsy8cE8G4TjPhfOdRjnp8NkBMxvLtGYL5GAIVA3QdOWVVxxXBIwR8JnziNQE53YD0LIhfzq7i7EwPsBHnB8rXCut07nWhWM/eDPgtWyHl3XKemb9ei/xd+jKtbR0PN3VEfdflVNyvmY2Bg0mwYV4bPFnJwMhJu/ToJENL+9RXzt+3+fG32s9bHnBMzGgZWDRQajYAWjkQ1OM29fjXLN7LG/O1byeDNDiOwzIT47XwNfJ9A/3bacIMAsDGp1hx9O2TWzcxnL0XI3xfFznVIAWn9tJJDhD0xicb/94Xu3I8rcDKg5IeH6s77lm/B7rBGCI+aRMAE5aA3SPVVa5di0u6nMP/rZ+9s1va8f+d3TVSl8fn5lVVY51YLGnix56SO9M79Ar/bEee+klvXHwgLJupdW1JXU6PaUAIhSo3giesH5hiAEYxOmGDrAZ7OAZMgZsBO6RsWNv4PxxLeQSeh5mgNldBsYCMwDN2GTshbaAZSoNW4AstabWqBOVaL3T1hCQq1tpfnlFNx5b1hcvvlKLGuniqtRl/bHmVelof1XthRl1tl+k59aH+t5wpOfbbb3WzdSf6qqFo8n3AVyVBKV6je3SIVWwqblp0AFHcpznAcRyGhOOY1O3krlqOkIO86GyKdL6anXyMBrl7SoUiAfQovthPcr12fvvVS9fVvnG67r08FqoofPjcV/7Wi1dc9vdGqWZXnjlZVWhK2FHo35f2+Y6ysuBkl6qnKLu4yykCY6nSnVTaa5fqRgWAayjrEWrrDXbmw7paHmZK2mnGsEMq0mXaisj2AHbJ9TiarHhA7BXUFB/OArPip9g12aU5/9FUe3zsa98Tb7PwL+dXgPkPA/AWus7s+AdoA01Cam/NjV1PJjj6zmQyfewRg1s+XeOs/2IzWZGnlMO40DS2Yw/lvne04wryP2q0FSnCZhWMCWTVqi1ROHwEHxd7ytjfwKoDEYBEOHZp9VY02nTlTtXpjqULYEh2GRCsGYNxhmks56LAao4oBLX2rJtbD/EAM/kPPwqAC3u13XrvDYN1gUbHFblzp2hSDnPEB8E+eo0Q4Lr3CfzyXjMjuN3Z4cQWLAc97owkOX14jXptdcwm5KQdhxYrYDdyI1x0QDSgZ3JPqo1GvTV62QBpPzUAx/XE4/9CI9PN37khiDjnn32OV1zw0e086KLNchLra0P9fobe1XQQZEjYWBVzT7uD9dV1s13s0YBvAgAxHZLDMjxOzVXyexwx0bLZ9se3neMLWZn2S7gc+ac/84Q87Fnsjes+38V6+dM7u834ZzzBmh5IcaLx9EvFhwMEBYuzr83GwvhXAnc34SHdzZj5Fm4e4oRfG9s2kxXpIjWhdp1rqwaS/lQachtpoV2R2vjOkRfoAtDKw2ClQjaRj0q6lcgtAzKOGpgA+tU924hjVAHgLKQoBC8HSqnN2BUUjgSp4OoF+ARP6QFErHiWlyD+jz8TZSM9rYAWQAqIPywpxCIKAqDPShAAC+iz6RVoFzcxdBGOkoJEAzj4atf/WpQxt/+9rfDfKBYMHz5wWDn+jjnXMPzstk8TDqdNhgsMLk/7ofvIGWDeWBOAM9gEDitg3uxsnTUwvvRSjOOZvA9wbivimCo33//x493VOFasMsap4NobotA2vFU4tMFoG2gOUpuph33Y0fqVGvkwucf3BlwZDUGPtyam7XHesOQ45W1ZYPEDthmgMwHaTZsiMdGdbzPDbj4c4PajPF0DabNwL+T7Vc/m/geDDxyH35mk0aiZYtlo+/Z6VoGu84FaB0DgvFz9/uTNkU83q2sHc+79RVrEr2BrvC8eBxbud4HaW1aN1jPAuSxDx2c4XOntXg9xLV8XAMmZvR5bXsebOdhB5Jy7pT9hnlRBx1UF4Vmp6b0zNf/Wh8ZjHXN0opuWhsoaZV6ZbGjvfOzeiOZ1fyNd2jX9TfqhTdf1zNPPQZ8oZXl1aCn7LAZzODe0MWMCZ1NcMrBlNDVeXY26FIKJLMGSAmjvIGZEbzH5+hBpzWxDmLQLuhp2FKqVaeJKhhj5B+WtXpjUg2piVWpMzul9fGqtrcqXVuUum12XsVbb+mm+XldWhVaHA61u07Uqmqt1Jn2zc/r4ekpPZqPtY90um5b3fFI7bRW0aqUVwBa04GZ1goJeE2ZD+4nBABJCe52N2zspu4LtWqCTZc03bqwWUb5iDsPwFCrThumRF00xd/JHmq1NF0l+uR116p++ee6bHVFtycd5VWlx+ux3pqd1TvpjG584JN66vlndPDYMXV6sxrREKCDIztSBY2u1VZV0I2xVNGhTmupqXFLnVZb6dSUBuNRaDjU6WTqD/tK0iR01obJ0Wl3gkM8Ho6Vjxr2BQwybjXsWdh3w9Hx5xKzvk9me52rfWoZaaAhtmsCm3/btmALYndic7oGm5snwWhy6Qq/xxp0nVHGwHp1PVivYQdjmQ+nrnEcn7NenXp7uvbaiUCf2Fbl92a8AKo0FeqGEhx8f7BFy6ZmGAHwYV6o3elqemYmrNP11RW1W1I3a+nokSOamplv6vVuFDs3O5T7x/a1brEM9jo3sM79Mgc+j8+RWQY4LZs2m4fT1a+nu2YMtDTATdO4walvTpWDoe4mSYzXBd8NxDO3rvUUBxdYZ8w5PgsdD2M2O8c5IGjgxjVKPY+Nv5CGjqowsEakCXd6SlqUfIBB1g410fD1eu1UWVKqVY312w89oO/+zV+TkxPsgzvuukfd6VkdObasYVFpx0WX6oknn9Z7h45qZmYuXHN9jSYNXVV1qZWVJSUpRdOQWS11sm7oaGrw0TaJ1zAp7Owd0sd59Ro3UO/giYNSkzrb8togKfuDNbGZrbTZ843XiNdQbC+d7pq4cPy5mYHzBmh5IVqQs7DYLDgkGBHU6GERUtjbbCEvWv99boZ44SqbzcBx8GIjLcR/B0FH0dJOW6PBquY6rQBq/fYD9+l3vviFIHj/6D/+iR5/+nkdXRsom5oLygn0PvCynLpWNkVEbcjaoOReDG6d7MmwFhDMOBGOsCK8bGw7osD9AHrR3QUwh6gpRhmCirpXAFywuO64447gjFBbACEOAEa0HcFPa2dqc/kHQIyujxzPmnVE1xRfG+8Wilyfe+A8rkN6Buub+wBkYyysde4PxglAGsbMiYyK2Nk3COzot6nWnIuSA5BjP2HYBJruRkTL9HQcBeYqBhRjRoGZUozFRg/OBNe6+eabwhi4JnPG3OEMHDz4XjBW8nETAY6dcjvcFu4nesacw7OzwjWIyP3Y6Lqwcz/cM2DjzWwt9izPnvQK9jr7gPXOWmP92WiJu/58GGbIxmRsvMXRSANF3ttbcUZ8zKSBNml8eb96Hk90XnxcfMxm1+dzy0rLFwPrW2HnbuWZngjQ8rnxXPo9BwQMwpxK/8Sp8chBgBfWJeOL5d6p7mUr4/l1PMbzxb6MnUOz1ngPXejPnaZnHc/nZj35eTjFA+cSvUXQif2Nno4DKtgfOMZ3332X3nz8MS3s36+/c+XVuvbdQ6qSXE/M13oiH+udbLsOJTOavvgK3XjLrXrhp4/rnX17NTM7G56R0wbRZ+gYgCwAKjs6AcAZjcJ/0ldgPKOzSSfkXNfrceAnZp9xTdfP8ppnzui2V5M6A6sopPw14BYgS5ZkSml3OKo11etqbbiiTlaqUw60OM61/b1VPXj99ZquBrp0nOuG5ZHSpXWVswt6eXZafzha0zMwW3qzAYiaHa4rS0v1u5X62F/ZrGg6TTgRQJA1bOefOjjMcV6UQZ7SgTDYGkAKdR3ew4mGE9OjjEQt5Sk9BxN1R+NQu2p1qqW03VJvkOv3b7ldF734km5c7+vytb5GdaVXFmf0s+6Uvr8yVnrlVdp1+W498dxTWisqbacr9DsHtG1mWmujodrdGRV5GphV7el2w8wZ0LlwJhSlr0lGpBp9W1paXdL2ndt16823qspLdVsdLR9d0aF3Dml5mQBhw+6A1FFRS2xjj1q2mrHuYNmp7JNzsR+9fwyuxMAD7DeDLNiNBqQcwOl0m/qzDl5yjEFU24dcDxsQsN0MWNY113B2gVPs2GvIYLOCznb83tuxbuL67O9tO3ZofdSkgH3srtv1+isv6tDBd9XrAma1tN4fKC+rUBj+uuuvV1nX2r//bW3fviOM5bVXX9P87LRuvvGmsA9hSBr0cXF/6xfbx7YhuB/Lbc7hflxP1zZEzObaTN+dT0Ar1pcE1Z2abfliZhaBdFKwXZ+QMZml5iBwbLvzeVP/qknXw78hOyWuB2X57HVoprF98+PPNAEYT0KaaKif18rUogEFW7Hd1hhgsJOqnVQarh3TttmO9uyY19rSEd3/sbu1c9durQxz/eDRx0Pa8PTcNm2/6FK9/ubbOrZMqmRT564BXTsaDvsajftqd5GbvA83r0MFm+M1EP1cLc/uu+++ANgRlOAZI7cAttgHjNmsx0lAK7Zz7IN4Pr2m4n17Mv/FsiX2p7Zy7rmQLReusfkMnDdAyyCEBZ4FEsgqIALCjkLcpDFZ8MRG8NkK3AsP/OQzYAHIpjYl3XnGRdWg7HU+0K6ZVJ+46yb903/yD/TCs08FuvC9Dzykf/W//V/64ZM/06Bqa1wlgtUV7Imq6RhYVC2lGUKwMZr44XWrDC0UFwVcUXCsE8AlszbiaBvChDUFewpjFAoq62hhfi6k/T3yo0eDgPtP/7O/H4pl9tfWQzrdXXfeoZWV5WDEcs6VV12tF19+OXwH0REKdQISUeCea7cD7ZaONRh01AZpmBIIVKK4RDNmp2f02c/8dqihdc211wXjGQCIH+4RIIu6QAhgwKGTAVpWqswZqYukT7Jn3KEJppm7R5pdZmMcIBCBTmcqd0Fx1DxW+HZS2WvcE9ezwYc5jlLFiXMdMitCIvWvv/ZGUxByI6oxyVI41f61o8P3uuClo08xG+XCPv5wzgDrzAZVbJhjtEMlB1Bm35s1ylrDUIvlyQd5ZuL9bWff4D9jZB2TzNUAACAASURBVKyx8XW6Y40N5xhwjo2w+JgTAV+W29bjds58zcnv4e84UmnwB7kfR6HtVJzuuCbnZPK+/bmdGjN0fF/cz1YBLdswHI8eIkhBiQTPIZ97fHYy+ZvxbwV0PNOxn4vzNjO843u2rjYLyTrXaVLcg4MkdpSOM7w3WEF2yK3z7TDZznNNGANPdvA7vY5G45HmZ2eU5Lm2FaUuWuvrlrl57RgPlXRT7Z9J9fBbb2kwt1PDzqyKpBNS4todaTQchM54pKxYZ/mZECADHCC4xPcSWDLTG73v+l+Mz4ErPkdHmd3B+wAETunivs3uMiDRYg4SSmnVoZZQi+LqDUkrAEYpbOgENtFYSYsg4ljbO21tH5a6amZW6/v36vJaenDHbs0r02Elelktfavf13sLCwJ2Cqlag3V10lrDrNYIGyvrqqykDg4p3aRJw6thVdGZulBCh0DWaF6qpqxE1gnpbbPbF3TTLTfrx48+FrowkjYG1FXClqpTdQrgpVqDGYp1p7rt0st0z8J2Db/3A32kqnQxjLAs0f6O9Ndvv6vXd+zR6uyCbvrIdTq8dFSvH3g7dE2+4qKLdOzw4ZDGRG2l9X4emDiXXrJH+WisQ+8eCnN16403av+7+7V/6aDqTqJWUumSPXu0c8dOPf/M80rLllpQ35ImrRQgq66LAIQlrURjyB50bKQOKODWBmhZZ6Q6lmE+QpVXbFfmLTyeOrCF/NvZ7DMDnJY1lvG2e4Ic2ii071Q4B/wpjm3Q2ECNg5Ici21sgM7y2fLO9rz37+T3nyxgcTrjtbyblHVkJNx599366dPPBgDud778BT35xOM6+M7boa4sMuNnz/9caxSm7/aOdyx/+ZVXddVVV2t2bl7PPP1U8CV+/z/5O/ra174WAK3YVo11kckPDpT479j+tBy3nIp1z8mCM6czH1s5NtZV6BNAGTpROtXQQR9sfXwWwC7es6w1YGgmOzLINrgJA9Y/+D402LBP5xpTDiJ6Pg2EGjgLsmw0VLfb+yXwk7TjwLDrdhEfatEwrM5Vj9c10641l1X6zKfu1X/1D/9BkIuPP/WcnnvpNT36xNMaKdNHbrtHL7+xT4NRGdJP8aN4xsgZwGhooMPxKNTSggUW0g3JTNwoG2Af1XaTbUan3LrMgZ9/bF8xZtsB1v8Onli/HZfbGyy2SX9m8vl6nmO9b53qz7ayJi4cc25n4LwBWrEhbJogaV8YBaEbwr59wXjAoLDQtdEZo//ndrgfvqudyBHZLMoQG6yTG5+/rQRQ6xT+q0ar2tEZ6V/8j/+9lva/qK986bP6xte+rrF6mt1zg/6b/+F/UtndrpVhEYyIXjdVWucqclowd0MO/Ml+YqM6dhJYL9TMQlgBnsC6QvAitBH0Bj6IpCI8AXRYVxSvJS3ugQc+oR2Li8HxOHz0qGbm5rS6uhaKZQJiXX3llbrumqv0gx98X5/+9G/pjTfe1FXXXqvnfvbz0H3l5ltu0Q8f/oHuvOP2oExvuP66jbzxZl4Go3FgpJFVAGh04O39oYD+9oV5fea3Hgr3u7hzl156+ZUAarG+We+wxBgPkRdHEhiTBSCKjL+JNrAvHJHhuTAfjNe1Oki95PfYOYijPI7ImfIeP4fJebdys5PKK/MMkAfjjOfAnuWemGezuWCBAeahDM0cs9HAce7gYuXgiL6jJ66DENdeiY2VD99uvTCieAaaCN1GPTZ30ZICkMoahEnhughmQ5xOykSsR2LDw1HdeL1b/vg1/mxy72wGBviYGDA6lezj/hxBtNHKHj5bsOf9XGWetxic22xODVrHAFgsJ84WEPLzRv4FNinOPZ3QquqXIvaWfbH+sS50vRY+wwEhsEBTkNjYdWqjWUr+PstQzvMzNrgSB2Tez2d1su8mmIRDiny388weRNa7yYnnId5PXPNs7TfYTXWrVp3nmq0TLeTSzrF08e5devnwAY2zRDt3XqQjlAgYD1Uo0VQrC6yoQUpqXK2szgLgYeZvzPrFDgXUCml4G41QYDITLIo7qG02P1sBBFoUMQdsoc5R2jRGSKtMVFYv8dNCZfWROm2Oo2YlqXwAoaW6KrVNiTpHjuna6RldPzult/a+pf78nMode7S3X+twWWnUa9gM3bJQRtAQ8Cnh+6SSOqYb4AzFm7kf/lekXaV8fzNfyahQOqILmdTZPq/F3TtUjcZ658B+FdU4pBipynTJ7st12cVXqjM7q3wqU5EPdejlF9V975Aeuuhizawuq1o/pna71tHBip5dXtHzUwsazW3X9nYvFG5f6q9px57duunWW3Tk2DE998zP1Jue0fporE67rXtvv0uvv/SS+ssrSspaN15/k4Yq9cy+V1SltbKi0Cfuu08vvfiilo8sq1u3ldSpKlIvk1plqwxgFvMRnPKEuXaQtVSaF6GofF9VYM1RXy0jnZKi8zjXHQqX56E+W9bOAmuogR4v/Gw2AzGghZxkL7HHkJHUxZvfthBKfHzh85/Xd79DrdlpPfDAA/r6178eAlWAFhy75+I9YQ/S1ZG/kZdB76+t63d+53dCIyeCwsgeA+P+rpM9mVPtUz7nvnmNa0Fu5jedagXEQIb1iPXK5LnWAchQ5oM5crCH+wE4p6Pld77zneNMMwNdTmONfb4TBXTITsF+J1iPbjIoz/dbVzFuA17W2wEIhT0Y6g9S+66pc3XcR0hhVDb7Ih+tq6tCMzBMx2v6L//+V/W5T96jo4ff03I/10tvvK3/+Bff1DDpadsl1+jYoNCRpfVQa48GY9TbUtWwRhsYuaVx2RRwz9JEyQYRwiCwx2qQ91TP5cLnv3kzcN4ALTapnRAWLBRIF9CkBbSpsUx5HLWwMX8qhsdv3qM68Yg3c7BiIcuZFrSxo2G0elII03VErVRTWa1uflT/8z//b7X27qtqK1e709Na3tK2S2/Uf/fP/xcdG7XU6s6GQvIYOnXeV5cie1VrozD85vdt4WRB6qOcogo4xb0CDsEycj0AKypHHFxnAAYUzI4//uM/1uLiNj30qU8Fyu3BQ4dCrv54nIc5oND5LTffFOj+UKD7/XWtrq1pYXG7/uRP/1wL2xYDoPXYoz/Sbbfeqv379+nwe4c0OzMdDJz1fl/bd+4KtGnMRpTr8tIxZWlLV11+mW69+eZQE4GoLCwt17RypAUHAcDKBoENbl6JEMOucn4/oJUjCOwXgCAMcYNdfq6O/jE3GBVxqoyPOa6QNoCD+Jlv9oTYk1akgFqAhqRe4tB4bdlBxOBwUd/NIosGthibWRqu+YXT5B+vx/ieL+zzD+cMsHbiNAnLfdYcwC1OJ8aYI2kGtLe6Nmz0xACLf2eNxobrpKyMwZQTBQxO9L7PPZX+shyOj7Oxa334QXryk3Pm+Q0G8kawhHE5uGVDOpZdjsKeK4PVMiyezzha6wCB15aBGe4D+eSotdeHARw7QBwDWwInxPrJARfOcbqsgUvXPYnT739dnzH3Sjo7c0RqPsELz6O7Z8UApO24re7Pk42b+k9ZWWqhlai9sqJdaabZvNbyeKTDC9NaTzPNtOfUzwuttErVWaIeLBxavydlAGzadOcrm5QtM194DjxTdBnt3h955JFwG3FmgAH2EzmK1qMn+xzdT0/DcKwAnKSszAIjaRRqalXqtgqpGKsa5cFWqHs9teimOBpp5zjXFWWhixNpV5po35FlvTPX0bHZRR1JpjXsTWutHgdAqw0DCdZX3WoYYQCBoTFPw4rnDvg8rWCMJRoFQEtK8jKAWj3B3Mq11irV6mbKSBce55Q5UpZmykelOmlXvYwAZaLpbXOame5p/6sva1vS0sxgpGv37NYVl+5Rf21FRT7Sz99+R3tbmaqpWY1XVtVpZ9p58W5dc/11evnVV3XF5VcG9sVb+/frtf37AnB239336KXnnw9Mqk6Saq47o4/cdou+89RjKlXq8sWdwXZ79KmfKMs6SsdJk7oJcKUq1BCju16nagCtkQC7qNNVKy1xuAnY1upnVFir1U6kbJhrPmdU0mq71qCVKIfZRYpVmNNf1935/t8Xc2xbzzY4QVTew04kCwKGEJ3Hn3nmmSA7sJUBjJGXyE7qv/I7P8hR7HxAGLImaO5EGREyJQgGe7+ZFXqqgMepgCnux3LYOmHSVtjqLJ/M/4rlhPU7Y2COqNNHxoaDInwfDFL+Zi784zQ73ncwxLJ3M+CO93gWNLXgGZhpGvta1ru2P3ydEHwhUo8PCBCOJENehP+JiqoBvEKJmbpUWo001Sq0a7qlT9x5k+666WrtXNymQ0dX9dzLr+svvvlD7br8ar2zPNSgTLWwY5fW1/vNuQ0M3zxbmKQ0DwDgx14ocyIjjQTbANBin/Fk8nerz+3CcR++GThvgJYFjx1nNhigFhsIoAFmjcELjnEUMHZEPnzT/f6M6ERg1qRS4O+QRkG74QqDIVc6Oqqv/Pa9+qf/+O/pJ48+rKnpWd1wy1363/+vP9dffedRjZNpVWk3GFOhekExUDvLVGE1RV3wJkceC6fYCDaogWAnNRVDmhpXKE3Ocetd58PzHsoRQIvIEPWrbrnlZk33eiHKsR7S6KCeN4UXiYIuLMzrY/d8VD/5yRMBROL69338E/qb73xH8wvbdOVVV+nJnzwRCneGKD0FNZ3DTm2DAAo1tQBC6sHSMQ2HA+3cvl2z001nmjpp6e67PxqcAUAbp2qQduhuUSh3O3k2BLgeoBVgMGNxCqD3h9uHO1plw8K1Qjh+Mlc+PJkN5WDH40TzHwNdjuQYKHNrdtd8cK666xQQ4YZ1yVhRyNwH68kpGk415t7Z/0TqXOMhBrPMHnx/dsuFb/1VzADr3jRwvs+AlkEFAG3XkHB64ukAAaxjM0VYW06N8H45nlp73PHbcP8iwNfzMLlXYiMrll0+/lTG9OR+tBw+lZH+q3guW/2OeIyThrLn3gAVf9tpsPwJxvFGTR8b+l4HZkZt9V5OdJxtCYOiXltmGvmekKlmAHAtjkM2A3xwDCAIwI678Dlo4Pokdmh4NRuMa1BgHJatU9r43Aw838vZjvF8ns89knYPWwudhS5j7Iwnrs0Sr/vN9sPp3mOnqjSfl8qOHNJV3ZYume5qJkv1xvKy3pyb0bFWT8m4qzxpqU8Tu04L+EJlVaqgo16SKi2rAEq4tIJtTbOeAcwZE4xpA5rWsV4vp3vfPj5PE/Upeq5KMzAECymrUpVJqrVQX6vSdF2oAxhFnRgKmGepuuNClw1KXV9XunztmK6f6WmmqvTSsSU9N5XprZl5HerM6zBpclPtcB1YSYwz0KyCYNooBt8YZIH5ABciA9CCVUFqXuhWWKlN7aoaGKhSn5RFuggynRldv6rQaSwvxqEuahq6KUqXXbxHF1+8R89QXxTbq9sLnergWNx03Ud00fwO/eiRR5XOTGlYUEeJDmZ93XznbVpeWdbbb+zV/MysFrdtD7WWXtn7ptaGwyCfp6d6KobDcE9ZIT340EN67OdP6+DBd/XJO+7WkaVjev7gW0q7XWVjQMuWMgpH15WKFCCvDKAWNcGwP5nXwNyqak3Ra0CJ+m3el9r1WNnSkq4KgddSr6djrU1Nab0mZbOlGdbQRsrTma6DD/N5BqjYX9jkBGkBogChDHAhUycZQIDhlJnBVqSJEjIFuUjdTPxCZDEyh8AvGQ1//ud/frw8h4PCTm0+m/m1HI51k0GizQCq0/muST0eB0T8vXwXdjQ2sAMezNe9994bGGoExa0fY0DHDCuzS+PPYjuF58I8ch2u77njGPQr+s16O9a/AejaAHXDfRNcSFuBUYXcyMs6dD7kFYkyN9NVNVzVlEa66qJt+siVl+jKKy7X4aMr+vFPn1O/aumdI6uaWtyj7uw2XXXt9Xrl1Ve0vrIUZDaAGd2lzClFejXzUagqGrDL93kBxDqdVfibeex5A7TYJBiCbCpHwKhBgcACpECQxVR1Fivn2NC1cPnNfCznZtR2LGIwIxZi/pZYEIZ5h4KddbR05JAu2TGtrFzVA/fcqr/7e38rGAX/9//7Z/rhEz9Tv0iVTS9qkNcaF7QQ7qiu8kBRpcPQBsq1pcH4Xi2gEfysF2jIsJyIZKAc3fnMzo+BU8AS8sZhCl100W796JFHtLy0FHK+AZ4AtFAYO3fuCB02Dxx4W889+6w++tG7Qxrhe+8d0r6331Zvajoo15///HktHTum+++/X50sC9H2Xq8bihnmeZPnTQtslMNbe/cGoOymG28M0ciQljgcHe+c6NRA5pYURuoDAWwZ8HFKisfuegAeI8oH54jxcy3mgN9jxen5M0hgOvVmERw7HZs50l4L3CvfwXV8bf4GOCSNEgfPdX6c02/ngXug2UMc9TFYiiyI04AcKfN3cG9nm7KypQV34aD3dQZ4xqbQG3DihpxODDuEzwGbDYzY8TQ4dbIBxOycOEhiIGYzo9VgbvxZDNbEYO9m4FNscG0VnNrM+D1bg/pX8WAnZc/kdxpwj4FKOzfW9a7nEdcQ8Ro42zHEc8h6cfcjXtEp2CBmC9ju8HebmcrftlG8Xu0MMC5sGTtvvPIfJ8WgieWi5aQBNKeZn+0Yz+f5MeDs9vEAfG7iE6/1zX7f6vrfbAzTRakr1dblo6Ee2rmgXXWulaUjen51WU8vzOudzpwGw45GSUvDbqkya9LNagpUiS5+BNTy4Cg5HYrnBxDHj51J6v08/vjjQZ8axGR98N/g1pnMcQnTB1u2rtSrcrVhilWp8laqtQ7AVq0sH6pXJ2rX1PlKNVStznCka+pUd2Yt3ZMMdfF4oF4hHZue1o+6mX6wvKaDnQUNp2Y0xM4K4BUgTsPQglEE+NT83aQYFhs4F+AM7/M3CYpZK1GL+RoXamWpWlN0KSxVBdumo1He1LmpqEsFyykwNWrt3L5Nu3bu0osvvqyqTjQcF5rfthgaAxGkAqgKeyaR9uzerXf271fWyZR0Uq0cO6adM/Ma9QciiWlu24KG4zzUzgnrjbpiBFOpt5dluv6GG3To8Ht678A7uv26G/TW/n3qp9KYDowhrTNRF0CqrpSntaqNVMtQHatgMpqUTwC/qZz5STSm+15datvqivYMBrp3YV6jUV8/WVnSgW6qozPblfdmlY+GFxhaJ1n8PC+Xv7Csh3WErEAesIcok0FRd+qw8oo8tJ3HsTD/WTOcj12Jv8gPtaOoB0vDCFIOAZ6dqYAM9e9nsjd9ju1jgz1xwGur+nez4xyYjcExvtPvB8LARppjbP9wLXQHoCByFrlkWRXbR/HvHsskqGX9apnmAJG/Nw7ebKrHQw3EkNZzHNAKNlRIR4RTlYQ6fQQQFuZm1WtL02mlblKo6C9pF507Dx3TsKiVJx1l03NaGZb6+AMPBR/r4LsHVBdjpRSfD5XfQY6TAKRVMLW4flmozH/RdGpyPs/m2V8498M7A+cN0ApKaQMJpiYK9EdHNplO0g6hmyKgbPR642/FYfnwPpKzG5mNy9g5iyMEFqyTQMcvod/wzZMsGDDFcCnQ43tpqaQuGiXWndG4aqtsdZXXDZVeGHChEOkoFCsNFNWTULZjBbKZ8RtHh/mc9AA7FyhLtzLmPT4HOEWZEvGg+OjK8vLxLmkFxU9nZo63gMVZRpESvUCxYtDCjHrtjdcDUEOHJMY5OzMTnJ7VlUbpYjgtzM2L6zmF0Wvc6YBuKYxx5kKFBp9wgJwuyHWdsscTj2t88L7bortYe2B9RWwSM0y8Z6zouM/JPeUITAwSb5YSFT+HBsBr6hbYCHE3HXeEwiFg3O6uaGYVYyQKxw/nxk6t78U0ayt4R5B87IVozNnJgV/3szcDtHjm7CfWAnuUtQ9Ly0CDUxS3ujZi1m8M1HpdxnvndB3wWEfFoFd87ZM9g1MBYr/uz89z5/FanhgcMnDI+9Y/8TwZ2Ga/uyaT25Db2TibOYift7/fjhf1RdwVluACbADWmnUmMo37gr3D+66D5W5ZvHfdddcFB4R0GhcM5xx+d/CB+ycogyy0PWS24QchYMd8/Ot/86/1hS98Qd/4+jf0L//Fvwx6l7qRk2zJGOyN18aZPMP5caGLlwb6g6uv0dV7X9ee8bqybqpXuqm+vbCgR9dzjdPtGlArKR2oauXK6kKtKlVSTTVpaFmhUT48fp/WQ2ZDcP+wtAiUsd5cG4y1CBOPZ3ymPzCiqKGFs9bSWHCAkqqlcZpplVpN1KzCmRuXykINp1RV1lI3z3VZUemOJNfHx0d1Y5qotV5qf9rRNzstPZP1dGhqUYfGlbIuNcOqwEAKjm/dMIqop4XdRTJPAegQUgxrpSGFrgF9OKAuS3XpYBhyfCjonqqmmUFRKWt3lbfaIfUImy9JK1UptafyAFRhF/VXBuE72wnNcgqlnXYAxQ4PVpR0SNlLdP899+n151/Q2uqKclKM6lqLWTeAZmPqnQFk0Tkty0LHu9W1dbWoX5UmWlehudkZaXVdXcArnN2iEvlPZTvTWqtxgmeKRHjCQ8p9hWLVsK8StYsqzM8oa+yXXk63RtZFGrpJ3j4c65rlZd3V414LPTdc1yvdnn7WndP+pKVi43pnugY+7OcZtOLVTX2Qm+74TXAZeU9A6sEHHwzZBu5kyn4DwOJzCsUDYLH/AHOQneh8ZC4s7b/5m78JQWAD0pvZt2cy15b3DiZP6rOt2AOTNoUDsWaDxvc1aSNYb8Z2vZm8MNNgsKF/XEPU92O9Gutd+3TcTxwcd8DIMs/NBLg/noF/fA6vsR5HirRhZ6UbRJOyCmBWnWS69oYbQ3mWdpaqk6Wq8r7ee3uvjry7Xw89+KAefuTRpgA8tK6sq1ZnquFjVaXW11Y02+uEdENkZMMd3aj6R7OGpAFLLwBaZ7Kyf7PPOW+AFpsLowGgACSeV4SW06/I7cVpt2MTb8StCJPf7Me2+ehjECsGjGInw2daGE8CW3wOUl6UwXbQzFRbw/6yOtQeGDWttgOYk7RDnawi8NfTja41TeooFNUG3T8xonWi6IbH4EKGpDsg3IgMu75FHFFHaFs5YWxbmVCYvjG6mzRKELaQlgelfqMQtQElogGBiUTKQlFoenrqFwXQMULXVoOCRWEfPXyk6TIzzsMr84wSz9rQ9Jv6DbNzc8c7OroLoB0ap/Fxb0SsuCcXXYe2bUoxz8EAniMuk4prs+iKFae/1/NslosVoaNDJ9pHMZDGPdlZc0ojexeHjjmhFkCcXgP7geL8ZprF69Lj53oxDdpjNDPgggz4cEs4P+dJQ5K/2YtEdzGAY0q+Uw1iIPhEs8S+dKMCszj9XZutLa9xA6427gzI+Fx/PnmNeI0HBxOm6xn8bCaPz+Ay5/2USfkd6xPLoJC+sNHxL5ZdMcDE+5YTcWOJczGA+Bk5sm8WFfeATCfYxitOFI6V02Q8BjtpvHJ/yDwAMdYHYJg7lCG70Y1OI8dhg2FguU/E3YyuyeDEuRjrub6GdezLr758/NL/5B//Ez355JNhT8b6YzM2wlZB583uezYvtKc/1j/77Od01WuvavzKi6papfYvzOrfra3qpe6sRtmihuj0dKC6latdV2pVmZJiSnWdqEhzlXXTSMayJmb+ktpDUAuHGx2MLrdzbsbWmc5p0z2vSTlUaxRYDoBtpBwOsiwUb89atTIAqILix01B93aZa2dS6c4619+ux7pkeVnFSDqyc6f+ol3rkVGupe42lZ0p1XR7pMRDywWVG1uH7wyplhXJPIlGEdDjDn44qoG1SHFmgKKcLmNNt78QhExI1aPpTa1uqAdGnTIFUAom/hT1vtTSpz7xSfVX10NRdXT+cy89r3KKLogd5f1cV15+lS657FI99vAj2j41o3F/EAqz8yUpqas0HioaJ3qQ5+pM9QJzC2Aq30hF6lL/KnQ8a3oQUr+nMzWlQRlyCNUOTJJKJTWdYJQlqbI6UbegUlalQRtgS+rkpCemqluJFsdjPTg9q5v6fd08GKiTSq9MZ3o2aemJoqVXh2ONA+PrTFfAh/889hX7Bhs2dAPfKDDO3oHB/6UvfUnf/va3QwmKL3/5y4GhhXxFBuID8sxhIlFji1qxsLCwIwlKk3rInv385z8fPiPg4GAEctlB7LOZZTN2raMm7ZBT2Z8OIMdAleWLMy9sa8fHTAL/HoMZb/xNrVmyRJgzMk5cd9IBPwfRY9vEOsXglZmpZqWiu8wMRtZ5DuPAkxnEQWfTtZ7mYFkrZJ3gz5GRAqZctzJdfuU1GheFjhw9Fo5RmQeAarC6rBtuuF69qRm9+PIrStKO+qNxeB3SqbrbEe4hNAjBoi2LQBQgVg/rKzC0YEMAvl9IOTybJf4bee55A7TYFGwg0HmABlKsyA02xTOu+WMHhc1lhsZmDJLfyCe0xUFbUE5GxCfBrK0Ymg1pvaW0nQWQp6KFM0XJe93AVkIpDdb7oTBgd2o6AFwhTTFNg2AChQ8MrZMAWlYgsSNoJeK1g+NA5z8cWwxPp6Y4lcNRhsnIemBJRe3ZuV5ga/BeloX2sxS+R7Cvrq4EITsa9kO0YarT0fr6WujKEhRIp6uiLJsi8ET6Ot3wilF36y0N2Pbkkz8Nhh6pA7SjbkCqpnsbe8DNEQzy4vwwFt634+2IMK/+nGfnXHkUk1kNplzHSteOo5+3mVWxAvWz931s5uDH64Prc4/cj6M73IfnnzRPDBAMGjusjB1FbHZD7ERwT2aiTRoEfK/3vudti0v/wmEfwBngWfOc7RjbIGN9kG6AYQxgwI+BTxvRcUruiYZuA5HXGFj1npncHzY6Y8bgZsanjzOryAbx5LGnqvc1KYfjvWwj89f9sXoMBvlswE8CWTFI588MbFsG2S4wwHW2Y7c8MWuU67OuYOWG6C8MlY3uhzADSEPE4SIyDjDFD7LMx3AOIBW1HZF/rv0Sd2rld2QhATyAM3dxhsnqNBIzU+MI+dmO9Xycb5DqlddeOX75e+6+JwQl+czpo3x4rgGtXlloR57rH3ZSkAAAIABJREFUi5depk8WheaPHdWoGOm9xQX9qzdf176FHRpl801nwGykJMlDnSQ6CabFTAC0ymSkVtak+rAWvO7iNH9sCxe957m7PuWJ6uttdZ6bUF5TK6sOgBZ1nOj4TAFzmFWsraG61JgEKao4IiBL6qWF7hwP9Q8GuW4uag2Ttl7otfX/JEO9gL3SmtZwXGoeUIw0ywTYpqUiyTYYWdTVkmbGMMQaQAuwLHC2QhZeoG8Fh5VAXuBFbNQNDLYDjiU1qTbArR5sJQKB2HatRKPA0IfNSL3UQjPTU6FI/JGDB9Vqt5TO0ExhXbPtOY2LWtd99HatHD6mlRffUq/dUb8HctdSVlYawr7CnhiPNLO4oGNrq0rblK2o1Usz1WWubpZqNBwEBld/OJQyuhtKbSKuMNSonVUz5tBKQMO0HcC27nispFVp0Gm6OgIcwmADZlwYD3X5+qo+t7hDd60OQ4Hqn3Yr/WBtVa+ks1rqTWtUFxcArZMseAMi2IWA+Pygs7EHf+u3fivIUoLQ7CXALUAqgClq1nLOo48+GhhY6AG6jyM7CWKRMfHwww8HeUm3v6997WtBZlvmODB7Nv6hdcwkO8uyYjJYs9k02H7lM9swJmdYxsQ2Qazf/b793jgN0QEVdAb+stm/sR3kwHl8X7Ftz/sGvZhf5s5+Id/F/Lvx1OR9BTkpal42QDOF2yEowO4MgBcdVVuZ2r0ZicLw+H2Jgh81PzurTptSM1WQq2++9ZYWd+zS2no/sD673Y7WV1fUopkFsrsYqcobYBqZTV2uJoEa1ibU0oYQMRnk+6DYR1vVFxeOO3czcN4ALRY/KDMLm9+h3cdpYt7ERtzt7PL3Vtqynrsp+HBcKTba+N0Ol50Mj9LCYVJITM4CtM+8aGphIeAQjBQ+n8IJGI8CuDUc9APgEVJFMBVo85o0qXFNY4qTM7TsxFqBxGAm6wHHANDk+eefDxFAHAmUZhxt577MdrJxjTBvmGIYkdJ4PAr33+l0tT4YBqEM8ARQBfBFDLLbTgP9le4adZGHqATOyW2336E39+3Xy6++TtMkpVBilejWW5q1TbT62WefDdejewcAWEhZHA2Pd4Fx1N4OOXNmJ93Ph7EzPoxqg1hWlDwrKzEDQpNzZ6fCzJK4Tgvz6/c91waaTgR4OhrEvXC/RNUcxeYeoYpzX3EEiDkm6u10w2bux8c7gLklupWvQTBHlWysnIsI3IdjV394R8GzN2AQp5uytkjTwuDlx2vDhjNrZyvspzg1IU4niw047z0be371HvH69PfF4FVsxPp4Aztbub/NnuwkmPzr/PRt0BscN0DDs5ys7+d5jucnNqh9LTNSY4DsTOfAQRGnqSIPWVc4VYAX1jV+dpY5dgQM5iPPAD5w1GCh4lyhj1xb0LrW7DKcNIBYAP04Kg77gDUcdMVGh88zHduv4jwDwv/mf/03+uKXvqgfP/Zj/cP/4h8GB8sOm51K7ynvnzNd/x5Xuy41W5fanY/1yZ079LFrrtJrr7+mF1dW9FQtHelMazBKVKekho1UJ0VwfgC0smqaUFxIQ4Qk6XXmYBh/m1UCOId9AdDJc+H+bTvE6+N057vpcojtAazVMLRgHgSQi1pXlBgAdaIZUqA8kALUVQum0XhVe9ZX9HfmF3RJXqhSW3uzTF8brehtSgAkU6F+Z5oPgLHgOWx0k24HBhNMNpzP9ga9KIB+wRYL/KtfdO/DpiiLEIR0cKGsS2WkIgWCfRUKx3eTTKPRONg3Wber4WioFGdTBAnHIRgIUJb3R2F/rAz6wfabzrJQDH52507ddefdeuaHT4S6opqb0upgXW06UbawuZpAFgytFiVKilKzU9Oq1gehE2FRjUMNrmGeKyWYmLU1Gg411SINsVBGz8JQgydVkXQ0avVUc12K2QP2hcfQpCyGrmkJhfrH2rG2ok9ddpl2Lq2o3Wrp3amunjhyRG+kHa1kHVXUAbvQ5fCES98giXU08hUZR/dQat7C0Gd/sSYeeOABXXnllWHfwT6icyH25Gc/+9nQuInj2XsAWgQT6G6MrPyDP/gD/dmf/Vnocujv8/48UxljWWU72jIsBuXPBaA1mZ1g0NgTalnjtMDJ+qDoo1h/2Ce2r2Nb2fMSy17rFx/DvDNvzC33gR3u7BIH9uIHHZpetWjmNFTFvoRRSWYvFCrKybQyjYpSvenZcFxoO5FAtspDeiIAVwiw0ykdZuWGv4VPxGdT3Y7Gw344HlCc48jyoZEWPhY+JPUH3ak19nXs450NoHm68vzC8R+cGThjQCve9JPgiA1z6kyANEPnx4i0EzMJqkyCLZMgzPsxnacCfIKJsNFONL7fOGrt+56Mxm9FYJ5szI4+W4hxrKMNbH47cGczb5g/xyONGEobY20ynaG1Ux9iI/85KP5QKWID2GrsJwAhRyMAfhDG/IfxAzDleTDgYucAYYsDQdSc437wgx+EuXYa3WYpRFYY/j6EYmPGQWdt6rgEwUvY1oJ2o84XRtna0hFN99oED1UXw1AElfu//c6Pamm1r8d/+rTKujmfiD4F4BHOP/7xY00tuLJhc1EHYip0OkwCFT829i2MDVDFzydeb6dy2s9FhML1hfxdMcDsOeRZeV2ZFcaaI12jST1tGGisOYAt5oGUFN6PAbuzWYcXzv1wzkCsAzDW2Of8uKYGKQi8HwMHBjpsBJ5sZmyo8T1e217X3oeW234//jzeD/EengSGfU+TQNnZPrUYVLPTsJnOPdH3TMqTWF8ZqON6sWEYy5UYpLN8jgHoWKfxjGDT0nIdPY8D4qCDgcUYFHSRWtdLc2TbYJiDFLF++//L940ubkSMN2oLxk6D9YUDIFzLXaRgDjg93S3NLet8PPfC79RZ4n5gZAFuOZXDTgPHoK9Yt2Z+wSamjqDTWnwvsBNgqsM4xtFjbhzEcEoNcjl21mJ7ws/rTJ25zdZK/Bwn7RmDtozZtaWcIh8XTT/Xaz/AQXWhdp2rW442mEiJxq1Maxm1WNpqlzhBlcZpoTJt0u6SOlNadtUCwUlIXjt1QI3nzhpwOjNjMavvTPdwAK+oQQqju6Dce6UR4Bv2QACVKnUSOFm1+kWpLmyHvGEQ1cVAu3uZrppOtX7ggKbTKdXbtuuFstChotJMOk0xKZXVutK2NCZ1MOtJQ9IDM9X5UGmb+lmVxtSnaWWiPnrW6Wo4HKu9wWAqizJ0KBxTfBkgi/IM4R4r5eOhpjuZLtq5U+sr6xoNcw1H48Buxwwc5SO10iQENdeWV/TFz31Rzzz5nI4dXtL01JxGo3V1uiOV+SDc29XXfUSH1/vad/BgAPBILSyC/VirlZOO2YB7daglxrxJM3VLxXCgJKuVdtta6ffVIVColnKYW5QAWl/RbD7SdKejtapWnvbUmtqhpfWB0i7zXKtbNvMa0iwDo4vukmPtqEpdvrhNhw4eUKqWdu28RO/0h3q9KjQAEBuVoZ5YLDcnAdwzXR8fhvNMQLBucK1BA0WAWewlZIdLaiC3nGXgtF5sRoPksLM4B5mIfDT4wrUM+DB3W9H/p5rjU9nQJ/PRYr9l8jjGz5gNwnj9/MIvAfxpOvnZ/nBQ2XrewRiAJzOA4xRvy1u/xzHWpTwH2MH8zXH8zfyio7g3/naTD2Q6TDr+x3ZASBkumvIrlG5JaPJFzT9Aq1BGoA7ZOZ3ulNqUb8kBlevAquOHrqSzM9Ph/Jwur3SGD1u8UkV5lyzVoL/e7Hk+CAGAIA2CnxmaW+BNTnSgPtUzvfD5hRk4Y0DrVFPHJqU+BYYuBh70e0fb7aT4Guca8DnVvW3l860IvFjZxYLLgmrS0NsMANvKvUx+jwUfrxaGVhQWYpNzutXv8XEu1NeQTjHQXFDgF4BW0yLZvY1hZjWpigE4ylr62Mc+FhhHdg5wCPjPPRPBRnGZtQfbCQCJ4w2eMAaOoaCklYAVqed4M8UTZGTosoiFCHV2g8ga8iApYN/8zykoj9EDO6saqxz11aOt87iv+al26JL4uS/9LSWdGT382E90eHlNadbR7Ny8brn5Ju198w0dePvtIJSnZ2Y1Mzun1fX1jZTBdgC04khv7Hj5/uPncqo1d7rP8GTHTzrxdgb9agfLxr3p0XwO0wHlhZGBguQV5gKGBzn/Zn+dy/u9cK0P1wx43xoYsPOPvmAtuWkCn7u2A2svTlk92YycDNDaihyOj/G+jPeMvzs2Rs/lE5qUFacrJ05kkE/qhRgEimWqj+M1Bu0MMjkti3PilBM7OMhwDGscF/6TqkcxcYIZDkjELFLuA13Ac+P42OCf1KObAVixLTEJAvG3gzysL8B4WKS8j7FtuwTHC72E8c/v6B53KGQszIPlIDKP6/BqgI5reRx2xqz7HJE3S5X7NfvV7Fs7fJMp5ZuthbPV76daH478x+l3OE6h3MBg8EuNfM7lug+2DlymkE5H0XPgIGAg6qoACLVCd7sObAGKfqcbx4S6KzB+0lCTKtSvOsmPHT2DqZYrPF+Dm2c6Lmwl6ovCXejQjbBVa9RpN6lvVa1OkSsbrGhuekqjqtIwB2zpqdXuaFSN1U5qzbVbGi0taTbtKpma0TuqNapbmk87qvKhkm6pOqWmFYl2qbJhovlWpmy4rtkOY0jUH/SVttpgXVpPWxrBXE+zkNoDI4yOzTioYX8HFniuq6+7RuvrqyGF8JKLL9aeiy/VaDDS22/t1/raulb661pYXFApahSOQh0uAnxzcwt66/W96i+t6bK5aU0tv6uputSoamk0N6sDU5nWSCXKW2qTdllX2rPnIvWmp3T06BEtLS0HJ5k5CEGD4TjU2um0kwCgZd2ehqNcve5MKA/R0kh70pauWBkorUodmu3qvSTVuqZVdqc0ThrAjC6RAdAi/RMQkffp3FjkmqOI+epaALRme7Naz0utpomGZBiU1UbXzF8Eri8AWr/YEcg3ywgDTDFL17rSvkucfcE8mjHp2ltcC1nLechIZGksa3nfafznm8F/MjAr1vubsYS4Z+sD5oi/J8fONeKSB9YrsZ4zQ8v2d8xSsj3CHNo+MvAVX4usFmo+wjAGIGR+OR47naAK9wnYZR3PawioZFkgJ5DBUubjUG7GgJafK+cGpmjWNI/gfXy4iy++RC+++EJgbwJ4rw8aG4BnB2D57oEDx4PfjQ6jyHzDMg2EiCDHLwBaZ6p7ftPPO2+AFpsOmin/oeBDK3X9iLh+xmaO/VYEyvv94E7mcHhM5xLQOg40bQBLk99vpw+BNgkYnv5cNVW0GtOyQc79TuBtJVgIDZgVqKEbxwbJtAFojYpcn/nsZ4PwImJP9N7Ojp2IzZ49AhXhDEMDWrLrr1l4x5GhWGlacfJKwC+kShJNKMfNKMCyqKdxnNraCu2q6chYjPohYjrXy1QMVvW5B+/X7335s+G8v/7uIzq8MtSb7x7Va/veUVk3QBjpjMMQZaCddUt3ffSjuuTSy/T6m2/qpZdeCvUpMmpqbbTpjZ1Ffo8pzpPOauycTT67U627rT5rr804jcpGig0VpyK4vpfZA7AuoZeboYWDQ40EnpcdoHPJItjqmC4c98GZgRjQstFmMAMjy+BVoK5vyDwftxXg1wzBGIyxvIjPnwSuNtt7m4FAsY7aCkB2pk/mTPf7qc7zvBrQmhyj5ZZ1tg3nGARyCnjMtHLaoEErp74DgtOtCuaS08Bi54D7iGtbeX43m1sHN2KZP/nc/NydCmiHgHPpwMX4XQbBhj7rDqPc3RZjUM061V2nkH8UP0YmcjxNbswwc1pM3L2R3804tHzl+q7R9Uv6awNkiB2N2LE5Fw7diebXe8SBCp4xc+KoP/d+opIQ8RqatH1OZ/1jbQD8wGha62TKYcxULXWqWlN5qS5R/roIgBfFuwsi/IEV5aAbTtHJK3o7YGMmg0G6mP19Ovf8y8c2NbQaNnupolVr2G6KrPfyUrPjoXZUI/1/7L3Xs11Xft/53XuffBMuAAJMAEE2UzM02c3Oud2KtlWWS+WSNWWX/TZVMy8z/8A8Tc3D1LzM8zxNaaYs22OVrJFHklstqQObQc1mBzZjM5MgAokbT95h6rP2/V6uPrrABXBxSbB1Dwp17jlnh7V+e61f+P7SQiPRtJIGRaKis6QL01ybmdTCCTiahAghalhxlT4d/JJM8xW1Z4YqWxNNKupENdSqmmpPpLnxVIujvu46dkTZeKjVc+fVbnZV9Ob0WjHRWretdYC1dkdlQV2dOoKtIn0oa6iRJvr0Zx7Rc88+q9ULq4Gei4cPq9vuKt8YqspLXdjcUKPT1richkgwyk7Mzff02S99Tk89+aSq9b6OrG/o4fFQty8uarPZ1g83VvTM4ZZGvXktDDJ180zVNNfi8pI039HacFMbm5shiiOlGD3PM6OcQVNZOVV/Y0Nz84vqr21qub2ghLo71UAnxlN9c9pRVuT6frKh1zvU6DqsUaur4VY1nnZBKmrd8dBd1ag7Nm0wf6lTEhGWBuM9Q3cmHbjINZiOt9OldtLj9wooX/3auj7ONE1imWq+bMBqVreMR24geadIJsscO4t8r1hn3Qt/CTZC1KwkHpfnczn6ayxj/bcBpbhEiGVpHN3t+8R6UBwVDqgXy1LmaxDMss0AHzzM/Ct2vLhYP8cTXIBdQqZMbItYJvmZBTlD18LQGKxUQXOFkvTb2vkf7ChVarfawcYym2Xv9npz+sRDD+uHP/y7UJaG/QtITko38pI01JWV1bDPx9RddhZQ4NtbXQ63vq0jtK6PtX4wio8OBa4a0IqNglnl2Zvv1KlTwTPr1tixd3enwnb7aRh8UI8kZmwXAyYuB7Dbib7xHOxFNE2tfNvDuJP34OposBVxRcjoVl0sQuXxeDkpMbyTjse/cFBdt+HzX/hCANdgZHjm8RKA0vPCu22vAUYHvxO9hffARcfNbK3sQxPWTRz15DnFayf4Zglfp6NOmQfgLRQ2BORCIQSgS7PAsBtZolZWqRisq52W+voXP6P/9t/8gZ576lH1uh194jNf1h/957/Qj55/VY8//YyqRiekF/IMW7Sbbjf1yKc+VRctHQz0g8ef2PL450FBYqwWzLNKkD/PKgUXE9bXymCIjSeuacWD72MAwPn6BqC9pohgQED6OnxPqqFTSe0turr1dnDWPwQKxGvcBroV4hjsdaqBa/U50mU3/uY6Tl7PszSNFfJL0XunPXcxQOxaGjlW9HeKCrgS+RGPKTYQYvqZ/8R81tGX5g2uCQIA4yLqyHV4NjyZ45x+zHUcmQQvgI+T5sAL3h5Hf8b10xiHr+VitrOGU8y7LrYGTDsbAJzDOJyOARBFgXcU/meeeSZ4qXnVdSJHgbczlxjUM9DBdRxBZhnMGB2pNbteTD/WL7IN3hkbbJ6PAStHtrk4sNevjRs+7zUlLl7vs/sgNuiIxuLFuB1pEKf977RvZnXBq+FlaBAUeadr3bDRCt0BSUNrFpU6ACklnfIKlUmlIrXTDWcVkU6h7V0AKWpdZOdX/OwcrWUAkjVqJ87VjD/Uqgq6Bml0jDMRbrVmXmp5Wuj4eKxj6xd01+HDwbh7/tw5vbd4WGuLC1ppZVqd5uo0OmqnmRpESRSFplt6REb0UjXRtDkJKXSttB3ArCNVQ7fmlU5sbuj+Q4tqTIZaP/+u5luLWm+19NjGezp3aE5vtTNtttpSQs2tOhotp04mzWuaDT300IN64YUXtb4x1LgotDHe1OH5ec0NJqErY0WdzMlE005LE5V117Iq1713nFB55pw6b5zV8Qur+nS3oRMLixolbX3/7Ft6sdfT+cU5vUfaZaurNA+9E9VvlAG8ojNhg+eMQzRN1R+PlTR4phjShVppS1khddTUISU6XuY6sbKhb6obykN8p1zVC3NtvT13SGdRPrfqpzZCdD5RfET0VSG9sa6aSuRvoU67HTyg+ZjyCUTu12AHaVQx/5h1fFxLXn91a+zDPyu2OWadTLHc2slpZH5mhwqziXmHrxfLup1k4dVSYa98yoBYrNt7rLHDYnZ+PiaeX6x3W/cxnzX/t57uY53ayHHICoNlBrkYn7NfkFc4cWjWhI6O/IHX+RlwDnKP4zgHQLfZovHDVnF4eE7YR6FScojmbLXqDJQSh36oCUmn+JbuvufeUGKIHUYE51e+8mWtr63ppZdeCp1NqcdHOiP7y9FZdX0/v7YKwR+AWVe7tP9Bn7dvgBYbiugswh1ZzHhn4829k5fxow5ozRoP21t0Jhf4cgyS3ValwZ2Yyc9GI+x2jYv9XuuBdehnXfPB8VmE/9fAFsoj//0Kec/hfw1oJY1M991/fzAcSOOgBgkRPDZmoIFzzfnOzJXv+dsM12kpMG7njNvw3b73VpceK+MUfQe4IqydWl90lSVvm7kQoVW3ns1CuD2eh2ZSqkMx1fGm/vf/7X/Rytuv6Pd+66v64//0/6hozOvGjz2g//SX39FffOcxrQ0Iya2FAYDXZx95REuLC8EoolsLdbRq4UOnxzosexagisfvMc8K84t5iPYqiOM16f0460mzsHVUgenuEHDG4HRSP0eEJd4froVwdPj51a7Bg/N+tSkQK8BWDp1+6AhOg/PwDXf5tGd3N4PC/GKn/Re420yk68V49cXA5f1+OrMKr/eq+cVu45o1MGKDwX/H8nh2Pii9MZA9C2jB7+DrvPybozPNy/nNvNw1q3h+jkryHGLDyPzD4NhOgBbXNU+ygs97LAtjg8C0MGBlhR5nG0DbT37yk+20Q+jrLlBeQ6ZNzAcBPQy2cn3LK9PUxejt0PBzw2gg+tjNP4hcJjWEsdu7b90oNjhm18Ne19/s+pjdT4wf2U0dVKf8OxUodkbutg6vZpxBgwjN+Kjp1Ko7LhMdELrZTQPIMWmUKsIerlMM0T3qFEUMJSK8iOq6OKDl2mW33nprqNVJRzHKYkBznG1Oo72a8fscbk9RciK402mixWmlW/JKd01z3bWyonvn59RUpp9tXNAzC4t6Za6jdzotrRItVGVqJ1lIjQvPptVSHjoaFqoalUbZtG7KkmfKVge6vdnVp5tdPbLR1+35VG2it0ZTddM5vZNI35lu6M2blvVsJ9HroQB7T+NpKerlhPISxTTQ945TJ7W4dFh/9/TPlXU76hfrWkqlxQsbWsiaqtodnR2NtNntKltcDBEYyWBDh/ORHkpb+tIw1V3jsY5ooLkAUi3qjc2J3j10RE83K32r0dfZXkNtUkOzVP2sCHV2WlOpk9DxEZ5RqtXpqj8dST3STEs1JqVaVRbqgN04kb7WXtAjeaL7+kOVVa6XDrf1RFbqb0k/7PRUTerSGEqmoVA+kXwhdbXKwtpoFhTor1Q0CbKnrhbKa6I+6YjNpqrxVNWkBupjeeG/d5M/e1k3H4VzrcNCh9lsA/9m/dfyJqaZHQSzAI/5OefGoFcsswwY7ZVOs7LFvNtOg9i+mJWflnuzGRg+jnVjkGmWR+40/llZHDv5YvpxnPVwggNcP4vjAatw1nAMxffhY6QcOlgAfu6u5Tgp4He8w8+RzwQYhOeZEb1YbNfLYn+GaE5+C07vJERqtdgnVe3IyjGqkrQuu7KxoSYRkEWuL37xi3r+2eeCjKNWFhbj2vqGmu2OTcwtOKuOyKqPqEMlDl4HFLhSClw1oHU5N0JZQCF65ZVX9Nprr/2SYIgN9lnhcC0An8sZ316Oice8k1K30xzi43YTiPH5O13fCruFxqzivKe5hSJ9dcQVYJb/w2bAq1DUaAVdA1s1whUYHU0wtjAuWj8vHz4cugixDmCYpB5SR8XpDDZCrMzHRozbgsdGj8GtGAyNaWMhElrLhhFJjaRSI6X1bJhNmBe8F38DHX3oapgWk6AA9hql/tf/+X/Su2+8qPlyQ3Pdjs5vFjpx36f0f/3nb+m/fv+H6hPtnjaD0fPlL30xtJU+c/rt4P0IzzRJA0NfWlrc9jjFwnin57IToOT9MfvsrxWgFStpNrY8DisVcaFcR8Yg/HgOAFqx4k+XKATntYwe2MsaPjj3+qZAzN+sFLPWvb5YbyhjhKsDhseKrwGwS81wFtCa5ce77aPZ4y8FAOyHUT/rwY4V3t1kR8xvfF4w3rYcB9DPNDeIYn7j3+IaJxwbpxzaI+yoJ36fLWbuNAgXFOd3P1vuBaBgL7PPt3Fg2RbzqJ0MCr7jHIPn3MN0493dZKGBixA7nZB7cn9kE3yMzoV8dlSqwXzO89xtiHBtR6E6XdHzY46uu2X55rRHaoryn2PRiagVR1dEUh8dDRLXqTKg6KhkG4qOQLtWO3ynvWB+f88994RnBeDjZ+x6U77/fqz/GqBKlFMiYCumpga0qIMkTbM60jqtGkqoV0W9TKKhUlJZMI4Aui5uFDlaj7nAZ1gXzNORhpezxy5G/+DsoxENaYI4tKjplSfqFZWOJaXuzaf6tSTV8Y1NtdOGTs919O35ph7d3NRq0lJzYamuIYgWk+chIqJqNkMBeKKasmamgipWU4AY0g1zLVWF7son+rUk0d1JqW4yVbI5Um/S1nB+ST/sSD9qVvpps9JZ0hjLpoqCsgsNFSVXRa6nmut19PH7HtD3Hn0q0HqhOdGhzVXduTHUnYePaiOV1tpdlSdOKTl6TM+8+LLWN1aVFgPdNB7pG60F3T8Z6bb+Bc0PcrWbh3S2u6C/W+joe8VQP9Y0pD02p9xRmsw11Juf01LSUmNCBBUqVENjojnzkfJ0os31Nc2l7RC9VWaZjo4L3XthU19YXNTJEPuW682k0hODvp5sd7TSW1Bb7WAcF+lYZZqLHgKh82TVDt0wW6SwpokmeV+VqAXa1LSqQk9KCujnQzq85dvNbeI1PisLrtU+/Chdx7xwp30y64y1fml+bpsllkOzgP1OEV6z19kLvWZtMc/DdpQjh2f1ZN/TzrYY0LKMsjwzT5+V3bNg3eXYj7HTh3vCv5B76NzcD3sEutPEBPmDbMHBTNaIZZMzHXMYAAAgAElEQVQdOkQmA3hRDD7WvfgbvoOfIHQIZf9sAczUyXI3Q/gR3QnZM2S+EI1K9gs1lEklrO27uobW/PycPvnww6IRy5mzZ5VlDSUZwQQhz2er9yr8Gm7+fmfDuivsAai1lzX+D/HcfQO02KShG9zHPx42F4AWmyUO1TTBP2qAlhmSGdHlMKTLUc7jBbgToGWGzrsLMZoBx7ScNcaudGGHGgYUT68UFEW8o7yjIBDSD6CVk/oQEPea6aCA0ho5RHPBqeiYs9UpCqOUukswVsJRncdtg8SKugWcBZ7p6vnYWOG6O0UAGZAB0EpSunzgvy0DoBW8dVstrgvSEShmuFXscK6Varz2bgC1fusffVn/3b/5F3r1x9/X5saqPv2139b/+cd/ofOjTH/2N4+pn2dq9+p0yQfuu08X3j2rN19/XRtbKZV0OazTVWpA7VKKcQzWzYa3x5ElsVEaG6tX+lzj43cCyhiraehoP4/DRhXjxKON4LTRihGGwLLn3kDYXsZ3cO6vNgV2AowMbFt5Y4899NBDevLJJ7e9nVakdzOiXecnjuSJ99FugNZeqH8tDJ64yGusEFuO7GZw7yRnDfh7n/sZWDmPUyVmeYXTvGNDA17gqCzz8jh6x8qya+1xDMcjBwwYmc/wnYEzy7d4DLNGUpyq6DQL15H0fVzbi+u5BpY72hlQM3ADcMWY8HCTRknNT0dgmW42XriWUwPteOGzO78GeZimwZjAuPCcHa2G8eFILTof0jQHw4TnzDnu8EX0GLSjc6Tpezlg7uWs3Xj97LSX+M5ee/Ygchv9jcg8xhd3Obyc+13pMegTtZ5RqUzr1D1quJD2hmOqoLA48U3UQCprV1WqXCT3hUitLSDsYvf1/B2NYTnHvK1bXemYt3WwEK5eqirRnYBhqJ+Vqiom6qZj3TUe6J9Vie6c5OqkDT3XkP6onev5VkfVtKe8zJR1KCmfh4Ln+MmYj5N+uDznJdNKjaqhNl0Niw0dXjunf7rQ1ql8qK4mWiobmlvLVC4c0c/mWvrzd9/Rc52GBnOLoRtkRvRbkmqcT5S0EjW7TZXKdf99n9CPn35eC0WuW7WpO9bf06dWxvrYfFPrnYYmN92in4yl59fHWq1aOj3Y1GS+0pFOqqMX3tNvH1rUN0YbOroyUV629fP5nv6PxqaeaibKekfUzObUnFTqTyeaLLV17KbjuqV3SJ0iVbPK1Ox0tZpPtHT0kF556TmdO/22mlWqEalKzUwL47Hu3hjo4SML6qQbajcTbW5M9czKQC8fPa4LzTmlE/SvSnljGAAtwM2qIqKkp6RsKikq9dALR6tqtCtNmpX6eaGsOa+yJKpeoQ6Q+cysLrob/73atfNROi+mieWSv4v1Wc/Jcsz6/uz3OwFfs7LUsutiGQxXQr94/DE/sAPDc4qv6eOckh7rF9v7P3Ie7RRpdbljnB0fn+MSJpa9fB/LYfg09OHdnSPthHHhfcsafoenm568k3o7GmzUUcuhJvH7ad1OD6SuFmBWIyWaq1S3Nx9KsRDIQLF4XkRoUXZlcWEhdEVdWV3V+fPvanHpUIjKDPTd6kSPfUk2TQC1SOHfqt18ubQ6OO6AAmE93XHqjqvKVr0Y4MJFrZjSCQ1liJQRPHwUhEVJYtN8VGtozTLxnZid5x8zuNnjdjPIZg0+PjuElb/tTba3didvwNUucTyjLvW+HaG13QK7BrQCmBUBWnWr1RrQCmtgKwUEcINnTqTeHXfcEZRzamqh0NujHoNynvesV5r52hgxoOi1Fs8zADKAa7TODS1gmQmphQa0auacl2WdJ05o7XioXitTh1pa44G+8aXP6Hd/82taXJjXH/3xn2lYNTRtzOmJp5/RKJcGo2ldU4T6HUWhfKuQPXPCIMGwIRR/VmBfbA3E4cmxkRkrANfCSN5pPfh+MbgWjwcjz/VGvNbuvfdeHTt2Q9jnXpePP/749uf6Pgfelavdfx/587Zq7WGJbTeM2AojByyvIy4wQokAZWsWIYydduzNXltjuhyh2uSlvvjlL+uHP/6J8pSuXUMlZRnqvYj6eMFwrVOf6zvV0RD8FervZXUdpBi88j7ajY/PplHsBMDtxH+sBO/V4HGK3k4pDbvJjp1kUsxL+B3+6npVVogdAet9zfexfPFnR2EaXDEQGRTRma5/ADKOevHvjoxyN0sr4xzn52XnhkExA1+muaPNrOTzvWWgo7ac9se1ALCcomGjiOPgZYBYKPVE1pIaAe1Jx4jXjT3gTqd2tBLfo9cY5PI4TBNkAgAZhoQNORcih/5udU53WHgt9OI40kOoQcq4KNngaDjX39orj7ChFTtO4vXsSDF+R24zDspGxDSZHcNuINmVjDkEfqNDAGiF/V1rJPALwIna4eauhltdsYL5xX/Oed/ZdrH7er25Xpxrdjod6krG+0t7LlhpREGROliEcgcBkJpOlJUTHZ8M9RtLy7phNCGZUqebmf6/warOIGuzjkSEEnXCUgXYTnRjJvo9a6jEgJwWakwrdZvUY+PnqdIs17FmqU8udrT+4i/Um0oPf+xGtfOu1ieVzjczPfneOb2zvKDNRlvZJFExLZQ26+Y4hJPRTbA739LnPv8F/c23H9Vi1lRnsKGvL8zptwd9He+va5DlOrMwpydaXf383IoOlx1li0v6Wb6pUTXRsfFYX7/pmO7eXNXRCfPv6e25Of3h5mmdTlPdmMxpbb2vAeOgZl2jGaKylvNCR4tSR0d5iJQ6O9/V/V/9or7/+KO1zVA1lLXa6lelOkWhW6aF7jp+RK+//YJamXTrsVv1+nurel2Jxo2uOmUn6KlDao2lhZqhvASgYEdZmak1KbVUlZqfrGmpl2mzHOq9SS4t3qiVUa6s09R4Mtmud3cpeXG16+SjfF5s48SRVszJvC/Wf/23j7WctDyOASXr95Y9dqJYPsXXuFoaxjIrBtLMD2PHzU7yFB5u2Rwf63ViWWdHzawtMAtWxTJ3lm6zYBtjtIPGdhH8GvmGrV13IGyEd2SabTDefTz3wGFCoAHRwvB3yzQaWhUh1bmsS8zAeZOtWsrwta3i8IF/bjUJWVo6FBortDvdIKssSwC9akdTndZIV8QgB7dQB5eCr8vahOrGwXaowfsDG+Jq1/c/1POuGtDajWDNrQ316U9/OihzbDTqRlB3g9SzzX5/W9FzVIhDImfDOHe719X8zqaykmjPqZVJe18Zr5FtNjHzQKF1C3COi9tw+zpG+N3228q3UX3Pl+McScBv0MitwK1wmhnZyx0r8Fcz78s9x9H6F+s0gYoZWM92Z6GtuhdbgJZrihiEYq6f+9zngoFENA+0sVC00cLYYq/45YwVOvEcoKmfxc7rx7jtTkzy/RphdQ53naKIh67V7uiuu+/RkaPH9PiTT2o8ngbGHZ7LaBLALIyakCKQ0Y4a4JGii63tmnGxoh8LTxuZVgJiwNIgXyzUbVDG55lGs0ZonJY5qyzEY7gYjRFCNk6drsMcmevRo0d07z33BBDCRjF1YUgN4zm0UDxDdEL374HXftZ7NfgvZ20cHPMhUSAwjfcN0BoLTwIInlMsOVTeTYMh0yFduSqV096+UWnaoqzdVL1caqmhW2+/U8NKeubN19Vst5ROcrUpEszxSa5Jgy5idb2dRERr0MQ+C3s3AGa0pN/6zyjMix1x9CFRaPu2s2CbgSb2uAuj72QwXAmotdMc7VRyBEIMpM8CW7PKtgEw82pfw9ecrZG1k2GDgwPZQCRU3GlpJ8U+5nFWlHd6frM8ZRbE87V5Z44uhGs+xztjQc5bF2EufEYuk6LhdDvWEQYE6RtErJJKD7BV87+6oG48l1kDJjbk4nH6OEc30x2SdHbkZRwtu9cIBfNh7se1mQfOGO7rGmLM47Of/Wzo4Mj9mF+s03wQe+f9rMGtYsHbi6k2rKqCrsv1XgmGGODPlk5iADGWOQZjYycNz4zn7GY0/HbixImQVcDf1hOty9iAvdj863IHFGcqpLKvrFGpyuoi5I0i0eFGU6fmelo7c05p1lZz+YjeKUudG22oSKdKWpmmWxFmGHqAMe28jpCfZkTAp6F2VlJmmqJzwPno2qZcVTpRpxjrWFXp2NJhvb0yCNHqR7pdvTcZ6e12pr4S9UrOzzXUIEyjXXbVyppKmqXue+A+/fjpn6nIU821D+mGN97W/7jc022rZ5Q1p3qxWemP8ok2ykTfTIm+aOuvyqlWGk3d0unptqV5LSYTrZ9+RzfOH9W0N6efjjc1WN/Qp9TRKKv07eZA7y4uajxsailpq7f+nu7Ip/ps2gi1wt667RadO7Sgn732iqpmR5NxoeE4V9JuqcgLdZNM3W5bmzm17MbqERVPOYwQu9dUY9IMTQXW26WqrAydMaHlNG2omUuHxomWxyMdHa3otiPzKtJCL6+s61z3qNZaPY3JEiXlCoclnd4wuKO6i3vlvx/E3tnPe5hnQRfvhziK1/zN/Hp2LLNyLz7OOu9+jj9oJFvRmG7AYTkbnNVZtp1WbnkRZx5wLDyTyFo3k7D+7s+smy996UuBf7711lvhmpYNdtxYz2Y8caRx7IiLdRgHMrikAjKLedgGiqOsZ+2EWO83aI9DBacOziXkGwEHblxSuxS27KW6pHL9CibS+/vB4wt215autS3/ynLbeRb2EL+HGl11gEF4Dr8UUnMpO22/V8TB9T/qFNg3QItwayuKtH2mVgUMgM3OC4OXSB2QYXto49pK+y0wrBC6Zgbglet9gGqjrOJZNXMyg4lbbwNA+WWwC88qTAJvJgqivcZc2wX8CNmHJjAQA1hWylAaYSi8uCbpedzHTJ7x7lWZ/SAWrZm7mThjxuNMEVwURebOMWasFhpWOHcbY6z4cw0YpNfbToDPbtf7pd/pnhRqsLTD+uR50sHj/PnzytI66gNjiOczHI70wAMPBLD2hz98KjDvZhNgqy7yOyucDWbGBkVs3MwaQh5XLNQ4fhawsrFTA2rvg3wW3FYYYsXsUjThOHta7I1yRAbzu/uuu0KdMKfUsEYxTln3FJAk+o3OJ37Gfs5cg+vx/cHrV5MCdbOIGiSmW1noKhWiOklTxgeXqklKcE6YOZ9Iz5lu1bsr1RuPdTIncqvU8Mgh6fgx/eK9C9rAoJmWoftXkk/UaFJjp1BOR50ShbCttCBKSxr06SjX3TZIXb/J0THXy/qbVewZlz2lbpqxX4CWZZNXoZVMeImNk52AZ/gPIDd1OHBQQVvAAOQWMs+8/FKrG55KfUW6DJonOSrXSvmsDnA5IHhMz22FeYcGADV/rx1UvOzxdsc73pHlNLZhPBgl8H+eDfKb49EPkOM+lrS82WjWncZg+sS8PubP/I3ewdiIHoNOTz/99FbXqTzcf69Fy5kT/B2Di3sRmUanWp4LfJxnC08nOguZja4WG377rZ/txhlZK456QyfzfrbB56gr1rR1Cssgy07LXTsNvSZ4LnQF+8EPfhBoExu6sdy92BjheNSeITIr1URFlQcgX1WqRpmoXVWaJx1uOJTSptRsa5SkmhCJ1gTcJx2nbmIT4hSCk7Du0ke0GhFqRBlRJ4xaM0RXURaCVMs8y0PXwc5kqk6jrfVRpXbW1KJKjcpc6922+kWpDrw4H6sxl2pxcUmrZ/pKaZiTTHTsxqPBsG2PSx0vOjp5/l39i450b5ora5R6ZTTSD8ZSb66tz2ZzGlSlvl2NdG5+QYNRpWQ41vG0UnsyVhtH7XioopmoM630jeWjoTPlt9bP65V2S+92jmj50LIWV8/r1GBT3+hRmFp67Ybj+rkq/WjtXa1lDYnu0tTzqfIaYGy2lDVbqqgBxg+AhSShNsARqcXTCFF6eRYqAYnYLJ4LNdk6ZaIbi1Qnh33dufGe7jnUU56Wena9r5cWjut0e07vVVNNkFlbgJZ1nxio2W2N/qr/bh4Q04Y5+3Ose87q5N5T1oN9XnzOftPPoJX1UfMHO2ycRWTnsufrCCkHaVhm20b0+fDor371q6GphvUP24+2j+zAYq6262wj8Nn8LF53dhzFIBbne63GNRxjECuWn/A1ZDUvbF3KwhAljIyLx3I5z4Cx2f6I35mHHd6XI7sv514HxxxQ4FIU2DdAiw4IbHC3xDbToKYWiuJwNAobHeFk5c2RNR/U4ocB2OMK4Pabv/mb22g3zIq0A0A4p3/YsHcaAFEpnBczRq734IMPBuXQHkIrzNTKYIOjpH7ta18LES0Uo0VhJXrJ3kArju6cR0Qb3xkMMJP4MJe2gZrZZ2XBVQM71CyoPdVWzklBRdl89NFHtwE+M2MzaBs2u82PMbiWh++zU22t3a7z937fArTm5up0EiKOQjTecByMF563uyTxXAC0ALz++q//Zqv+Rt1h0Z6e2LNnBXtWCdhpjBb6nO9rWWDY4LQw5fw4JNugF3TxvooN1t28zBbujr6wYK2Bw0lod/3QQ58IBpCjDLknhs/q6lpo0QugxfEGYW1AG4C84udycMJHggKhWUTdlFmNAGhRExlQq/6PQZbkW4ZaWlFuLxhh7Wmu+fFUxzf6+npvPtRz+VZ/RavHlnS+zJQ359RodFSVSQh1pxNPST2mXlfDAoMlVTHK1cwyDcYbareb2x5RK8pWsq7XCC0rpVZmDe7MKv7XClCIPe2OXrO8ihfb7P3gC5/85CcDfXG6uO6UHUCXs1DpgOTae5YB5m+xUXQ514qPMa0upkeYN+JMsrPIugq8Cp7Of5R85sfcUPT5DWeXnQaM0dFc1AulrALjd4TaTrLRcmrW0RHLCJ/H80D/uPvuu/Xyyy9v1550ZNmV0mX2eOZDBBh6iQGyGFx0rTNAPRwVNvCuB6Pe68PvPD/mw5jt2IqBKO8jaMCxHOOOXzyv2Cjje/QU0uhjOenz4uiJnZ4BgD6gFLVoMpxPlTShhpZIkUyUAaYCspDSU1J4GTCqoZRI86QMZQzoPegGO9QRGzar0IgnpFwGeCvEnyqjflhIw6wBrZLaXdQNJSJsQhn0TgCvmuPN8Pu03Qm8stVsaDwdaunook6ePKXnfvqyqirVlCLrDZxxhQ5tDvSpUabPJanuG6/phmIiNTONclK9u2pMpeNlqtF8U092p3qukemlfkNp3tBNaxu6daGrsjFVPlzXifmOOqt9PbQ4r+lwoleGE72+dEiPzS3qjfVV/fptN+u2jTXdvbGhRpHp7KGb9Gh/qKc70mtJpXFC0fZS03FfFbV2slSt1pwqtTSdVCEqi85rVN9JWqkmhGupUpfItbLQOClqZ0rWCsX5j4/H+lKrqW8M1nXzuK9pWumN3oK+2zmkJ0YTvduUhmntOHTaWLxH97r3Purnm0/EvCB2zJqPx/sqBrXqNDTqw/1y5NsHRRc7Few8sm3lz4zPgQfw9jhThmOwW7HPuA76r2UBjp7aZiBitAgOAfirbUenBBqUiiOkZ+XtLKBloIvjkF1EBruL4QsvvBCcTJwTugxu2V6xA906kOW7ayQ68pRxu5v0lT4H7w0/Y/Pb2WfMdeNnfqX3OTj+gAKXosC+AVrFVpiulQU2DUgwwA2b+GfPPBPaVzutArTYHunL8YJdi8fKfVzLifc/+IM/0J/8yZ8EwA2gis5tfG+vq2tBweieeOKJAGr8q3/1r0JKAIwFZsU88G7C7GAmVrSITvqrv/qrEJnkFAa8ozC7OByVFE1ymvGQuVuF0xzrDhR1COiHbZBdTLjHXgxHMUELnj2CgK5OPH9SNDCEYgDMgIwV50s9YwM1jiIyszYotqf1sR0DCxi35cG48ebtTk+OOmI+GASAOq+99nqIPHs/6qEGkvycYnrZO+Mx24CJGX0cucZxMZDF33WKY93hK1YkPO8YTI3vbQVjtwgVH1cDWHXB5vfrBiikWgL4sZ/jNFzu/9RTP9Lq2looDum9471gY/JaGeR7es4HJ+8LBepOqABXqmuXAGiRZYjBEVIMFSIVyMyZZqXSpFRblQ5NCt00ku6eTPV5OnXNtfQXm+f0xtK8XlND61lXowngbjsYRQvz8yHNaFLkGkwmwdMPUDadjFSlpabFZDtaKAbgY8V6XwhwhReNjQMDbo6SmjUSuPRewB4PzdeYjew0/0Iux7wknpIBIwMeKNZE8fzkJz8Jh3HNmL/MAjsGdZB1RAM5lc/K7uXMb6/8gzGSLuJW5chy+Dhj43uizfju137t1/Sd73wngHdEoyGvoQ3/3S2KaxgUYt4uBn+pZWCgxGsxXpM2tjBM0J9weGHAUEvLoM1enX7u7EdR+u9973tB1+B+jCPWidB5eBGBDLBnfWY3h8gVboErPtxOEdPK5SK4kPXIGIiwYRevGzu/7BizswldhZRYQER0F/QR5u+0z1kw8u8PvlK2BWoRjdRIUrWn8Lw6bhXIKWlktS5XkCRHJFEauhjCLVuAcwXRq3U6Drxz3AgxWjXfhJ9SMz7w1xrkInKrzt0JV1dCquS4UDvrqkEd0ZwILECxlA0aHA7wxyM3LOvU7Xfq6R8+G1K2iWaaViOl7Vzt0Uh3FE19pd3RVzZWdIznnzZUpZmKLNPGYBAcC5O5rt5sV3rh3YGmZaaTR2/S8nSsuaxUP+9rPB1pcW5endFYJ5NU07zU+bklvXHkqP7duTOadjo6fOacPn/DEd3bbSofTXU+XdBjK6t6ZqGpd3sdFWXNU8pxX9ScHpdjLbV76myUGo9LVUcOadrINB2O1J3vaVhMQtkfgEERKcLc6TaZNEWOSKu/prtGff3zdlt3kBpaJXo1aehPh4V+0elqNNcOaYfWf+L9ute9d8WL/To84WKghPeXdfkY0Iqnwd60A2WW930Q07WjNQbGHZgA72dMdsSy952JwG/mgdiJBC4gL5gP35O+RwAC4BDnuLmL9V/LPst5R49arvM+G9jhUjUxXeBdyFxsaK7pWpXwa6eM830MaMWgk1MfbX8zXs8Zfudosct5FjuthVmbJOa7B4DW5VD14JirocC+AVpEaLnegsO/ic4iOonIpNdef327wKg3kFHteJNfzaQu55xYKeH+KIz/9t/+W/3hH/7hdvQUzALm4kL2/E30FZ8Bu2B0v/u7vxuiUvBi2uB3gT4YHd8BUMHo/vRP/zQMjXtxDRRfK1NOc/zt3/7toBy7HpG9jLFnFzrFQM7lzPdaH3MppmSwiXeevVNRoMV9990XAEPAH4A8g3ReAzbkdgNcYqMqNgoccbcng2cL0LLBdvLEbaHdOtF0AI2O7GOsRBkwlsceeyzMJdTJIAyemg207I7qeVhIcHwM2u4EaMUCzoaelXeub08K68Nr2TSzBzkWjLEBcjkCxddl/A6L5jzWHimHAFq05OUeGHsc5xRZ/KQ/evrpQIvYSOVYxur8/2u9Jg+ud31QIDSV2AK0iNDCyMIAo+peDWZhaGQqs0obCaBTHlJwbpwk+kTZ02caLd1+4bS6vUw/blV6fq6jHxWF3ioz9ScN3X7b3Tr/5pnQxn1KpEOroUlOXxz6wOeh+86wGIX29gaUzUdjoPb6oNb7HkuD0JZ/V6JUXulcYhAt5j+WMxdzmPhYe6Rdw8P8mzk46tpj2gnQYm5EQCELiNTmBV/zc4p55ZXO7XKOd80kK/aWIegsTjNDTqOzkI4HbwOwcxdCQCb+A8YRyW2gCRkAWMR1LvWyws8xscPB9LcxZT5snm4HIbrFXl44YpgTchhQ0ZFlNo7iKCR+M10MVu5Jvu5l4Fvnet3x0R0zeZYGpbx+DHw5AsP6HHPHiAOMRBezbIPuPD/WJs+bzzYSoYGdVJcC9Eij7tAlr8rVb1Rq5YVuHJZabrRU0O1rPNZ6mihpttUss5CCNwCkCRwyUyvNlOakDm7VJQ0OAVKpqZVFM55KE34kPokIJPSs8NmgGYmOLKyGGhWMN1eawR8LVZNC7VY7OAGSNNHRI4d19Mhx/fzZV0kEV4oDopFrnG2qahARVejB/kj/Q5rpwY2h2mlH66O+Nhq5RvOZBvNzenc0ISZMm+c2dbtSnVhY0rTsKyfaq5mpn2Y6m6c6srishY0VDapEry8e0Z+deUdv3HyDVocj3Zu39cDhw+pmtaNuWPb05Jkzeioda7q8pFbVVIpjbbQZ6oSNs7GWK+nuEWBXoteXW+p32ypHAIJNTejcSJRWVoN3wZtSkabZqLtfNyY6sr6if760rGNrG2rlidbnl/SfVzZ0fnFJfdI3twAtRxNdg2X7K30Jy1ZHFsW8LdZhrf8608Tn+ZgPgkixDmxe56gi9j4RuTE45988dsAkp8zbAY/c++Y3vxlsQ3gLvAM+jaMEuWD93fo077ZjLPuZu/V28xjsplnHNfwPhwq1r9x1lvtxnGshxvS0DPacuDbnxfLOTh7XzN3Lc4j1i/jZW87O6gR7udfBuQcUMAX2DdCi/klsaFNk85577glROUTnbGxuho3rTR2DWdckymaXZ8x9AVqszMCgfuu3fkvf+ta3wvu///f/Pig1FEV1KiDAFZFbjPVv//Zvt2tucR3CUp0qZy8tDAeGATMDHGMzc+wXvvCFMDra0fM9jJBzYXxEbUEflEyYoTe+gR6Ht8Ye9A9jOc8ySI8hNngcfothAAMF1GOOAIHUTsEQcG65FfnYk3Gpefk+prnXmiOb9qpwh65KaD60177zzrAWSLtwoVgECuAm0QkYNQixWokm3ZDIrq3ztyYRe6r4/VJRaBxrcMoCwJ4WR2XFnvrYg2NB4lBmKxWxILMQ3W3dxELfHiXOoRh8N9QPq6MqAfsIrWZt8szH44nePn1ab775VvD62wiLvWF7fT67jf3g9w+PAu6SGmpobdV/KQLaVCkrqaslVdM8FD/ezCi9m2uuLHWkn+v+vKNP9eZ0RzpWXgz1eiPVk+treiZNNFy+QZO0o1O33aVTN57Qq6+8otffeTMUlCeFhi5iDSXh7/XBQO1OZ9thYIOVUdhr+uFRaOewe4Mc3if7uUfia5OXaSMAACAASURBVFtxjgG0nUComF42AuyZjkF0g9aXoq+9wUTsAmgh6+zVNwgRK8I7Xety6RMDRr4O/NVpJMwVvsUYADoYP/wTvoYM5ztkv18YAugLRCzh4LBh5nR0R5tfTHmPx70TnW34OJ3e6S+Aa9AI/WCvgBbPnFR5rofDDT2FaCTLaubKZ/QVeLxpY9l0ubTfrz1m8BOZY/ni8g/MBRAS2cNacgkHr1XGTjQ9kfTMF6OQ54+exrr42Mc+FhyUf/7nfx70Fc6zXuLIjks53EKTQ2pFJlKzKjS/saG7+mPdsbiovCH9YnVVb3e6GswvaJq1NChLjbMidABrVPCxurB96N4anGuJknKrL2yV1vUI6aihUq2yCKmEAFw4ETKabdAFslIolUCn2NAFsUn35yI0gUzTLIA87WZTJ2+6RXlR6fXT5wlkUjalVESiSTJWM6nUHEx0ajDU7x9Z0o3nzurmtK0sB6oqdKaV6aedpt4djXVXZ17HNge6q6QG4khZp6V+PtGkmer8KNdLuXTP8iEt0T2t0dT5dlf/5cw7eub4Yb1dFDrZntPtx4/rxV88p3YHffqkXl1Z0RvZRAPoWCYqx3SFLLSQVpof93V4dapvLCyE8gaPjVd0fnFOm50lrdG9sZGppGkNOllCaibgYF2/sX7lOqxSn5hfUP+119UqKi2fPKWfrvf1Lk68RhrOt95jO2XbcIqaIe3XGr+erxsD8rNywWB8bBPE+r3/jtPRPmh+Eo/fAJLHfddddwVAC/4RZ1NYB4dX4BAgxRzgyvo0vOjrX/+6/vqv/3pLDx5vg1PQIr6W5x7r2LM2la/riFOuYYePS504Fd3OYsYQNyqbXa+x3cR143Ig6EX8frVph/E6sCPGdpmfue2gSzkErud1fzC265sC+wZopVt1f1DuMPpRxlCOUAxRNqZ4oOiKsHUcC95eNysr+0k6NpQjnRgDCupv/MZvhPSCL3/5y/r+978fFCGUG8AXxk/RPJQg5kS0DooTYwWo+8xnPiOKwsIk7KHmNxQi5ky6AvPmnoS0wxBhPK+++mr4zL2gAfdBwQLo4gXDBATkmo4Mgm5WdveTRnu9NuNFYWTspDY43xs6QUOnzZkZM38bm7sJOCvWrpdhIMvG0G7n7zY3GyPMAeUWQJbnz/OytwbhxTzw5PJsed4GmuLorNhgtCCN65FcbCw2bG0sOqrL96DtLusWA8sRFRwDTVhDGCFeo6YPNI697xe7t+kYC1l7v4k+IxeTCC3mz7GAe25BT6ohnSB//vNng8Fn79IHlUq827M9+H1/KVDX0KpTY9w1lO+IJCA6i2CCMi+UdpoaNstgkHXLQgsrA31skOrji0s6Oldpko81bvX01Dtn9Eoz0+TIUa3nUpK11cvaOnniFh295QadPXda5945rXfPnlG3TS2VLByDgfZ+CnAdCXMxkGF/KfL3rx6DyvEeixU/zooV3ms9xhjk5trmWR5DbJDE/JS/4V+k0QN6oPw7ChfeBE9A6b/Uy3OmVhHnE61ruT8L+MSgzyxfvxifv5jBFdbkljFqLzfgBn/DS5Hl8HM+U7sKvg5w5ShzQCDXTkFG45Rxup7BMPNJrzU/x9i4mKVxfKwNF+6JbsCx3DOWp3tdC1yTceKsQT+jbALy2JHflnHMyaAR79bXrheDBJpggPEMifajSD9rD7mDzmUDzfoTvyGP0OOQ6+hWRMM7apg1wHNnrjQCcDfmuCN2HN2/03MA0KdOeTcvdKKsdOdgqE9srOuuubbKRqJnB5t6fmlZL9JoptFSH/CkmKiVpOqWTU0nuYpmM0Rd1V0NpXZOamEWisvTLbauolWoUeUqk2KrxhadYzNlpHXnudqNZqhjSaZdrmkAaNq9OfUHIzWSTI0q0Sfu+bjOnjuvM2trQWa3C+pu1by7N8p121Q62Up161JD41de1KdaXZ3I2lrIenomL/TvyqnG7Za+mjb1SFLozvGquv2BpkWicdbQoNvSIEl0ZmNTNy8tKRvnIc0S3v/UdKz/lyjBhZ6KJNcwn+r+T31Wq2sDvf36aeVloeWblvX6m6+pm7U0Hdc1vG6pUj08zHVqbUVf7y6GlPUnJ5v6xUJHP+/N6zSRaUShSRoFB2NSd9Mlag4oD3qmTeWTXGkzU1kQDVeoCW3zIhSbp4C+MvI6tR2hbjAh5iF73Ycf1fNj/uq/LdPg47HsMP+LeV78t/mx+fxu++ta0Sy+LzqsgwQAtNjvAFaz42Rs8A0CGCg74wwU+AWOeuxAbEc7nvndjgE7Shz16XnEQJdpNevQZqzOzIDfIYdwpGOTmJebJ8fO54vJR+YKYGeZ5fRPRy5fk1rEM9HH1+q5HVzngAIXo8C+AVrBO78FvGDsoiiguNKth01UbHWfMWLrSBs2GgpxzBT34/HFoBB/w4z+5b/8l/qP//E/hoKgKLJscgAmorboVoHSbfCA6CpHF8HgiLqy0sScXGiP4wG0fvzjH2+HgzI3FFXmihJJyhb354VyCQN0ZAtgGpFBjMVdEo1+7wddLveas0IoVtb5GyCLOaE48t/jZz7M2cyX6xjEMugCfWIjZqcx+fkZPHS037VK0/G4YOykySJA8IzjzUZIoRiTPsmzAqDjvgZk3QBh1mCMaWZD9WJ0dGoHczfwa8HHb0QOYFAyNq7l+h6sKa6JMk8uP0ZXHN3HsfZYX+pZx4a/gaj3gbUa0KIot41bwMr7779/a380gtf0+edfCAafBayNoSvN0b/cNXlw3PVBAcCrunRxnQZDIg1WGYYZKTOh2DFRWs1MGxqHyIG5NNHcYKqTRVN3Hjmqd955LXQvXLzxZr290dd7lbSZZppkDRVppmarqX5/QzfccFjHbjisG44c1muvvKzV1Qvq90kbm1OWNgPIyn/2BwqgwZbdUpr3m5IXA7S4r/l7DG5dCqC5mrHGMiQG1OL7x0ZJDAaaN7olOYCP+Tk8woD7pcAnA+sYBshI+Cp8CrkJf4C/Xgr0iZ/fTkr7rGc4rMgI0DSAcfLkyaCXcC8cAHzGiQXfAqQj/Z/fMHLguQA/8HwbJwa6OMY6TEzPS/F809pji5+jgRgbHfGx18Lgi2UT84KeLmbMvZkXcsLpVtbTYrl0NevuWp3DeFhz6FFE0qGvsbeZg4EHj9mdxYgiBvTi2QOAcSwGobMDeO7oKtTFISIbnZWmBfEz9D68mKFY8zvq/LVUDvq6udPQZxoNfXVlQ6eKXGUz0UsN6QdLC3p0s6/zZapsfl7Kx6omudpJK3RDJLKIAu9AUeadpCNS/px3amZRVL6Nc4m6V1lVRyOFtLpUKSmFCWdXarZbmozHanW6Wjp2TOdwlk4LlZOJPh9qtv5CK4NVZZOJjhRSNqGWV0MLg7HuG4x1opmq0a60vramO44tqdXoaJK3dbbd039dX1HaSHXP+oY+t9jVSQ21MBpqoehoPBprQ7nSTkObqtRrdzVPzbC0odVeV39XlfovSaV35uZUAnSlDanX030PPqiXnn+BXpG6//679fgPHtXywqI2+0OtTyY6NJrod47cpAf6Iz00mWoyHujV5Y6e6bT0vcFEm4vLGhNFhs48RVepa2lldHZEGlVSCl7V7mglH6vVbYc6Y9NhX51Oo9ZHs1aIZOPlFDGvq/10Mlyr/bHf14n3gfeiHbBxQMJuenzM+2LH7+Wct5c5OjjAfJx3py6jVyMHyLow0GPHGLr9ww8/HEBw6xLwFcAv+CX6ODYudhx/U6wdXuNIqNiRbaex64mZjh5b4CVbTbU4FpsKngS/5t7UVORlenMessmRzjvRx3yLcTAXRx76Gg70iDM8roTOs6Bk/Dmez6X455Xc7+DYAwrEFLjmgJYX6nQyCUopG5sNj0EBg2CBB7Cm0/lQn4QNcd5hZDCj3//939d/+A//IaDvgBVEYRFJBfMiXY53omLY/ABaMA8YDIzLyqzrLjntgvlCB8AwlGQ+oyijOAFkEZ5qzzjn0v2QdENS27immZ0ZQ2zkfJgEtEFikA1FEToyL+bL3xYCzAFgBeXRqRK7MbTdDD6DXxYQjvKy4r/b9S+HdhbQrGHWA4YbEVq888zseXFRdK7pmmAG1gze+PkZFLJREivLsVfGShNCx0IKgQb9ULxR4gEMWStO3eQcnge/s07Zcwg9vNUWcr4uSj7X49pOlXG0m73RcX696V1HNY5FBGZO3aLQba4MwhHvOAAwHR/x9tLB6bvf/e4v1QQwXfZbYbmc53twzP5ToEyBs+p4LVJhiNCqUz9IB6EoPPZGGQyKTl5qflKoSeevJNE0w8tPig1Fkut0kUmm8H+oXI1mpmo4VCukwLY1HA/V63V19933aGnxiPJJEZRJ9iuRGPxtBZB3p3rDj3mx/g2mxDV6TCUDIlbMzB/Mcww8xwZ1DBxYeb8UyDHL372/YkX0UoC/z78YsD8LXl1sBVi5ttJrJdv8A3n5yCOPBGcPYDbfo2QDMDh90GOIDZWYVrEDIJbHTnFDhjBXeKrriNjZxffwJ/MuRxbFHZPtFHOX4thDbvmFI4r6h8yPezjymSgdxgTQRq0U1gWAKMcwnmvlOLkY/S0fnCbnsTHO4BAs6vqEcTSYebzXpd8ZO7ICOtgZA+1MUwM+sWPJgJ/lKvezLLMsMGAELb3m7Tz5IABj7sHzZ/2hdwBcMw7ALfQn6yaMiXXj2qXeIy50zzvOGMtL73NkLH9jlHrvQgOn5HhPxvs5HAh+XwLsUrppoFvOndd/3z6se6elJmmunzYK/d8a65XFRU3SbgChmtS5CsFDgFapEsCdYqpGPlSjlWp1OlTW7qpRtlVVdZRWVpTq5rlaeApCFFaiPJxPQw54aKFpA3CtoWpY6JZbT2rppuP64Y+eUjehA2Olo0eX1R+saDS+oM5gU/ekXTU2c1XNOR0ZjPXJ/qrupNbX4oKee++8Nm9c0CvTUmeKrjo3ndA7a6tqDvs6unZBXzx1i3rTDR3NSx1eKdQZjTTflQbVVK+NpE5TumO+oxVqbLZ6+uvxSM8eWdJK1lFvM9V4c6x0qae55bm6W2E11TIXyAvdcuMtOndhRW+urGhhkuvUyrq+2OrqiyKibaifdio9ORnrzJGbNf+xe/TW6bfV39xQl4eAHj2eqNVs1RFrRRVSOKdpos1WqiKp1C5wzuWaZuOQ5pmVTWVVHWnktW3HnHX9/ZeeV38HA06WVV6/fo9l107HXP2dr48zY/shdp6bLpZjsXy2TIAvYs9gt+IURr+O9QH0XNfGwi5Ev8bxgcxwRg73BBhDD6ejuwEt39dy3RkVfh6x/IZ/2akAz0W2InNxqliXMbUdMDD7XK+Pp3EwigMKfDAU2DdAi6LRKBsoBaRrsemJzmHDhdpVk1C28kN7OUULpgGzQamhdhaRVNRigLEAFpBWBhgF4yNCB/AKEIC0BKdaEaFFilfs9SWqCibItWGOMEYieTCuYEyuzUXYKkCPwaBf//VfD9fmeCuRsRFyPQEBVroBfPBgx8ISGsH0+Y8yidLsjkmXE4HFOvEzuphAig1HG5NWQPYKaHE9Aztc6ytf+cq2Vx6PPv955qwb5gdICw2O3nAkgEjj0SSM3wCXI8niMc96L+J5IlTjFr9W3vHOkL7JsQhaA2ysH+7nDlt4kVDyoT959rzH8+F41iLgI6Asrzjth89+vlzTRj/3BdDqhRbBWx2X8nx7X9O5zDU6UKQR5hbaTvH9IFKKPzTGcnDjmg/UcVmqAa06Xiu0rA/FeVO5cDyt6DEgkqoMEQd0RazrHdfFkkcZtWSkZkFkFzVl6o5eoQxxq6FqiuFThYjAUDsiTYNDYuXC6nY9O/ME3h1BhDMBgAK5xN5lTdYND2oAOY5OscMhVkZdN4nzHC3qiF2D1pdaCrFibb65kxHCbwYHDFgYbJqVBTHP81ivdjnGnmv2vOfp6FqUdeQa0ceWc9wTGrjL0m6AlvldPEeitZCPBiZ8jOfKZxetJb0DncLNVxxNZGeKwSnGDg2dVuLi3jxrAC1Ad45lvHwX82WuDc+FtpwXg5pXS9vLOc+8GloiB5gb6ZCAN8gXF52PASfXA3WEHLLJxYj9LLyWDU75edl5YQDNEc+zqfGev9eHDSjLX0ez7HeNT+8BG4oGNDEoMSKRz8g3nmXsKIr3pufmsdoBx/NxOio0d60caMlaIPqZNXapF93/8ulYWVro5slU/7i7rKX1TVXNRBeWevovq+/pbK+radIKAFQaQlbhkzUgRQ2stJyoo6Hmy1yL41Jps613lGjUbKtKWnWDjaoI54Z6WxVAFkXPG8qrmj+ubaxqoTevXtLTJz/9GT3+ws+0urmudlUpGY/UVqFOMVR7vKITZaFPZvNayNp6YWNdtx89qkfKUjeMxqqKXO+l0qvzbT36zns6n82p1ezo8GRTdy8vqdMfarEsVQ36Oirp1OKC0vFA7SYyINWFSalGs6OFtKF3JlO9ONfTd4cD/XRuTqudntplQ1WeqNGb0+Lyoh58+G5trK/ohkNHNNwc6tTJ2/X6O6eVtzK1JyMdX9tQ8/Tb6ly4oF67o7VOW6Mbjmnt6HEdveMO9VffVfnee5pf3Qgy4kJW6alfvKI3zq+pt7gcOh9Sh6xOea9T4cEFixA+DCApZUkdoWWQwfzN6+Zy9vH1esysfLhcR8f1Op/ZccWAlXmUedesPbWTHg6fQAfAkQ0PBtTGuQH/5XoAS/AAbEIXgOcz9iHAOXo536Nn8I5uDR9nDM7gMPjP/W0f8bsbldhmsKOZ61MOxw4Yjztel3uV+x+V53swzgMK7ESBfQO0QmHMJAmINVFOKAGEYrLhQjvT6fRDfSL2ssTRJb/3e78XFGS3IMewwTiCkdkQciHVxx9/PCiLAAekKMK0rAQC4AFoOW2C+XJdmCKMC48v3Qz/8i//MhhVXIdjoBd1vFCgiAZzitmsN+FDJVx0c3tmMW4AcwB4UCRh3DDjOJQ2jhC6HFAu9rD4PrExYWMFoeD/sfKxV0CLDn11sVmF+aDIoiiTiuDuIAgznh9rCCH28Ccf2q4TF4ysRt2N0vnqBnScn24FOjaYbdyyPt1S3nNlnbA28QoBUrGnHBJtw8+GOecALiGMAVK9PhmDW/S6ixfAF/ejOLML6Zr+9sbbaK+98omIwOSd+3r8/P25z31Oc3PzKqsqRGpxb4BhXozNUQDXyxo+GMd+UKAuvQuUVQNWNaBFly6KFtdwF5FXvNeAFVFaVVqqSGhXn6hZYEykGje4Buk1eM1rwCu0qaceFyHzRIdggxDJlZdKpqWajUxVWqfE8jJ/sGHCGmZvwbdYk/BlDHoDUqxjK5EG32Pl0TIj5kGOVuF+Nnh8P48hBqIMFs8aEga1zL9iT65BgxhAmgX7Z6NFZhXcvxdNcpHH73EZfHZqAmATnmv4IfwPZwzHAHo7bd5pcrP32uneBhgMECIHeTYYEijuPBd3DbQx4IgidAsiQnEKOd0/dpaYlua73MPp1tCNv+FXRFtzPt/FdTVjGWJQz/fej10TX9ONcaArL3i1HTzIJeSswTevN7430OTSDXxGDwHcsZHGvJEjPC/+Q2On1hkM3AmUjdeq09Atr2LZzN/7HaHldR3vae8FF1GOuxdCB4OadmJ6DqYZ1zJAaGcUa4y1iGPGdeL8HGKeYDrUDKdSSv2r0UjdpKEFpbptbkGDCytKWw01lpb08sqqho1GSBMM3fS2ir+nFLyqqMFFTaepFpojHVnf0GdGbZVVqsdauS4sLEhlS3mZBFAGXlepUFIkahfNkGo9EkXhm8qmY2lU6Mblm3X85En97XNPKZtrqTGZah69JZ/qeDnWTZNV3bY50GfLtjqttr6zsa7mvHRv2tAtldTp55p0Uz3TyPTDtanWs66WVenTxUj3L3Wksq1WlSrb7BMzpbRbaVrCe2veLwArdTQqmzqbF+ofP6Qn+pt6tEh0ptNS3qI2YkstzQXesnx8TuBJadXWeFjooU88otfefkPr+bqS0YZumE41Wr+gfjLV8uKy5qZNteaWdDotVTYq9SZ9HdvY1D3rI7UbDT1dDvSTjU2dq3qaNEmlnahMpyqzUajhmJYNJWVTqgAqEUikbFZ1cf7Q2KR+GbC9HB12v3nEpa4f8/2dZMIvrdct0G72uw9z/Hu9dzx//x3v29hRYue5ZZ1BfTu4sAHJesAmwzbDvoOnknUCj3EkFWNGR0evwGYgUhSnD+mLOH44p3YIT34pGti8yc4iy3lHRTsql3lQ+gZ5Z9uB6/HfdoB1jet9fe71+R6cf0CBnSiwr4CWFV1AGgQBCirMFaCo2Wp9qE8kNhys3P7rf/2vQ8ohzMCAjMPLYTL8TVgpIaff+973AiMB0AKVp4CowToALuowuOg5ChEIPSmMKFtE+3D/b3/724EGDv9H0aTtK+HyHGsgZ9bo+VAJt3VzCwc+UliWqDbAC6KGnOJhxhwbdpdrUF1sjqYJDNwejjj941oxctLlDNQAasUecwwuQCDmyzgQdv3BZjASDh1a0tNP/7j2qk+L7VQWA6hOWWCcFkKxMeDxQzuiB3jnWrwTaoyQRLH294zFQsz38DW4PoYQ6RQYokT9ATryYg9yX9Yqa5I15wLH/ObUHQORjmCo9wNd5ZoBMLD3i2tgyNYdok4pCUBjFgwpBDCGEzS0Ub/fKTvXwx75hzyGOnav7tIVAq626moBamG0Oe0wRCMkVYjkAszCuKCfVyuv29TzfR7+830VulE1Q6fEEPMV0kbqIslgWpkoO0OR30aLDrp1d7KY58RGKEAJBiu8C34Lv2avoXgafI1BKyv8NthtOLOuzR8cHRMDYbP7exZk2mmdWGHl3Dii0defBRxmAfyYD17KuNnNKPLvcToeEbmA1MExtRVpbVCAcTlNcbf173EZ3ONZ+Tuir3AkOb07BqyYq51AyFbuSVSz0wHtATcoFNbGVsQtPBJDxaAkvBHnkzsKMxbzOtPec3RXRN65zn6+HEFl54cdAXE0kYEsp1YalGOuBueYA/OBL/MfHs1xyBH4PLKaucPXDdq5ELrXrddWDJ5a5vDuSHJ/Z7m5n/Rhnfg5G6iK1yp/Qxfm6GcfP09HQViP8JowTTkHWiHnmY/3ON+7PurFdI0k5A7modNhWw1pnGuh2dVoOFLRyKRWDcQD9gPq855ndYRQK09ChGrSaqjVX9fNoxWdWB/oHy0dFeXavzNc18utltYPHdYa41IRAH9ANKKKWkUjFI+fEumaVOplGNljteYPa5OU6kalvJgqmeZa6rRDRNVxTfXIYkv3Twp9ZtDUcNDXqzfN65W1d3VTs6MTSUM3bQ5Cja2zVa4LaUMbrXl1VemOfF2L00JVKc212pqrMo2Gg5AWHsqBwZqpV5W3QqrkOKs0TKVhI9Wr47F+Ni30XrupQauhfrent6qGmsuH9ImP36Vjx29Slc4p6yyoavfUn440rYbSdKDedKJnf/YTvXb2jA4fOqKvfvLz6tCpspVquvauTk6HuuHcOfWefT5EaD2+vqK3Fg7pjdZhvTQYKV9oKc+mSpJh7SwpmkrLjpKCZhbIpBEhcttL2HvAgJb3wn6u8Wt17Z107lkZdD3aGHuZfwx4x3wpaCVbKdL87efIHo+d7nawwGPgjfxHXyCiG4cwOji8g+/RwXE82GHiVHjbvziW0bsBwxwYwRgsQ2wn8RlebSex9Q3bp9wPBw7XsYMpBrNm+fNe6Hdw7gEFPooU2DdAq9iqNYBC8Y1vfCMokYA8bPYA9ESdMD4MwsURLTAUmNLv/M7v6E/+5E+285MNOnAszIz6ViDuRJqRmggTJP0LkMtpK8wX8MBgBdfAaAKM4D+gxz/5J/9Ef/Znfxa8264XgtDBUCAVEQXbdRuuV8Fp4wOmjVFB9BI0cfSPjQjmBfO1x/ZylV1HJsRGT8y87UndCQya9apdzfqi5fXGRm3cAtxQmwfjysYM90eI8Ww//ZlHtuqL1MbnCy+8WBcaRsFE+Vxf/yXwzeObpUusICPYAD65Pso0x1KDjlpANmAcqWHjzsaFI0wQuhwL4Ihizhp2JysMeNasPUac644ncW0bX/OXDexMg5CW1d5udMA8OQ+w97Of/VyIwATQ4vqAvzbE/VxnDfCreUYH51zPFKhBJtJhSuIHQuABKTGJ0pJaWmkAroCpSPMAtKqLINcRWNTMogtXVtZgVr9dR2q1irrj11xFvaNCYzqE0aKdGijYdRTyrYgaRHGtAZKY57Du7BFFFrnDLIqiO3Ky59nfAMB8xzmOUGROjuKZvXYcQWW+NQummV/F0SHxUzQPcKFqRwRZAY5T4nze7D08rr2uDubDOOE/0MTOKL7ns9Op+eyIFo65nLbfHG+jwc8kjlpj/kR2wz8A2wEaXTAecJxz4MeuRUnaoGnrjlN2rBiogQfNfkfELfRC5vp88yqD75Zlcernfstlg1IGWODlTm9HtsQRW7ERZEcTY0fusL45ligDA7FE1sUgGPMDQASk5D/HGeCJ0/Vi4NGAqvUAG2qW0dfKsXSpNezoBAPLblfPmiCKmd+hAWsHvYyICoPDBqZsxLoumvcd53qOzJvfXYfMx+y0/4IRStxpmQNlBfC+nFRqZz1Nk1SjLFVRFWoldYo1adQAWtQKBMhamBQh/a1sNnVLPtWXB319bH1V983PaZKXem5S6aWlRT3WzfRGO9OoyFVliRSy4xKl0xrsb2fUjhprOlpXZ3lJbxCBmDZ0uNlWPhhqrjun224/pV+8+gu1+2u6Y7Khr3WX9IV+S+U01zOHM/107ZyWFpZ1w7jQpyaVjvf7mqvGoWvieG5Bo3ysOY3VImJ2KiW51KEuYi7lDSltM6hC1QSeDVBUadIcqYkvexQCx3S+kgZdaSVt6Bftlr6dTLTa6+kff+FrevO1d7Q6ybR46yn9/J0zOnLLcS0tdPT6yy/qC5/7tJ74wWM69857Wphf1G/++m/qVdx9XwAAIABJREFUsce+r6IYanlzTZ9XpQfziY6dO62FVktnu/P6u0GhJzWnV3pzertbatTM1aqGauIkydvKiq6yoheihovGUGXyfhZJrLMZTNgrf93L+bvpuJf63Xwt1sF+1QAtg0F2plvGGNAyfWb5lOsKsv+dhs2+h3/w3HmHn8IP3Mk3prVlX1z/Cn5EiiJRsPAbNyFxmRADWXHUVaynWH7xO/c0H/ZzjLM0LsdZtpd1d3DuAQWuZwrsG6BVF43Og1JAHS2imECpAWrChvyQqWJmbu8eTAvllkgqmJENCRiQvdOACzAUgAAUJc7lO7ftZkoOZ3f6CvdBqbQnFObkGiMAIjAgK6HchzHALB1JYzJdb4zKSj/KHVE+MHlSN5wiwXyd6uNIKuZihXe3CJ2LAVo2guypjo25WMHcq0KNYVzQwjp06qzTUTCQbdhZYI3GwwBynjp1WwiVRwi+/PIrwYty8sRtIfqDmicAfXEIcQyWWvjGW4L519FOt4VzCXcGzHLKjI1M1/yxYs44HV3ldcba5n6ME+EKeMs+RMF3pALzBJjlWO6FsQitmQ8pspyLIMbIJwrttpMntbS0GAQ0BieGv408AC28paQcMmeAOM51OstuytiHzBoObr9nCtSphKHTLaBSUmkKYLUVpRUMrpxILQrD879SngFmEX1VA1qhMDLgV52MqDyrz6+DERK1lIW26wlgCqk7ZR7+Y9wFYCLURNn6eyttJDbODYib//POOmffsc8MQptnBXAOubUVWQkfMDjielsxPzeIFoMA3ucGFqy0Xky5Zm/Z28s+d+2nmLfNGiU28mNgYyf+stsjNugXg0zQCJ5CygUp9IwPABv+xHEuCG/P9ayRFH+OPejx956Po7y4HymOXBt+BeBCqjXHAdDDVwD+GQ/3NRDB3zwfF1B34w7G7ONctxInEwC/DVW+9/gcGWU+64ipmO670XIvv0NX5gEdcBzBn4lci9u1cwzy0JFIzBV5DNDlKAB+Z80CEpI+x/xcB8qyDNo5AsUgnoG12KHB3K3feJ3EIOq1AlR3o5vH5NQgG4beVzwrnISsAeiHXHNhfNPL+yXWNziPebthioFO6Om5xfrYrA7Cb41GU/l0oqwqQi2mNGuHFME8zVRVhRrVVCkerxANRJRWFoCwdsH3lYoy1Z1Zpm9UEz04GerkeKThNNdrc4t6fmFR/3U80ulQ8LxSBQ8lWw7+OE3UpMFGKvXGIx2f5GrO9fRsPlI+35Mm1HVtalwm+uznvqAf/d3TWgJgO/+mvnzypI4NCjWzTG+lEz37zjtK0gXdPJ7qn/Uy3THpq1dNCcnTOGnWESppFYrSB54Nz6XmIZGz0yL8TSQafopuSOWTBuk4gG+Mj+MB2UZEcivR281MT5e5VpuZPvXggzr99jktH7tNxz7+gH62ua71XlPjZqrnX31Z9z3wgB579AmtnF9Tp93TP/u9f67nn/u58tGmTlWl7jxzRjefPa2TwxWl62MV7a4e3xzqqUM36oWFeb3ZLDXJKnUKnhFulIaSqqlGASGlIpuqJGJ4K93QfNBrbLe1ud+/76T3xveMdaxZPvwPAdCKnVgG3WOQK7arYtDLzhkD9MgL5JujtDgPvmCnsTMk4CfcE73BpUI4Bt7Dd2RbOEOBMiXwI37nWlzfziGubz3FTp+Yn7qOH+d6Ddgm2m8ny36v6YPrH1BgrxTYN0CruVWkl03J5qU4HhuTtMPAQPY68j2eHzMD/rbnu1ZG6pogBg9QZIymW/lzGkKcWmIlD8YCg3PhVtcWcfFaewntJY2VzjhqZ1Zpvp68KIwFGsC8CamFfjxbK30oz/wdK4GxkN3NILDQjYWQBZMBsr2CVpdaQugxRGkxx/cBoq6Gw8F2AXTArFqw1OkNgJEYeC+++FIAPT9+730hOgrwCCE2m6ZiZdrjsJBi7tANsJQaL4zBhSCdRmEAKwYGHTXG9Qyieu1ynOsCGVSMvUkYQIBvGPWsU0Ao7sEYKIzLOUQxYBDcffddqgJwVhtRGJUc7+vef/8DuuHYsdBdCeFMgUyiAlxDYI9b9+D065wCdU9DAC0iseq0w3FGEd6a6zfLRN0pkVp1qg0t5zEuAL/mJnUNLSIWKAqPpMDg4DpckxRDas5QHQtgrEO0V0JqYqmJppo2yddJlU5JP3y/vh68wgof+8uOB+8J+Bffw7MNEFD7wg0TGLe9o7Nd7tjrAL3sA17IDTfAuNijupiDwsaza0e5KywyxKlwVnjNG+N7mEeal1ix343fzo6Tve+mFN637jYIuE0EDMAIc0cGoJibbnZ2mN7mUfHnGBDxmG1YGGS3AcD1uAbAFjwWWuMkQK+AJtRvhJfhAaepissBwLtMP0eUcY84ApWx4zQA7LBhYKPC4zb4YyeXAcn93IY8YwOl1kncmRZ+zHfQweAeY3GJA3g5RpLXDHRgLQMI8hvphjggfLyPw4ECnQDLAHUtn3x/aGydBfnilD83f3HtGYNg+0mfwEe29qxBKj4zPke1OV2YeTi6ykYm+8ugNPODLnbgGLT0c8e5Y/3PRual5lYmqZJGV9N8rEwjNRqp8ipRkdPDsBGCqUgWBDkpEiB7vqHGVKEqG4cmF82qq8Mb67p/85z+0VJHD+T81tBPu119a21Tz88d0mrWVWcCipVq0CqV0zyjTNUCnin6OrrR1zc7RzQdTfRUNtVZ0vGSSjng5/JhPfjAI3rsz7+vY92emtNV3XTTst5eeVfDUV/3nDihs6dXtb7Z1sfyif6bub7uHK+EKKxGQTH6VJ2srWoyVVUAzBGl2dQIwEqlOgB0ZaEiq+sptqsmsbcapnlIkwyxuBNpISV1qwx8e9xqaiNtaTOptHTzIb17YVXlJNNwaVnvnbpJp5d6emE80Jv9ge576NP66c+e0/p7GxpPct1+9106fOSQNi+8p6/eequOPf+i5n7xnE5MV7XUH2ipmteb7Xn9f0vz+tbmhi5QtyvN1JviLpH6LWo6EgFcp7bXz+X9+lnmBdZp93tt73b9WUdGfPzFZMuljrmebIvd5n45vztqk2NtU8V0gQ9Yh4bXOrWQ791IA/7LObPdvs037UCAd/g819flXM5DRtlW4n78d7YEMhM+C3+xTOLYOHo7tglsEzmV3mvSDprYVrocGh0cc0CBXzUK7BugFZjElnLBxqc7AxuSwtOD4fCXCi1+WES1N9cKrIunorwASIVaX1veOntorCQxFwNTs7nTZk4GylC4nLpBFI8NE0ew8c71uRcGAsqilTLGZkXff+9kyHzQNLTiiJccQAvjA0PCY3W6ShyFYEPMtLzUmGcFrJm26WTjaCdBfDkCfTd6uQ6ovdGO0suy2ki28t5oEsFVd7N0BBYCqtPubheSx3hwnRJ7/GOPsI3t2OA2/T7/+c8HZZx0Xa7BmoyLxTMuFwB+f4z1mHhxrA1E1pY99wbNrLz72XA/1h9FLDGWAOgwJBHOjIPr1eu9rdFW1y/2iws4M5eTt92mU6du346WANDCAOWeBtFiIG63Z3Hw+0eLAlt9ogKgRX0S/jnCipkAZLVC10K6StWdpXK8/EQo5HVsF5FbdW2s2vsfArjwXobv69ozjSRVlpeqqGeUJSozUhsxULgvbe9r3mmQKOYVjizxPrMiacOV/cAxBlNY87ETw/vL12dvkHZtMAvwN+bbMTgyy598nHklxxIFxd4j+pF9aPDAYIqBhZ14Hd8hczjWkWjxfjMdLmmUb3mA44Lq/G2nBPMk2gegGqAEujn1zcbCpQAtj9u8L3ZSOPLGgINBOZ6B65vBj8xL+Y5aljTKAPACXHdEE3yMsSKjABypE4izinvY2QKQDzgEraCzAUvmaseU6R/W71ak3n7vSjsjGAdjZizMhfER8c64+Uw0N4YRL37jecCnmSOORMaOUwWAkjXFtdyx0TqIo9kwtrgu50Ir/jNf7geQybrjHtZpbJTxzrP0etvvaAHGxPN3JIWj67yfoYWLuFs2MwccS7ygpaP2uBY04TjTl7k47dJ6IveAloC5rpm6k05WEVUXUp0TNRO6EFYBdMlSOqI2VZW5lADJ090VuIdwJbq6VppmdW22VtnUUn9Tdw7f1ZduvUnzkxD+pLWspSfeeF3n5jrqt3oqkp4maVPDDHZXqp1Ih8uJbitGOv7ue/rG3BFlSUPf3VjTa3NtXTiyoNf6A80vH9f9931ST3/vKTXQ1dOBcAlMslStZluT9U3NdRaVVx0dKyf6cnuoB6uhTmxu6gZ49Gga0hqn01p3TcqWkjTTuBiqtdV9NvCZBs2hFNIOw4sUcZp8ZA1NRlMttpc0Gk8CoDVKpFHS0Pp0qNYCxe0bauVzeqfV0Wv3ndDgvjv1VpZoM8nUbS/o+9/9gc6ff1eHFpe0vLikL33pi/r+Dx7VZ++4XdXPfqqPD/u6+8IZ3TIeSWsjnW/39MfDsV46fESvt9vqN5tqFnUE8QhxkSKbqGKfBHCQiLe0QC6loXsuXwRAi9qMQUHc+h8K+tf/7agntnircOS+sImLAVoxb/cxfvdvF9OZrwe74loRy3Kc6xmEjMEh1qyzLQx4Y8vAU5C3jVYzrOuNtfUtR9dAy8uHtHzoUOB98At4LPxmZWVV07xOB7QMRB8wwM5YcDDY4ct13bCC8fF9DLrNyuo4EACe5sCIWUCLz7Geca1oeXCdAwp8VChwzQGteOI2GtiQhMujEOEJJa1v1qCNme61ACT2+wHETCa+l+cRgxNG1mPk3cLDxpYVo9i42e85XMn1dzKCYK4YCrwALVAWDersVaGdjTDgujYyXdviSsZ/pcfGhrDP9bPh3UCQhZS92X6uTlV1lAG/I9j82XvDqTWch5DjGN75j8AkXZcIBAxbitDzMnAVrxUbEl5/VvBt1PK716Fp60gKH4MwptYKnTw5H5CKF8KZWnFxClRQulutbcFMiiVGk4tsExHgtB+MRQx85owhZW94vPa9/uN377F4njb6bQjv9JwutjevdA0cHH/tKFAXha9f4c+ZEF13QhQAVG3qvX/wDsduX+uXfiMazKeF1okXfc0q+Vc6U/Yge9TKMECAU88BF5xC4PQ11j57g+gY703zCvM2FGqMbo5z1BfXR8F2SoP3rO/PdV3TJy4cbgU5BpXMI7hvzJ9j42ibrluF9mOeFyvQXMvdCN2i3IXbrdibn9kpYFpgDDjd7Urp7uMtA+xYgP4Ga5z+TD1K6l3ayIAnwXtIQ/ubv/mbq731dXGeIxBYc8wJHg3d+cx6YA3y7jRxy2WDhbs5FJADrEN4tx178G478XimcYQ56431YCCV67um1WxdKsvMeC1DVJ7T7LF8HwOalr0GbR3FxrmUPgDU5PqAd+wnxsO6IKoNR9OLL7643QnyUg8ypNNtgbTMFXrbqUNqvlNfDeLZKOVzG7BpCq0yNco6/RlQhN+mWynYaTNTUhFJRf34UmmjqarV0kYxldJErTLR4nioU8VQp266UT86fV7NpKXP33Sbzr72kobZQBvNps6k81pVW0WzLW6U5n2dGG/on/Y6un8w0O2jiYpcenPhsJ5qZvpLDfV2q61uc0kP3POwnv7hjwMAtbTc0v/P3ns/yXldWYLns+nLoQreEQRA0IEWpOjkSFFSS9Otme2J3R82ZiZiNjZiYv+p3dhftndjV+oW5bvVBCmKXiIJEiAM4X359PnZjfOyDvQ6p4AqAFUwVGVERWZlft/7nr3v3nPPva8+P4NOo4dqZaSfBytLEZZCVIIcydR5PNxp4D+XK9jdbCKIEoQ+QIJYLwZKQQFpL0Uh8JDwZEUTergQZt4X6Eai0zlBBi7/GIpJclecA5HvIvY9zMc9zMcpNk2UkHcyFLtVXKgN4/jLj+CnM+dxNk0Qw8f3DryCTz76GBcmL+Oxhx/GC4/sxx/feQdX2k0899R+NL46hnWnTuHHUQ8PEmxt99AqhfhNI8Lp6jocrlVxNfSRZiatvgHeGP6Y5AVEOZnDfcCRbGKOIRlp5pASgg9ZioQn4SZ0GgBM25hlsTmVkf/zQKEsdRF4/TA0zW3pegLEWRbnhOa3rcss5XSQ/mjmW6FgnJD8rLQUlAlct/yTTmU7PMW25NzmvJZDU7Jaa1MsJn6vSBM+m88x8zmOjcyhPNaeZ4P/d0tYDjqQ1AeqD9tCRiojEtTX/GwA+nmmB8nMmj958iucO3MGvS7z5Y7iySf2m/2YTgTaPqdPn8G5c+cRxcw12Q/nNScoP7DTAOrKzSmmMG1fyiGdOks5pXG3ZfRie/Ld6su15671wP3SA6sGaNmeMi5YKupUKqhs0rs1+Pq6AFp2uyhUpbxp41pKkbxfJg4VT3oqCVKSfUPAQt5eGUEr0RbNCwp7GYLsQwFKK/GMG5WxmDfLBloGgSzbaJSHnYo160zPOdsgBh7LFvNDLCveb3uGuSk+/vjjZt0QDJYyxPYPAj3XM0wHPTcCgwbLYF34PLIcWBbZF7yXhiDDcgSKid2gPADsP4apcA5wPpDRRUOCBhafRSCOgByVIxq9Yj2q/upDuy9l7NttEphlt8f+fSklcLXnylr5908P3C7oKVln71sCaDmPqdRSWSV4wvVEBZrrn2tK+QXt9cQ1TznB75QAXQARDXWuLbGSxCJR6AHnvdhTukfAgw1gyHDS2lqO3BOAwLbRYGG7KA/4PDFTCX5QQad84jV8KYyD9RDIIa826yGG263OGMkR7bECPviucEaythSWJ4BCQJ4dtnmrdbib98kYVrvt+aw+EdijXG8KBZQBdaP6s384H5UrlLKc37EMvgQSijEgRhifzf2KOcnEaGTd7PBRliP2HQ1rznfeJyPclu9qp90+zikZ0zKeGRqs06ZZN5ZPw5NsM+5dZJrJkSrG1lLjp/1K60thxGTZyxDVNawf+8KELXbbCML+XseTVwOysgjoEO3wFo7JYGL1Xg8Bw7IX2EqG0BQyzKkfTl12M4TdGXhejrw8Asw0sLebotyexUMTQ+i4Dg41UlwOypirVZF6DopJG5vaTTxSb2Cf7+GB0XXIwxJOdCK8PTWJrzbUMMVQqiTAurH1mJm6is3VMp7fsgkzU9P47Mok6oSemP/SdbDv0cfQmJtB/cp5bKrX8T+tW4+t01OoNmYxVvLRdRJ4cBHyUMBegtB1QRZ7kqcm5yEdDMav4JCN1ge0PH7J8EuPYZYuD0FEEviIfRedLEWU9FAt+HC7KQpRgEvlEr58dDvejNtobtyC0oat2LNtD379698iCRw8+eQTOPbpIeKA2P3wXgPEfvbRx8iOfIm/K4Z4MolQm5pGHIY4uWED3okTvNPrYSYs9MMlDYuXDC0PXS8wDGDfHE6SmXEwIJxDxhWQ5hlSAlFsQpqaDI/8wZz4zIEjg5hrpzqE+tz8NXY856nWAz/b81l7iPQf2Qo3mp/Kq0ewVmHXLEeHW1D20clI4IVyl+tWThd+Tx2UYAsBHOrvnLdMj0E9UzKf34nRz+cxDxQPfuJ+Jucq5YMtX7TWJSeWWmOr9bv0ZJa/mF5I2UaHB8eCfUQnLp0flJl79u7F0WPHzDhOM2/jhfPoRV0M1ap45eWXzV5HJ445wOvMWZw48RVczmUCs70Yo2OjePW1V41OzP7huFJOcF6y33/7299eA/+UlkYApR3Zslp9s1buWg98XXtg1QAtLlAb4KACzHxAFBLMdWF7qdW5t2tk3O1BsgWnlDKxVNg2JSIVU0vC1gZNbpc5sNp9oPqROcQ/Gmk0ZLgxyohaDdCOm4KUaLZRJ4ysdnvt8u3x5fy1XwJb7BAlfkdvLgEeboJ/+MMfzBygssH689RLMjYE8MjDxfnx0ksvmY2YygivodKhNisc1a7P4LyRZ23QeNV1Mvr4v4wGKVIytKmoKOk/FQBex7qyLfT801inEs8XFXwZQWLSsWyWQeWH80SbNsvRHLGfbbdnUCEabKvqaBvpumY5BtudnDdrz/r69YDWO+eaGFb8ToA21y1DEKn8U2Em40ohSzTiqchqHWgtiHWkdadQdIWBcR3ZLBmxOfWdDH2WJ/DC9rwLcLvR+tAa4n0KN+To6Vksg+CB3X4+l7KJwAFBA4JICmnT4RUKs5cnX+yeW50Z0hVsEFH9JZCBzFb2MY0PMQ70fBou9/NLBps9loPOl0GHhw0O2Y6AxfpBsp7zgJ81N23dRWkHBE7RYCOTl+Hxyu0lOa7ytCfYdVGuGoV6qlxbj7D3N7VZY89xp0HK/7lGtDcr5xjL4/6kVBLcT5fSH/gMAV8ySAWisb/ETmb7+MeylTen3WygViwZnSing6pYNCFJZr0znI196uQo1ypoE/xyfVQZPtiOQGKQl7mIoxxu0UXPb8DzM6SNHh4KSnjg8hT2uw72MMe64+HPjR7O1IZxpFrCXJ6g1m5hp+tia7uDnePr0fVCNJh7sFDCny6cweRQgDmGJoVVdLodFAsJRuZm8YPCGDZObMShSgnvXDyHRtJBHoR45Ts/xHt/fB9xYx7bPB8vDE8gOfIpXh6qYMxNUI+7GCkUMdqJUWWSdx7UwUM4yFpaALPYVqOHLISPi6FlWGtwTWh55PbZXsyRyG+LSYYCWXLIMF3w8flIGW/3IlzeuAP5xh1otDNcnp3HbLeFoELHWYqhahm1UgHFUgWnr8zBnZzEvvoMXvE8vIIAvaSHP40F+OXsFZwdHkUjqMBLfHipZ/I0xh7QCB04bo5qksFPyNJaAOWoJxn4qg9mEcBIM8n+DEmao5/m0YPLPGVRB6UwMPdzfoiVaus7NtiivcMGt24kn3gd9xeCUpx7BJ6oixFE4W+UxQSuuKa4ZslMJCOJ97z33nvmO+qY0t9577e//W2zdrlX/c3f/I0pj7oewWAyEl988UWjh/KZ1Pn5PWWrDiuRbLgX7Lil7Cg6mHjyIPcIrlPqsuwLjhXXMeUXwScyea9OXkEU9cz/POmebaf+y/46d+as0eP7/EMH3U4P6zesx8uvvGyIGyyf+z/7TwxsnQbPuSDnlvpMOvJS8vl+3rvW6r7WA6vVA6sGaEmZkuJKYUdEm4KEeS0oNL/OjAopXTJ2xCoaFFjqJwEPSwni1ZoIS5U7KGC5GdAry3wlOg6bZSivxUoIZFtx5WcqqvKwU6FczZf9bCkeNpOI3wm0lGKt+qjt3KxojJK1xM8MyaPyQaYivcncPJVfSvOA3l8CXryOygQ3S/Y137lm+B0VDW2Ag0aMni0Gmw1Y2XVWW2xgSeCQcsuwj7l+WV8asQKqWIdPP/3UANRii+gkRbEx+D1DUGk8UPFRPWQgDQJU6kPVxzZm1DeD4JfukXFtt2Ul5t9qzq+1su/vHtB85pzkZwHZArjYOv4mIEj7INcW14BO39OaE7OKa05sTb6zPJZDI4JlMKRK+YpkLNnhxFpXNhtHsmxwTdkjMLgXy8BSWKVCBJUfUm2jMUNFnzlCCBKQvaWTegluUZkXYMGyFJp2uwwtgVYK01D/qq18J3OMhh77THuTkvQOOiTut9mofVB6g11/jp3NCBFjSw4Lm9V2vXZz/ogFJ7kr9oCcJUqszn2JBiGNNxpx/J2f+SKQxDnAfYAvO1Sf84WGPusrPUlhi3ZdtZYk02U4a47zd6a0YD1oxAvsUx8olFFrlutqqfEXiKe+0v92XcWKZBu5/7HN5jCWbhcnjh03DrhemiDnqatMFJ/l8HMysjzUalVUh2uYrs9hanoaWZrhga07sGF4DEePHIfrF9CK2siLCeEoPLnnITxaG4b350N4NIqxeWYaRTKXCgWccD180e6g22ljc69l2Fa1ZgftTozD7S56hSqGN6/D+cYMZp0ETT/EfBKg4DrY6qfYMD+DV4oV+EGIYyOjOFkN8Ul7CmfqLbz+rb/DB+98aHhU41GM/YmHjVcu4/khH5W4hZluiqGii/WOiypD8uIEOfNOea5pN8GsPkurD2r1Qw6ZQr7PeOKPzIfYY54xsp+8fv8UMibG59mDKbqhh1MO8FmU4khxGGe8Mib2PYFjly4jRoJG0kYDXZSqFYyWRjA720DP81FsN7AvauH10TE8cIl5kXwcHivit5OXcWFoFC2vjEJaMKGEsRsjdhOkXh90DGIXbur0Q9hdprnvg1mGaWZYWIwjZcMYhUFZz/xaDCFk/V14bmJCLwWGas4qpHYQiL5ZW4jzkOxDgiRkaRFM5rrjCaiU1Y8++qj5zOdTXyNzi98xpx7BGF7LucrfeA3rxfVI9pDC4XjAxsGDB83aZHgd1wIZXNyLmAuZdebaZnk6ZEVhjfeq/qV6sa2vvvqq0U0JArKtv/jFL0zfMd/zv/7+Xwzgd+TLLw0YWCqXzPz9wQ9/iM8+O2Tu+c53vmMALbHVPBNe6pg956WXXzLfU75Rn2c/EWSkHGTfEWjknxw9tu0gneJ+25PW6rvWA3e7B1YN0LK9egJxaBhT8aFw5Z+Aght5jO92By3n+bbwtj3cUjrlMb8XPBfLac9i1wxuUPSIEnxhaAEBLbbbDqG53Q3N9i5LQZViLUPuVttyM/dpPGVYql7XYwjZBiXrbecUkeeZfUOQi+wtGqcEePni+qBiQiWF4BfD9KhoUFGnIcZr5REWw1H1kmEjkEdGh363jQCbgWWXp3kqpoPmK40Mhj3JoOE4/PGPf8TOnTuNUiUPvUIs+WwqPmRq0NAVPd5mZdpAnObKYutjsd8EGtht5zPFUBHwdjPjvHbtWg/cTA9oPS0GvLIcGrhcrwKvJDf4v5JVax1qXVCZ5nwX48oum2uOoVxibPIanSwo8IHvSnYtZswgcGwrzoNG1OC1rBfLs/OFKXeTLX/EZBE4xzYS1OL+wM/0aLP+9ql9N9PXi107aBDa10iO8Hk02uht5/NldK0Gg/h223Oz919v3kmnskEo7Z+SpcsxmMQq0QmXYuyJZcj+F6NK4Cznhk6HZj10EqJy+dj7CuskQMwwlxYOYOC1Aor0Pd/OCDPrAAAgAElEQVRl+IkFrv5ivbhueIgCn60k9myrWMgCsOy8dksBWupHrSMBudpj+M76K7edwhG5V46vn8D6DRtNrqVzFy7g0qXLRERMeGHZ8TFaHcK2LZvRS2McO3MKvTyFzyTlZJHxdEDXQ6sXIywVsXXbRuzavhWXTp/EQ8NDmDr4Nl4qVvFc5prQvI9LwOFmC1HsY0elgq1zl7GvVkIpAy40YhzzhnDFBaajGUxsGTWMsRNXZtAuT6CaOnip5OOZko+R+hV00gSTGzbjj4jxj72rmK+O4kcv/Hu8+Zu3wLMJHwwCHGjGeCZLsbM3jXLSQX0hZG/M9+D2UpSCfoge6VnMg0hAi3nWydYyOso1QMtBbhhQjmE7ZUzyn2fmBFuCYU6empC/NM7gmVxdLmaKNRwJqvhzL8foc6/gk3NnMTl1AVEhwVTQBUpl5K0QYVBGO+XJhl3s6rXwVBBi+0zTJLs/WgpwKE1xmte4RRSTEI7voBF2kKCDMGcYKA/4qSDjwSJ8uQvMLNbJ5YnWHpI0NuOU5QQrmVHeQ7cdIY2Z0yoA3AjdbsvsAwKMCGYQ7KA+J/1MOhcfw+vEqF1KRlGWce5x3hOAkoOU0QCUt5S9dChyPVEH0/rguiAAxvu5huUI0NoUyEL9lCAxT7KlU/a73/2uqTfrxzYQxKUzm2F6vFd5E2UH2ID7zcq21bxeMpB7MB2yZK1xf2D95UAyedEIYeY5Dr71Ns6fvwA/CFCqVPCNb7yA4ydOGGCKIZgm3cqZM0gZscF8ZguO9h/9+MeGraxcuCybcoq5xyinmHqA4Yh2tIXqdr/bw6s5fmtlr/XAjXpg1QAtPpTKgBQBLlZ6TOnFotAk7VJK/v28gBcDs2Rw24qa7SWVwm0b61Kg9H67gNBqTXvVi2AMWTsEXUinVY6MlUoIuZixJUWcdVhqw1+J9ovFZIMvYmUZ5cxKnDxoUHHT0nG+/I39YyeF1/qgAsyNjc8gg5EbHz1C3PhYvvLO6GQpncxirx0qGYN1tA1asaL0TIFY3Gyp0MirJhBa71JyeD8VGt6ne958803TZCpKyqkjjzgVKYJZ9qlnmv82m8TuQ817G0DU7wLp1MeSF3wXa4/l2mzQOzE/VmKOrZVxf/aALZ8lz20Hhta7FFa+07jRgQ9iLUmWcS4LeFByd8k73qvk39w/ua5osFA2sDx6yCmDWYbA5UHZNChPF9tf7GsoqwRYcP2zDjRyCGJTRhFw53MlvxR2SENHewCvI7BFkJ6ODxlsAr5uZ+RljLEdkn+240OAm5i8Nnvzdp57r9w7CEpJRtpOgcXarD1N+8P12iNZL7CKfSx9Tg5Kjj3nKoEdXsfPepfBrnEQECqDXbKdZfIa7TX8XgAp5znvU7io9i+x8ngPP3Nd0aBn22hECrxk2aor+0Xh8TTMl2J48/pBEEt9pT5UmayDADfDNMszBCETdQ8jimO0Om14vo+M17W7CFwPPoEczl3mayoEaEUdk8epViqj0WyiOjaCxx57HEknxqFPPkHo5/jGvofQOnwUDwQhNmQx8iTGrOPj2JWryMo1PLN+HZ6evIgtrQacOEOjNopPq6M432kiv3oBj21fj6SX4uhcG0dKY3ALJQxdOoMnqkU8WHFNfq+zmY+35mdxaKKCSb+Ib+7/Jo4fPo5W0kZ5fgYPz9bxHx7Ygc31WYxEHSYNAnoJhsMAKU97LnhIk9QkUTfsJQJaJpdWn6lFQIt/HtlbSWrYUWYuch4QwCKXizn2khRB4CHLIsNuy1HETKGCTwMfn8/V8eSBF3D05Al0eg1c6jVwueSiUaqi6VbRSnL4bobNSLC3OYsH6l28ODKETi/GR0mEr8oVHAmLmPGL8JwAju8i8XhyYQQnj82pkEAJWe4ZEll/TTHXVgbfcxAGPjZt2oBGq4HZuTnEMdvhIe4kBgyjbK6OVjAzN2PkM0ETzjnqeVwj0q8ovwWyaq3yWXIcLiVruP6og9O5LMYqCQOUwQKmqEuSPMB9geFycjJQJkvv5HO0TsgkIkjFqADKejom5WBhmdxnDhw4YFhGbBOZSgo5lF52PzgUqZvzRG+CgQQByUxjH7FfSsUCThw/ir17duPK1UnM1xtottqoDY/gb//uJ/jNb35jxpUhmLR/yAqNez3EUQ/FQsHII570TXuX40lAUc4q9hGZcv/wD/9ggDQ5xu6HPltqPq79vtYDd7sHVg3QkoJlKzBc1BSGFNjMJ2Qb5YPG7d3umFt5vs0YkYGymGE9COBdDxi5lTrcqXu4CVCJ5IbGsDl5RFd6HGVk2UbLUsr4SvSBDRJpvKQgs62DHihdo7GUgqDEyTK2eB2VfnrOpGAr3ww92ryORisBX3ny+J2YEgrRkFGoNSSPvNadbdwNMtsEymkTtZlXNtgqrzzvpzKkNvGdnju+qOTQ40dvnkKiuFErZ4mUJds7L/DqRuNkG2b2dWqv5gDrJm+7jCgBySsxD9bK+OvrgevNPbsnBKRorknOS15pjUkuCNwVgCyjm9fp9Cud2Me1LkYT15EAaJ02p4TslB/cUzn/ZcBILgncHVw7yx1NyS2VL0CO5SpdgOSYkhxLFhCMp1Kv5NwMUaFhRdnFa9WO5dZlsesGgW/1t+SBTlRUn9rjMwju3U497ta9Nshvy37JR4E/An3sQ1Q0325UdwGxYiTJ0Nb8suc/r9WJgoNMKv7G+asTA+UQoSOEOgTraxv5LJ8hopz3mvuag9Kp9Ax7X2Y4D1/URaSDqJ22Y0ag71Ihr3Y/am5p32cdaRDrpDf2kfZjgRVkHhkgJs/RSyJEhqLlGWCLuaO8JEPoekiimNwc5F6Obq9jQK5KrYzESQ2wkreA0A/RTVrY/9Be9C5eRbHg4fDFY9hQG8FuZx2mrs7grNvDzqSH/+Y6eLTTRZbkOFUI8U9IUBwdwitIsandRTzXRXPjDvyqOoKPJydRa87hxd3bUYsayBkiGdTwx4tXcHykhm61hmf3PYbjx45ivtdCpdfEA/UZPFepYFcvw848x0ingTJPOfQDJAwbDDL0ogwlhlgaQKsPZpnQQ51wS2c3cw5lzKDVfxlSF8P6mJOQAY65B485qNwIKVE/1HAud/DnInB+fhr/49PPoHnhLDI/x8cXpvAlgNOBjytj6zAPB0Oeh02NOr5f9HHAdbCj10Mny3FmdAzvxDF+3+ngYqmAHk+iZLgdM3wlKWJDz/FNEniDYbEdTAjPBFlphqLvoRD6eOHFAzh34Sy+Ov0VOp0uQjdE0olQckNs2LAR3/nhD3Dk2FEDJr322mvXgCHKTupL1JEIDhFAsucz5wvXy1IySs4BOpYFZtF5QHDrV7/6lXE00EFKx6PyNxKs4Vrj9wRZCP7ynXJc85a/k5HFEDyyHemc5NzmWqTtxvZw7fKd9zOsUfXXgSA6rORuycbr7Re2E4dgE0MGmTqDubDY39TD2d49ux/kUsXJr77Cl0ePYnpmFnv3PYJ6s4UDzz2PN37xS9NmAmJ06pw5fRq1SsXkiOt1OybyYnJqyvQ1+/GnP/2p0enZh4xm4XcExdi/tn6scR+0D++lflyry1oP3Ms9sGqAFhstISnlh9/RMObCZWz21wnQEpgl5VKGizx9/F4Gt1D5e3liDNZtcINlcsn9+/cb6i0TSerEvJUCE2yQj88WwMS5s1IssBv1vxhntjJrb4h2yJEMYFsJZj/Yyd6l0POZCttg2fICS2lnud/85jeNIqL1o7IUQmEUQHMyD5XmPpfffrYUes1F2+Cx2RG63zbCtW7lFdf1TPbL9giE40ZO1oVCPsTMkJErBorCMjT/5d2WwX09GWD3qdqj8dJak7ElsECG/+D199M6W6vr3e2B5ToXbODXNnRZe85De83xs0CoQTDBBp61P0gm8F0np4mlZTNBNP8JJlBBp+FCjzrrI/llywj17GKAnS3bJE8GwTEBx0oWL8aOWDxKAG+zcmjkkEVAUIsJdhXCtpTBtpxZMAjqsL62I00yVW0Ty2glnr2c+q3mNfY+Oyi/JVM5PzRmYgcLZFxOyJ2YUtrr7LXBsefYErjki4axGMn6jc+0HTt8JucpgSyWJeCKc4JzhIY+6845z3lMg88+XID3KAeRQq70LJ7Qxnoqh5Dat9j8X47BqDXLawV+2SwaAaXKkcdnCxiIkhhhWEC72UI1LJg617stA2j5xaIBQJhLK6eOQPAaTBKfwCdRieFbUYzxNEWvEyGurcNcliP2Mux+cBfCxMG582fQ9npAFGO04yNwQrRLRZRmJvGfN4xic7cNxw9xKXfwz5cmUfZdvFb1sZ0p2DMfxzMPP4uB80GAiVoJE+UQ9Ytn4TsuRtZvxenZOqbdwIBrLz+0GzMXz2GmOQ+33cQ25NhWrWBu8ir2D4/g8XYHG5MUvV5kmE6Z12ee+UkOJn8noNX/6+fQWjjz0IRneY5rwhP783chcTydhbyPCbY9D9Nuhqbrw6uOosXTU0shnKiD57ZtxuVTx9FoNxFVqviyk+NsbR1+344wV6kiibrY0Gnh8fosXh4fwXiYI3V9nO4Bf2p2cDgs4FIhQBR68AoFFFzfAFgEzwp5hqG4AzdL0PV8xF6AyGESeCBk6FmhgO9+55s4efoEjp88ih6ZOWEBnWYbiFKsWzeB0vAwNmzabIBezmeCP5wzCtdjT5DZQ4cw55XmzuBcu54M4bwmaEVGFkPfCJAwLQTv//zzz836+slPfmL0c4K8XEsCuQhYEVDjXqQ1zPXENfPrX//a1IegDMsm6EZHK8th+byPzC0CPyxTCdKlcy2XXbaaslF1seW8/Zl9Q3Dv7//+7017BTpxbCiHtmzehHf+cBA7tm83eeXOnjtvwmJf/d7rOHzkS8PaYju5pxmH/smvsOfBB1EqFnHixHGTM4vfcz8m0+3dd98117K/qCcz1PFf/uVfriXwV58N6g2r3Udr5a/1wNetB1YN0JI3TcanFi0BLQoU5uAx9Ow0/TcnJt0rHWwrx3adpAzZYJ28JfrNBg3uVnsGlbbBunHj43fypsiTKmOHbZJBwDbIyOLmTCWT1GWCHPS4km0nQ80u82baPrjh2EaiFHSBSzICb6Z8+1rbGJXhKTCE/WDnF7BBSLsPBUaxXCm6g15ahUzI280+44YpI4CKAjc4sp3Y16wLlQhe88EHH1wbG9VBdaQSIo+7+sY2SPWdwKNB8EvXinFm/y7wULlKZBBQwdmyZcu1HD8ymplDQFR6laf26t5B0G05BsVSY2uXYa8/1lt1X6qMtd9vvQdswFHjOwgGaU0PGpXXm7NSRBcDXG69pl/PO20gmZ55Gs0KYeBvkg92Ym8bVKasUoiYQqbEtNJ6EmAmkIEKP+8heLHUS8q5ZCD3CoUi07BSPkBbZtrzZany7/ffpV+wzfLM8537Kd+1ZnTipfqG77Z8s/dNey8a/P5O99fgWEpe66RB6hBsmxw97A+CXWI9EfTiPkgGCw1y9gkZfgoVVK44zh/+RtYI9x1ez9dyALvV6pN+EvR+8vMCE6TnDLfLTXhh4vaToJO95PoeekgQ5zFcP4eXJShEEbZ0E+zvJKiWa/gIOU5lGfJKEaWhYTy0d5/JuZkhRhpFKHkFuHmIOPawqVLCY8MOJk8dQw8Otu54CJcvN+FMTuI740VsLgDz3S5mh8bwy5k2Jis1dBCZdOdlj+Bnim6aoxSWUOjk2OQ4ODBehduYQZLFuHT2PMZLVcTFEGcLOcKpWfyXUg274xhRxhORA/iOj16zjQqZaLl10qHJAW8BVwv5tMzZcAxDXPhNuBe/n/UDnKsO4b2pabRC4KGtG7Bpeh5bPBdI2yYvmcmv5fu4kpXwpT+Eg24Vn0UxkpKLkaiN/a0mHp0YglPN0WHC+qSCL6/O4UK5gjO9HtJSAX6lDGbzIqvNy3xMMEdYPA83amHG9zHnBugUKojcAGmaY2R4BC88dwCdbhOnz55AUPBNwvnZ6Rn02h1s2rQFGTw0mm2TTJ2yjrJTOjLXNgEu6nhcB0r5wPlIWax8VDean7yGeuSPf/xjk8uK9xEo+eUvf2lAKIJWP/zhD42zmbkXqWNSBkvu8HvKZh3qQ+CNydDfeOMNU1+mkSDrnvVkWQTJeC3XG9cWdVc6NQl0cR0rH56A3ntB/izm8KDspOxgGCgBOoJNPNGRexp/I8i4fv0EWo15E2J/6NDnuHzlCr717e9gZm4OH330McJCvx+YYN/YD1mKiYlxvP/ue6YvGLnC/hMzlNdyvOgAZr9R5v3+978310pX1tjLbl4t2bRW7loPfJ174I4DWqR38mUDWlJq77YQXM5Aq44CVQTY2aDAYl7B5ZS90tfYwJoYTqq/PJ0CjgbBLW10vE+n6tGY4UtKNSnIfH344YfXWAH67VbG0gYp1K9iCdhMqdvpp8XGT5uI+sJmgym0zTbCdR3rIeNDobW8jpuUWAy8hv1HMIgJ1OUpF4BFhYAKCTdTKTe8niCRvM9iZ8hjblO6F+tn9aMN9Nh9pvoLgBoEnhSKaLeTSg3bQKNDhhfHhEYGveLMRcD6C/BUv93OWC11rw2+qv9ZJxniS92/9vut94ANaLGUxUArla61Y1+3GABr/34r8uPWW3P/3SmZRVlAEIAGiYAphUBxbVKR5v/Kh2XvW2y1DBAxbCmjdLIh7yX4xDUtWaRTrSSXr9dzkiECX2jQMeyCIR6si0ICbdB9MLTr/huV5ddYYUJiSaj/uS60b9vOPjGyxNDjk2yWlu4RO05OluXXaGWvXAzQEngnA551pEOHzCwyrDjHmJuN7eYc4bzbt2+fMdw5b+Rskg6iOcl3zlXex7mrebSyLVp+aWIlEaQJCWgRMloAtAhmMVk6M6WbfFGBA8/JEPJE5DTHhnaCdTPTeGVd1SSY/t2laczXxtFgiGMQYNNjj+BPhz+Dl8coBczb1EEQlpA5JbhkdHbrKIcOOnkKxy0i6wTYOjSMLX4X8xdPmTkzvHMXPpvvYp55vZwUftzDUCfBaLEA+K4BZapBAbW5ujn9cIsH9NIWZubqqNRq6BUKuOTEaFydx8tDQ1jPfGN5B1XfRa2doub4SOLIIFX9xPDXDjS81okGwGKC+EUALQKC7Ke266FequLE7Bx6hQAbxscQNmZRSSNUfCBgERHQHarii2IVB+c6+ChykG3Zii7TYLUaeBAONtQKODd/iTw4bB3fiqkr82i2ElP+TMlFEnooeh6Gcw8jrRRDMzN4doSh3G38ud7C5YKHmcow4toIMjdEISzhB6+91k9c7+foRB0zvucunDeheBPj63Hg2QN45+13DDhEYIkAxgMPPGDAJgIeXOfvv//+tRMFFdFBHYrzeLGQcXsGUj9keCHnOnUzgisEqRjSJtYVba333nvPOCHIDuIeQacqgRyeRkpZYst/6vP/+I//aHRPympGCnA9EVAmYMx8USybrCOCcXK8UocVo1/EBXt/X/7KWZ0rbRuH9WNdGWHCcWDbOC5sg0Lhx8fXIfA9Mw78nmMyMbHeOIxm5+avsYxZDtlqURyh1+saUMzMdwNyZQiDfuoAyi0+iy/ugxwj5ZjVPimZpn19Tf9ZnbmwVurXuwfuKKDFxU2GFl/0GAg4kDF0Ly3iQYNrcBpQMFJQ2QqkwA0bmLlb08cOE7DbYivLMkps49T2mPN7tdMGqjRe9AhROeXmpmPnVdbtbmjqVwl4gS9S5G+1fFvRtsEtlSvGlvrhRs9RP2ge24o0FQElmWR+D1KcSUGmx4tKPDdHzRNey41OCru8ztrkqIgQMBLoJXr6jebWIDg3uLbsfrUBLRu4s8ee37MN3JipQOkkKt5LBUiGKvtPxpm9Sdtghb6/nbWhcRHwKUDLnie3U/7avTfugaUALXmCta4G14gNeC4GeN1Le8G9OBfYPwJDFFrGPhVYwPGRUUS5Q1BA+avkoFB4i8aC65heeYJY/KPMIVjG+ymjxNKlfNJ6u17fUJYRtNI+xP/JJOMzBJjZsvhe1AFWc9zZXjuJuhhtMgjFALZPhrRZ0AKs+LvGRuOiENDVrP9SZQ+OreQ071PdOZ/ISKbxzP2Q7AidCqz5K+Y420RnCll+CjEX04/zjEYnn6FTB+8mQ4sADk/rI6DjMQwWDHcTP8lhOni4jo9uFMEJXJTzHKPNDvblBTwdF7F+bhIPj5Mp3sHJeoDLxXU4ggAnAh9T62uYybooORGcuINqwUcKB3NxDo9gS5ohTSLEfgbXL8KJiyZnV5Y14eU9VE1+Jp4a6COhszJwMNTpYNNsC7uHhxEWXVy4cgGRA7y0ZRuen05Rm59EsQx03QQzMRAMj2Cm1cRsO4ZTrZlwyijN8OCwh61zKUYINPmOOd2QBv41XhbTIyjykFQsw8xa+GMKBV5tWF0OksBHxMTwjo8oypH7JeSVAi52JzHdBfYNAzUm1O+5OOmX8H/nMT4vVTDthmh5AXougUIXYQrDoJrP2kjzGGPlIgqzHTwYl+G6Pg5ldTTdBEMZsKmb4fHIxZakiaeKFThlD39o1nGqVsGhHJgqlJEXaqhURvHN57+Bi+fO4eKlc0iRopcnJtyy1esh9AOsHx5BvnD6H4ElOn3J+CGwxDnPuXro0KFrgImYtAJ9l3IYULekHCdYxnuog1NWU8aSicXv+CzaWfaaonxnDi3qobJXlLOR+t3Pf/5zEwpHhiRZ+WTgc92x7gwv5HfcD+jYIAhNwIzhwWJMKrT+Tjg0l5JB+t3WVeQwoMzg/qhctnT+UC8ng4p174PlHXhuP6WHx+Mt8/6BFXIqeDzZcwEgq9Sq2PXgbsP44oxmP3D+KZST48UxoRwjSMbP3BvtSB/bHllq/Jfb9rXr1nrgr6kH7gqgRaHy9ttv/5s8IxI690rnL6c+EkhG4C2cqCNj/VYBl5Vqv/JMCaAReCKBLs8M/9dxtTpxRd5jtomCn8Ke94tdxN+5cdJ7ynK4WSuBqy3wl9uWxcBDHYMtcMcGC1fK2JWHm2WzTCWntfvkRm2QESLasOaAjBEqBVQGaEzSe8OcIdz8uanJCOWzZPSxPgrREbWbSgtzlZkwA3p+TL6Jv5ywOAgOyTAcBBIGQdZBwG6x+So2B8tivVhn1p3jTq+6jA3Wi2GnbD8NC7EvVLdB42YlAC31ga0YrBSLb7nzdu26/74HBE5pvtmAoy2DBtmBa315cz0g+SCnA2UN5QvXHpV0vgRoCVyijCYI8NBDD5lryCaw813ZLFOxQWVgaZ2p3KVksJR3Gj864UmMUcoQ5UaS8SB5pflzt/fPmxuNm79aew/ba/e1vffK2LHBYDt/JPdrMa0VSiMm3s3XaOXvsA00OVjsecPPnMc2S41zhaCnWMo61Ze1IyOEDhU6TzQfuWfzWvUny1PY5sq3aHkl9kMOCVzl8LMMcDKkC6f98Vue/kfwqZsmiLwMIVKM9WLsTn08n1fxWJ5ic/sSkizC7LrN+Cz18XHm4qvcxWSWmSTvnp+i3ZhGASnaPMWwWEKhXIWTuMjyDInbNbmo8oiAlg/kMUIvM8ymbqeNzA8Y34Z1YYAdUYwnZ9rYWyzADVJcnJlC0wUmMuCZpIhNZJ2Ue+ggAzn6MRz4pSJamYup2EU7juFmXewYqmBdL0YhZhhlxohAKw18HxjoBxfy84IeY70r9JCAFgMhXddDmPv8hGaSIQ49pCUPnaQL18vg9XIMJyXMlWp4o9vA0ZEazlUrYNApE8v7fgFxJwKxiLDgwO82MdJpYWy2gW9U1sNPMxxpz6BX8uF6Dvx2B48Mj2NfuYLRmVl4lRIOBQ4Ohz4+6HZxqpciDSvYsGELvvvSN3H4s08xOX0FU3PT8MslOEGAerONWqWMHZs2YnRoyDj/+EcglnOZcpeMIMpFniZIpg5lIV9cy5THXO9LAUKc4wSZWCbXANcM72MZ1Dm5DqhrKj2FZD9/40vhbvrMNcQ/gmLU9XSoB8vknqH66QRe1pPrlu1Q0vl7yaE/aL8N/i/wXxEokrFGB08TOK6HwPeRMy1OEqMYhigWQhDf6uvC/TyZUZIYUIvXH3j+eXx5jCk4GkiTpH+K58LpqrxH4ePS8wed538te9/ypOjaVWs9cPM9cEcALSkuYmhxkb/11lvXElnb3tlBw/vmm7Syd9hGGEuWQmYnbxRItLJPvr3S5OlV39sKpUAUARNiDhG4IlBFpZEbG704OpKXm5e8DdxI6alh2YyjpyF1zWvh9am6N2OQDAJaLFfPpaK+2Ea5lEG1GCCp5+hdBpz6Rl5dMR20wWgk7DJ5r5hI9vxW3DxDd5gIUienkGquU2CohHBzk7EoWrLGjOWy3byGn0knJzWaZSipsu11sjdCAQUCW7VpDrZdIJ5RMRcSy9tgmKjQqpMULI6zTjyUocx5Qgq76s12LqWQ3d7s/ktSfNvQVtuXmhu3++y1+/8iBwcBVIWQ2eCr+kvjoneBGVrf9nU3Iz/+GsdD618GPBPRUtacOHHiWsga16fCDwWUU+az/5kTRWxKMT+VgF7Ak+2ksT3Gi8nWwTHg9QJq+BvLIuhGOUb5IDmm+zRvWLZ939d1bBUaLQCK7eZ4sV84juwDgVtyLFAmy6kkYEvv2kvExrjbIYfaUzl+cp7Y+6nmrfLyyODj9WKY0ThnH5ApqBQIzAdEgIBh+nQSKXRf82dQltyN+WM4WJkDj4yO3GRnQuJmINBFMIv5s/LcRRp6aLg0nlMMZylGZxt4Igrwam0Ue2YnUSh6+KTs49fzc/ikUMFMUMX+XfuxefNWfPbVF6g3prFppILdu7bh3Y/fQydOUW+mGBodQYqmSc6exyWUgyq8DEg6TfhuBP7Tc1wEeY51OfB0CvyoGWN33EOENpqI0QoCZO0ED/kjKDsZ6u48Gj2gWjSH/aGd9v+uJsD66hiqDHGMmii4KaMWTYJ1o1sYFtYCD8scc9gHtPpwFn+0mVqCushoA9h1XuLAIcjpJOYEwg6IqlUAACAASURBVGJYRiNO0SmVUfCKqMzFyAtlnK8V8KcgxxvRPE65QCGsIuqlCDwmfAec9jw2JT086TrYNl/Hs+Uair0IF7p1xKUiZrwMZ5sRSiVga7mCR/wKWlGK49UiDs7P4mgY4ooXoJ26GBlZh9e//R1cOn8Oh7/8Aq1eG9/+3us4fe48rl6ZMSDI669+C2dPnTRgzyuvvILf/e535lQ86kkM36POJLa+9HGu/0GG+43mL68ns5/rgMwi5X6VXqs8igpF5xriSwCy5LJSZEj/1Tq1neL8rBB2pcAgiMbnK3RRYb/3gv61GKAl+017me0ckPw0h03w1EeuYXMKaQ9unqEY8ORL5sPLUKmU0em2TV+GxRKa7TbKlRpG1q1DbXgUX3551IBhPBlT4yn7iP/r9HL1s2T1vdBvd0Nerj1zrQdWqgfuGKAlw1g5tAhoSbBoQev/e8WYkYAZNNr4vRhOg8yslRqY2y3HDiehUiiFWQAdgSsmRhTdWJsfx4AbFWnRBKqYH4kCWOwXeklJW+b1NJ50eouMELuvbtSG6204Uky5sUipl0Jvg4u3Kvw1t2wPjW18czzt/AXXe442QCkPtpedGztZVfRyMScIQT/ljVG4BJ/JuijJrdrG6/hZygGv41gwfxVzJNhggL1B634ZsLbHaXAe22CYwNhBUEuAFr+XAapyvvvd75qh1VixfUeOHLnmJZeCNgii2YDG7a5xtVfGtwxhjqttfN/uOlq7f/EeuJ5s1JzQoRO2Qav5ynvFPtEat+eDxnat76/fA+w/GvOUzTRmuF4ZakLWFUNGKJ+5Frh2lZOFsk3GFPtYoDnlC9ewEvvye4HSkpOSd8sBs+xxllxkfRhaxnK4b2jdan5oTrB8MV+/zuMv+cr+5V5HFoTWjmS3bUSq3+UI0Z6ufpPMkwPobstAyWFbTtifpQ+yXWSPcC6zD3iNQDmb0SAmGsvlXsj/OdfZTrJexHrm/Xcz3HABxkEOrw9oZalhaMVuZnJJmXDDzIXTyxGWiqhnXeRugqoPFGfnsCd28NLmHZhIgV63jZkwwzuTF3FqfBRzQQlB7CNLHJQrFTy0dw8KHvDJn95HWHbhF0rwCmNweSpfPA8nTVGfaiJqdxF4OcaQYUccIc1TnPJdxIUigm6GR3MHP3Y8bI066ORtOJUipnoRhp0Au7pA3pyDXwgxHziYG6uhTkAqzlFJHBSm69hWraKUxei16nCZkyrL+rmxBGgtgFoOGWML4JYS5xtAqy8w9IsBuxzPRZYQhWOeMQ8N38W072OqWMJcBlyYmsHO2gS2l2vopAm+ijv4MGri06EC2uPr0O0kcHKOgQufoahIsTFJ8DRcPO0F2D5fx0jcQzdpw6sW0Ak9zDBs1WFeMR+OX8IVOLg8Nozfnz+HxoYNwLr1BjT0XA/ffvFFHDt6GOcuM+Qwh18owndDw5Abrg3h1e99Bz/72U9N3lQ6fznH6TDgvsg8VkrTQL1JuVNtEHop/ZbrZvDQIcoR6pxa+5InLJffsw6U69wvFFVgn0yrNSuwndcTsJIjVns1v5eeyaHTiaOS15Jt95r8lgy1AS3WUUCddPNCuYxeshANkSYoMLQwS1AqBHAJ3IKhgwUDJJbIXvP8PjNvZBTPPvcNfPDhh+i02temtmwi7YViJ9v9M6gPLzX+91rfrtVnrQfuhR64a4DWwYMHr+UQ0mK2Aa67vaAHjX79L+aLhJS8j/fCYNp1EAikvpWSTMWPYAk9+uxj5q2gIGeSRCUAlseFSiap0vSq8356RmkQ8VomiOQfvacKCxBIs5y+uF7/ytCRAWV7XG9mTthGsf0sfm//pk2fdbbDX5bTBoX9sDx5e9hn7B+G9TBWXgnz+budDJfPEuiocD4ZJ1LeVQc+h949siqYu8AGUe22qQ02QGyDdfx9sbUm48gGlNX/8pzr5B3OHzItqKjZIYbMtUCjmMqO6Oqqv555M+O3nP7nNTagxf4dBNOWW87adbfXA4NrTHPbBjcGn8B5qjV3uwDn7dX+/rzbVsyplPNkJRorNJIEDMlgYX4UMjwV/sffeQ/fmVOF95GVyzAVOikEiA2OH9fwckJiBIRJJgk4J0OMMoKhNvZpsjKm7jWn1mrNDO1DYhhRrjLXokkqPTFhxor9zD6iUUmZylyK7Df+rwTGMiZZHg0l9qPeV6vuyyl3cF/SPJLeRIOaBj5BK7aTIewEZxXSRF2E81PygUa1vmMZL7zwgtFduB9yzpA1Tv2Ebed3vPduvTLHReJ4BqAJSGdyMkQ+ww5JSHIRpC6KPaDohWhnPaROjEIhR6HXxtYM2DqxGUcuzSJwPTy1ZQInrpzBIb+HeilEpxVhXW0co4VRVApVnDp9CqOjZMnUsffhRzDXcuF6BYRuipkrl9C8OgXfSQG/iy2dNr7bBUphEb9IO5isDSPuMGdUju+UPGwLgDZixJ6DDTseQPvkGTw4M48teYA0cnEq9PGvIw6+aDSwa2w7HuyleK4xi03NWQRZbDK8RwUfbR6K44ud1T/tkWAW//4ScgjDWCPI95dMW7yuD3ClmYMw8BE4GZpxgqsZcKpcxJebJ4Dx9dju1dA8cw5hrw1SsOaKPt67eglHQxctAqOOj1JYRtLoIGUI3VAV5XoTu2c7+PbwOjyRZxhtzyNgbjE3R2J0CcBJfFxBgHeTGBdGhtHcMI5zOTC672FsfHAPgiBE6HsYqhTQbM3BLweYbzYQhkUMFYbw//6f/w+eeuJppAHw0Z//ZOSonJOcy1y7TKpOhz71Q4Ii0pvtiIGl5q50KZZPfZF6OGWJmI+8X4wshRfyf64dPk/yViCYHBgCuhRSyLIFwMiBQjnE61me9EOtZTkj7jZDVDq+2sv+sPVi6Rt8lyzSfpS7nglZ9XwfadRD4ORwkh7KhQCew1NAA8zPz2F8YgKNVhtuWECXIbFZDtcP0aODolxBnv6ln/l8jYPA/MXGeDV15aXm1Nrvaz1wv/fAHQW0KEgZrsRF++abb94XgJYNAsj7J+q/lDR7EtxLhpkNILBeVIqp+NEjTxCDxgsp0HyJOkzvEf+oUDPUjcKXp3JwM6DRwxeBCwIY3NRYjijMYjdJKb3R4rgRYCiDyQYNVdYgIHW9Z0hJsOm8Aq8EggjI0WanMDmFDdpjOdiXCjnUc3ivWFhkvxH0oYL+ySefmL5TQmVez+cKvFKiX4X9KKZfYBm/570MtaDyQ3DRDkUZ3ABlOEqxUJuvBybJ62aUyIUklZrXrJuUGSovNKI4h7gx06CgEkMlhy8aEJxLMkpslttqCEkbqFWIqwAtjd9qPHetzH4PDK5fW05qLuka5QXRWuH3WntyCNhrTfet9fX1e0CKOg0O5RvkGtWJh7ZziOuCJ2JRxnM9E/CiAcRrlMSXT+LeQAYugQOdQizDQHJUMnkpcNpenzKE+CzKD4ZiE5ghsKV8X5K9S5V7v8wJY7sz2MrY58qE/Zfa0ygUi7E/BhF+/OMfm+TOzz77LN55549GlhIk4LUEuXbs3GmcGls2b8bMzCx273rQ9CfXFxM28ze+TA4YZyHmywR88Zy9v7wIGpA9xDrGbp81E6S8biEUzJxOdy2V9y13uc3I0p6i/UlhUDqFk/sHHUEEPMlqJijFeaPDVZTfUwcNcO5yPnMOSV5Qb+Hc5T3Ube7Wqz/2C3LyWj/3YRsvd+CnLgqpA5/Al5shcXj+XowgjVGJE3hegLobIosTrMsS+EUP87UAUSk0QA9iYF15DJVi1YAp3aiDZmvGAAyV8hi6vdgkQM+iHoa9AtYHPgrzV7G708K3U86GDL/pNXBhdBwX8wry3MfDI1VsW1dFkrfQaszi6pnz2LdpG4ajDNV2hFonxUzg4zdpG1f8EGEUYHuzjb8fKeKB9ixqSQcBcnQzD37I3EMM1VqIKuS8MuFagJd6yMkuIoWLubgIIpHjtMBgY4BmP0jRNSFbHvOBOTC5s84gw9udHJczYM/W7QgcD61mHefm5+Ht2oUvWnWczmMklRKyNDN/TCrP/kyzHJVODw9nLl6u1PBIYw7r5qYw5qUoOjm6CeC4XG4+rpRreLdUw2fIcarbRJOA1uh6BENDmHYSRD4PxUiQZLwJ8D0XTpah22xh/dAYgqCALhys37QFgRfinXffg18qYOuObRhdN4IsinDkk0+RRYk5GMCciulx0jCfGkMtyebzFthsi89iykvOc7FslUtLh0TwLsoV5c5SrjnKWzmS5EiVrFboIf8XuCZHuEKhpa+KWWqDdYNpR+7W+uNzBdppn6Qskq5h7zG8To5m3qdrkiRGoVRGsxOhEAYI8ghB3MSWmoeXnnkcWzdtwNmLl/HBF1/h5OUZeJVRuEHR9JvJEdmN4Hn9dCkcJ4F/lGN8pp2Sw2bT3kv2490cv7Vnr/XArfTAqgJaMry5mJV/6fXXXzeGP4+slVFvtjDruGo1RAlrxUih0kOF5U7k6LmmkDjONa+G6iOD7FY6fLn3CPgQyKB8TRKGAtdYF4UL2v0l2i898/RcUlm0Ez0q9xXLkZdUfSvvOo0bnmRCIEvABg0mKs/a8JbbnsHrtMEIoJLHSOECatP1yl/Kk2FvDAKwBJQJULpR3ZfaWGyWl+0N0px+6aWXjEJOQIvzViGU8oAtpuzbZSpPgXKscAwZIqqwQ7ZJ3nkBOFQo5JWzGTL2XNZa07323NH80fWDoaq2h4sAGxkFbBvL4BqlQcWTdWwmmg186Nl8H2z/zc4jKSpSuKSMiNGn+aVy9byvi8F8s/11p68fXB/2GuRneYsFkCy1nu90/b8Oz7PZTlLwCbYzKTEPmaCMkDwa9Kjf7jqxx1NlyZDibwyPJHBBkF6yTsDnvcp6Xu6cIKBh8q8kKVxayTkNGOZNypHEsWFsUJYTvKG8arf7joJarWpCkXgf5fOfuXd0O9i7by9GRkfNPkyZfOniJVw8fwE7t+/Ehx98YHL0MDUA92Va5RlSZA7Td+dwMp9mmvnrg1oZPDKKmd/FcdAK+JuHUuTCyxxjXBN8yNx+7qeVfmkuSDek/CZgR3YhASnOCTJXltp/2W/KOWTLfDnYqK9Qr5HDxd5vbNm00u0z+5DpY3J+ciRke5gx8UwIHAEc9jPHoP97P19UthB6R9Cnf8ofT0IEwl6MDePjeOb5A4jRHzMOy/FDX+L5576BT7/4HFt3bsPb774Nz3Hw1EMPY+PmjXj7o/fxxONPYKI0hNGZOipfHMaGs6extz4Nz0txolrAkeoIftPIcdYrIS8W0Y3rCL0GhhFhfZRjuDqC8+0YbquLl0dGMTdfx2eOh0axCkQedqYxXvV62NuZxcaka04KrBSG0eHhE5UcvXZmToljcvrUzVDwXbjtDHB9ND2mendQjnOETo7EzxB7QM/Mv/5cZLIuz9gGOVOPoe4ClxzgQgJko+uQ10aRFUu44gb43fnLmCoWMe9lSAMHgUcdI0MUp/CDAlKGaUYx9oYhDoQ+nmnMYVe7hdJ8HcMhE82nhqVVKAU4XSzjnwsj+LAXYS7voeC42JQV0HOBw04H9UqIKGPYZw29Zgfrx0YxUini6sVz6LbqJvTTLQ6j1UkxVB5BqTaEjbt34srcJC5dOY+k2YBXb8M3642gpoOuz6xNKcpJbIC/iICmaf3a6073gIsUARLEKYHUUcRJihIihO3L+F9/9Dz+t//5J2jOTuKdjz/Dx2fm8fO3P8V8XkJlZBxIev09NSii3emBJ8HT+S/GKJ0U1I9tEOtOt2/teWs98HXtgVUFtKR0CECgosocWlRWqHxRaaPiwT/FL8votRVqxXRTUNzJ/BqDQIXNYFkKcFmJCWOzf2zwT33EvuD3Ai9shgqvYa4JesMpTOmt4dHYVPIoVHUkuwAQPkvJylke2Te8j8omQTECK7xPYRC3SyleCUBrKaPLZogICFxuvZdSqAcNdgEqxmTIMpNYn2GHNFAIaslYUx/LQ2OzUWylW54eebJ5HRV+AooK9RPgpFOdCEgqHwnX1uBLbRIIqjmlea3/+S5Pn+1NEqODc+PFF18065bP1PyTMaKTdQRcCbRQ39jjtlQ/L7WOVGebkWJ7v5a6f+331euBQVDDZguKwWcDWkut59Wr6dezZMkoOQu4zrleyfbhXiBAS9dpfGxZdqs9YzNkNQ9shizBGTLCyDjVtbf6rHvtvmvnt+V9j3+epXAXjn/XPst9uVQs4viJEwbs4nrYu2c3JqemcOXyFRTDAhrNJoJCiNrwECbWr8fOnTtNeZ8fOoRiWMToyAiOHD6M57/xDbzxxhuIk8ScusVT7niwHTESP6Nl7yClY47QVc78RhmcPDNASs8ji8xFOXbg5n3mDL/vs8r+e2bZ7fa11rjY3Aw1ZLvE8OW+JefdjZ4lNokYzMpDxH2Xeg9BMTpX5LiRQWnvgbfbluvd75iU0sydlZvQQ4IWBr7JmT+rH4LXhxcJUOUGQDQ6nWH09VlyzaiHUqGA0VIZlVIJOXNeMX+Pz+TULvwEeOmFl/Dm22/hqQNP49MvDmF2ehJlx8MjD+3D5OyMyXu1YdNGXHz/IzzZTvCU52GiPY8k7eFKuYiDUzP4GEU0xtajleeoVAuIWpcwGnqoxDmCToxi7mCi18Vzvouo28FneY6LpSHMFMdQThM80pnEt2pFPNZLMNrpIWr3UCkWjJ7IOZ9EMUrF0Pzf7aUoF0Mkjoue5yPPElSQIu3GTKGFnPhNyUe7m5hwS2KqgYlLTOAXOFeBhl9EHQEuzjeBUhX+SA0fTk3i6OgoJkeGcb7VRFYsomfAZAeFBQDQDULk3Q6G8hhb6w38XaGCB3s9TIQBnLiHTi9CpVwEojYuej7+qd5BY2gIVd9BudMzYZdOsYDP0w5OI0W3MoKZHOgUfJRy4Pl161GYnUFn+iLmkwhnwwKapRrcyjDqSYZwZATdJDJ50Rzmh42SPoAMzwBakcd5kCHIE7hMi0Ewiyje2uuO9wABLTftISxXMd3pH4IwXCD4OoP/9pOX8cOXnkTSqeP85Bw+v9jG//FPv0fbrSHzCgjIuEwSwA0MkMpIBqYdEROZe+69mmPsjnf02gPXemCFe2BVAS2jzC3kLBIo9cQTTxivmbxqdiw3Fz0NcoEuMubFIBLd9U4ZrDagxX5nfcRMWm1AS1RieavF2BLVV4ag/bvqprwT7OcDBw4YJZgUfgIOLIf9LOq+DYLZiYQFaPE5BDcopBVKuByG01Lz9HYBreWWbwNCyjEgVsJSZSz3d5uBYEwBJjh1HJClxc88ZlyJ9VkfJYe0wZxBkMcGzMSYs8eaY0xwjKE7ZNJRoRcLQ2ywwfrbzxMYqvWpeuse28i02ZMySsm05ObMOqiNZP0JcNa7Xb5R2heYmDZ7ZLn9bF+n+cPvWJbNnhQTZLDc1fbM30o7vs73LDa/B0GrxQDNtXFa2VmhvULAs1grNoBlr//bBZm1zrX2FytPIduUizoWnvWj44XX3y4DeGV78FZK6+cL6oeOx3221EL+Gu6nTBTNPITcGwhotdotPPHEfhPez2TYw9UaTp48hSAM8cCDu7Bn715Mz0wboIahVIa94nnXmL+HDn+Bufq8OUUuYMhLFJvk4wxtI14SEbhiSBPzuiA1oW5kzRBQYRhcKe5f1w2AxJx6q5xHt9L269+j9c93jjsZ4MyFxXazX/j9ckLG1Ze8Xroknyo9k4x0Alt0KPFwG84z6jR6/moyJAhQEZwgMNUHs/6SDP1aFimCjgbIys0bQ0BNSJ5JKuWgUCybPf2BrdvwzLNPA8UAUZ4iLBfRaXUQwsP4yBgazYZh1V2ZuooP338fj+7egzPHv+oH7ZVCvPjvvoe3/7+fYX8zxZO1EaT1GfTSGPOOhw+vXMX0xAbMMO9PksB1MoR5F1GnhVKhitFehH2dNnY36vh2lfmDErzbyXF0KMShoa2Y6UXYhXm8Wqvi6cttbO92DRDgeQ66cRFhoYA8rZscRH7mG5ApqwTomLBYzt02hqsErYBC4iCKcqBEplgC32WYl4ti6iGJu/CLQDuJ0XFKSFIyuIBCuYim08O5WgEHyz7+2KwjGR7D+Xob4fB6k1C+GPXgxJEJ6csIGnkJNjTa+I/hGPYkDrrteVRKBYRhgKQxj3Evx7yT45ezLYyNVbDH9TA838BmJpcvlXEkiXEsy3E2KONonqG3ayPaFy/hPxQnsK8Xo9KZxmyY4xe9Ng57wGyxjLobwClUDTCCKCbWbNhp/VDgPoOPoFZqmGipAZsDw+Rb2bW3VtryeoByEmkXYbGCuZ4Dzw9Q8jJ4rav4H775BL71zENmnte7KT48cRlvvPUx3Op6pG6APIn6erjH3GYFk7aFgJbyc1Fu0Z5drmN9eTVeu2qtB9Z6wOidu3buWnk3nNW3Urq0gOkdptJK5g9/42cq2AJTpAQrLxMXP8EYKj28Tkyu1RYIUpikJPHdZrKsNqBlsxsEVLC/WAf2CfNHKIzTBhzU9Qo/Y6galWfWl31IZhwVO3kJ9K58HorF5zPVRuUoEpC1EsbGagNaMtA0Zuy7wfashAiwGVZ2efyeLCa289ChQ0ah5lwnmKgEmjZzaRDQskMqlCSeY8LrOA5U2GkM/OEPfzDsOa4HAXZiZ90IPBgEG+x+0jzTmpQhLFYNDQ62jXXQkerctGlskXmhPA2DzCzNY5aj0NLbMZ4H14j6h9/boKtkhQ2u3c5zV2Le/LWXcT3QSnN2bXxuf4bYwJDWwyCYP8hY0Zq9XYNfgLZdjsrmu5IO04FFlo7GXfnA7vfxJ+OEYYf9tsbEma4BWmEhxFNPP21YvJSfW7Zsxp///GeUyyWEPJ2SHKokxaHPDqFSrWLPQ3vx6GOP4ezZc5ibnYXv+bh4/jz273/cpG549bXX8NN/+kfMzM/B9fuhjoFXMOAIc2NRwev6/TxGITNfM2OTlxpAy3BEuKeYHFowhjUBGLKJ+km8V/alceZ8FJNXc8U+LW1w7xqshfYo7SnS17QHcM/kNQQN6fDhsxgSr7yfqzm/lOzcnNZnFJF+3/ZffUaWyVGmE/7I3zKAFllyvIQn9fYTqY8ND6M2VEUWuOjEXTz0yMM4fvQYnCjB9197HW8ePGjYWF4xMHrFru07sGXDJvzmV79G7uX45g+/hTMffIidV1rYMzKOLy6ewpV2C6NbtiFcvwnx6AgiP8Dpk2dw9vxZBEUfgR8gb2fYDBfPl0I82mth9+xllEIPX1Vq+NDx8MtGB8nIEKrtOWybncd/HNqI3Sngph24votu7iPttrAxjJHNd1H1XHilKq5kCaIsx7BfhJt04DpdmJz1KcADIbPAR+Z7Bvzy4aOY+0iiDsrFwCSb73pFdMhcCgNETo7YyzG5YRT/+/RFnAhCpG4ZXmkI873YBNqW0gilgo9umsIrBOjGXUzAwwuVETS+OgXHzbBzx3bMz86hNXkV+7duht9uIG3Vsb1aweYEKLd7qHKleB4mc2CmUMQ5x8WFPEN52yZMnziNp7IitsNBxY3RKXg4lHRxqNvFSS/AxbCIqVIJvbCAqBeZEGTj7CdwD+bK4gEC/XVKIFRhwWRqrb3ufA9QJhL0j5IMbnkEScqw2Axudxb7NlTw1EM7sGPrBkzPN/HmR4dx4uIskrCGQmUIadKPbomjCN1O99qpwnJiU67d7t5653tk7YlrPXB/9MCqAloyvpUsUOCJABgZNVzsNMYJpuj4ZYa58Tq+M8yKBrO8cSvNsFlsqGxAS8qP7dFe7aTXYvIY1HEhjxeVfdaB+Ta4IZKqT2CQ3k0mcRfyL8NdLJ5HHnnEGPj8I7jCvCUcE4Em8owq54TGSyCexkvtX05IwFLTf7UBLdZZ4CfbbTOSVlKZ1djYGxW/47joJMnf//731wAWsRYFEi5Wl8WMTCr7OqGM405Ak4w7rg1er+S5OsLc7v/FwAMBcXb9eY9CQTjWfCbfxYi0Q1sZTslcPMpjQjCLYCnbpxBIjbE86Ha+q9tlaKn+Wh8CMDVH7fbx+er3r1t401Lr7G7/PgjUaryuZ7CuAVorN2ICtLQPa09bbO0PjtNSgMJyaim5Y8s8lfvoo4/is88+M2AWT/167733rrFoJBuX84x79Zq+LdpnaGVZalhYYtqGxQLIVE+zzORXOXDgWRMeN3n1Cl5++WXUKjX86z//C65enTRgFoEvnq72xeeHMb5uHXZs346jXx7F1q1b8P4H72H3Q3uRuw6+OHzYgFrFoAA3ZsLtftLt1GWuLMfka2LuLAIqPZ95tlL4eQqXbKFrIW8MiyOwsrqAFuWwDjSQfOa7AM3lsvC1V9rsdOon2oO0z/Akz2PHjl07DGEldYDBOcg8VybXFZPAm8TmZGERJlzIT+Ywb1Y/3FCvhcP+FsbBhZsH8Jii3HNRKhXx8P5HcOTYl3jt9dfwh4MHUYCHJx7fjz99+imuTE8hYx6oXg+lYgmVUoU0cXQ7dTy4ayMeG1uHdSenUPAC/Pz0EZyLe0jIE/JD+GGIkaFh7Nn2AD75/AtMpgRcfBSaKbbkHnbEHbxQCfFEdw5IEhwvjeJgs4XPKi7mSiFGSxVs7cR4uefgwdzFULGARmceWx9+AFdPHsHm5gxGewkKGTDXA5q1YRRLVRSmpzEeekiTlgGyiOYQ6CXwFDHvfcB0Gg7CzEfei1BmyCMPn/ELmGPEQRZhaPNGTM7N41ytjP+rO4fp4THEMylGamNoJz04iFH0U3S7bYTlCtLcRdSLEXouwjxB1G0DXv/AnsAL4LTbKLU6+NudW/FSfQp7ej1UujncGEg9IMqINbpIi0XM+EAnTTEaVoD5FkZSD0XXQ+Rk6KYxHD/AVS/A556Pt9ttfORmaI6NGqZYnKUmLxjDgGO3H1pYSD0TjkqQsw92LnTKvSrgvtb1ys1phgnHIyih3e2hGAaohUAFHZTd1ORKg+thppWgMDyOnhMAHkNts/4hAcjRWnBiK/k+5b8OoIfgxwAAIABJREFUh1pN+fO1Hpq1xq31wA16YFUBLRnD8qIJIOG7HY5oG6UyTHVcNRU/It5Mhk3jXcdc32mBQEVcShPrvtoMMfWDQAY+n+ABDQAmUOW7QDUZDvyduVEY+kVwkEm7FVLIcgh80YhgO6RECigREGHnO+M9AgD6oRPJNYbQ7XoZVhvQUn+xDVScVX8boFkJybAYoMVnEfAhg+nSpUvm9D873FGKu+bRYnOJfc2x0G8cM64DPo8nKNLbTPBqz549BgRm6KFy0alO9hxabI1pDPQc5fkSIMpnMyyEiaTZFvYd5xbnEcM5mAOH4CrnEP/IAGROHAGu9IYrfETsuBuxxm5mPPqGYp+xJsBV81WhwZI7Slqvdtlg2M08c+3a5feA5PP1xnslAJPl1+av70o5fwTwCiDQmrBBbntdSGbc7v5ql2nv9UraTUDro48+MsnhCeZQTtpAxP0+PxwmAs8UZtjPJ+QwrCjLjBx/8qmnjGOJjqjnnjtg5Pe5c2fxd3/7t7h65Sref/c9cz+v56nEr776mjnZkCe/TYyP462DB7Fzxw58/KePsfOBnagM1fCHd/+IJEtN3qKi65swNoYtEdDqegxpck14YT8ZeZ+d5V9LXm7gNwQJwRT334AtK7l6NK6aE2Jq8XvuNdxbFEJ/o+cOzi/tB8oLR4eSnYCZgBb3TM5/suI4Bqv1MiGGTh8QNDnLDJhl58xiKKKdoazP4DJQRh/1gucGJvm757gYXz+OV779Cn72Tz/Df/1f/iuOHjmCuckpM/4fffwnnL98CS3m3CpXUClX8Mz+J/HJ+x/Aa9Sxq+zhP730CvD5V5iZmsFvzn2FK0MlXK2U0PRdwwgkP+iRPQ9jvtHB8XOXzMEClUKAbHoKw/U5fPOBndiaRUg7CerBEN69dBmXJiqol5i4PsUzW3fghco4So0uTp45BSQR8uYc9tbK2N5tY6TXQ+C46JYrcB99HJ8fO4YtyOHP11FIEtS8AH7CdB5kDjqoFz2ccnqGobUzKmKCybWSNtw8RZ5kmItjNCsldIeHcXS+jplNG/DJcBlz1RomahNIkwyNTgN5FjElF86dPo2d23djrt7GfJe6Sg/D5QDrxkdw9uJ5AxwX/RKqYRFeHOPV8TF8f+4qdreacCKuEwdJRhZdjqrrI05jdIIMaZ7CTzLU/AKCOIdv8mG5Jol44LqYKRZxqFTGP9cb+NB1MFkqIjPMrAw+MvPeZ0S65uRLMvTsebDGz1qtFbpUuUzolplQw1YvMe+B7wMEUQsekk4DtUrRgFOp46MTZegZmeljeHjE6MIO5+pCNI30UtohKxGZsFTt135f64G/1h5YNUBL3mGbjUWlQ15iKSC2UWobpgxFoAAgu4gAzoULFwwwIEX9Tiu8CslivZfrPbydSaVQTTsXERU99gUVP/Ybj6ZmP5GtQ4BLwA0NAyqK/I0ClNdRcSYAwt8kWNkWsXAEnOjdeK2C4Fo+E46NWE7LyXGxVNtXE9ASO0vAqUA6gXBSppeq43J/F0AisIz9xNNN+GJCeAJNYklwTMyxvp3OtXwfWhc2AKV1ojaI3cRrlQhX84CAE/9Onz6NEydOGGVdMfuLtUGAl82S0vwWW3Lbtm0GxGJdCZIy7JfP5hzk98xNwt8InNrlMXSG82wxg1abueb0IMi23P7WffYz7Drwe7ZNAPQgQ2+lx/9m6v3Xcu1igMidltl/LX29WDuvJ1+1f9osqEFQeCXGyQacbZCMsol/BMTffPNNw87iCX2Sj8qtJVlxv46hx9Pt0gzOAkOLJ66l5rRDz5xY+P3vfx9vvfWW6Ydt27aazxs3bjD7xonjJ3DWpFgo4tLlyxgdG8MjjzyKg28eRCEI8YPvfx+HP/8CmzZuNHv02LoxfPDxh/jq1El4gY8Wk8k7NJP7zCBzah4NaXPSnm+AFmNG5ymCjEytHF0m9oGHctT/PfYTk9NnpV+aW5TPdPJwH7QdTuwfsceXArSkq9isXMl67k/cH+XI4kmQ7777rmFu6dTtlW7bX8pjyKa3EEZIMKsPHprTI/uHFJpwMwMhEsFa6OZ+qGJ/vAhmhn6ILE2xbnwc33v9Nfz8jZ/jR//uR/j1r35pwukIaHEuHfriC5QrFVy+fBXbtmzDi08fwDu/+i2qU9N4PI7xg23bUbxw2YRAfdaYx1cjZbxTTDA7Usbs1DTGRsYIZeLZp76Bk0fPYmpuBrWtNUxdPo31rodd6zfiq+MnUXRK2LX+AZzgKZtlIB8rYMeuDXj0wV0I5xIknRRNJ8eQ42DzfAvjM3MonL2ECc9Ft9fGBSfFyN+8jqOXL2JvtYKpQ19iXVpAqdVDUK8jSyLUNm/AMXTw06mTqARlfLczhMfCKrqtSYwXXIx0Y0RRjHq5gs/abcSPPIILo6M4HviYC3zMzs+iG3XRS3oohB4mhquI6h08vms/Ll6dxbErV+EELjaP1nDgwBP4zb/+Do1GCyW3jLnZJvJCgFdGh/HvG/PYOjuFCLnJY5f0IhTixPRH3m2YnF4ZYiQxwSuTcgn/P3vv2WTXdWUJruvvfS59JrwnCJCgBb0TjVSyVaXqkrq7qrqnP4zp6e8TMxHzZf7B/ICJiemJiqiaGpWmqqWukkQDSiRFKxIkQBCGILxLpH/++juxzs2dunqVMASQIAC+R2Y8vPeuOffYvddZe21DNaUJyyCYnGDSMPBJpYo9HR+fVwdwhuMqZTgwmWehShzAMcb2VmG+itGnrBskGkMRb3zI78r1+TvpyjmgRWCXQKbjegqkZBghEwewnZlFk8CobdlottrQLFuJwHvlGjrtNrQshm2aan4r2vWyLt5JtdV/ln4N3Co1sKKAlhgvRUaKxBKLUyqOaBEUEKObjjEdaIJafDHskKwPOtE3QsfpahpBylVMEX0jRNGvdG9xysX44uf77rtPGcDczSUbhpl7JCsQyyTaZJKVUMIQBaygI0Hjj/Uqx/O6RbF3MQ75u4CNLKvs7IsReb1Oz0oBWuJIi1aGtFVxZ7gIFl2pHa5kVBd/F6eMTgYdE74fOnRIsQ+knkX7QzJ2igG+HGOxeAzrn+0tIbgqTj+KVDsKgESgibv+V/Mq3k+ALepfkdVH3RER6lUixIt6asWwTd6LfwRYeX8BScmi5E44F3LuklPDTbTD+Jswz1Zyp0rAV8koI2zElQI0r6a+v27HyHj7skyfSzG7vm71dyOetxcUl/lc0oYX19xeluP13l/aUdZ3WT85F0jCETI5yfjkGifAw9UCGtdbvpU+n5noCGgZ3NlnNjv+RxDHdRXj6oknnsA///M/K4YtsQ06QQ8//JDatKPmJdevc+fOqzDCtevW4amnn0aj3kTJ85TG1jtv/RaPPfooGM5O7a12t405zq9pDMuxkKTxoj5WzjBhWBOd7RTWIpCSqXBDM42UY62AFmbkg6WEzFOl5bNygBbtOq6LbHsJZReb8GqcvuKGKM+TTSHOO7R32M/4IoDFPshQzr1796p6lfusVB9Qct8pw47yllcC8YtgVl6juSS4luaMOQEYc4bWIktrUWaCwBZDTh997DG8/ptf44f/6od49713MTo2giNHDuO5Z5/BG79+Ay89/yL2vLwH992zC45hYt/eD7FGy/Di4CAmLk5j9WwTpmXheMnEZ66O3wQNnDcoReXB90PYpoORoTGsW7MRBz8/jNXbVmNowMPpA59ibnIKrluDrTkIFzqoDAxgASEiM4Vb1eGYJlZXJ1AqDyArlRE06hgPAwxFMaxWG52LF5F1OxgfG8XO+x/Abz54H5seug/nLkxix/qtaE7NIvG7Kpvjxs0b8MrHH+DNydOwDQf3pFVsK1fRmD6Ju8o2dpLR5UdIdAfnagN4Y6CE9zs+ZgIg4ljTY+i2roTly56L4aqLDeOrsHPjvZhv+vjswkVsuWsbzKiDbVvW44tTXyjg+OiBL3D02EkYtTIeXrMK9yzMQp+aREeDet6w1YHRbmOD7cDttlCCDy/sYjCMUIozOLoGSzcRBgk0grJJhJmBKt6tlPEPZycxWRlGw/JUlso0jWEghJFxjLLVc8CZwBYx5BxuzrOT9l9fRQ1kYFJarlkEs9rdLpI0Q21gEH4Q5lEBDNWmJqHSNY4VSO2VKipMkdqJfqcFQ9OWNPs4Hwl4f72+01dRI/179mvgdqiBFQO0rvTwVxrUAqzQUGGmPjKQGHZItggnh+sNebva8onRLwyZosbQla5xud+LjlvR+ZPv+dycAMU5pwHIMA0aZDTMRPj7yzqM11PmG3musJkEuBMDVfTRriS638sAKAJtvKbogIl+E8suTARp0+t5Hl5XxNjZHwVYFPCW+lIEe/hiiAPBWHHaJGukOJFFhlaxnPLvYjmlvUXEn7vQNNoFVOKxElIqdVxkXxW/K9Yh64ZgFgEo6qyJ3p20D69bDIEUQJLgFx0wCU2Ve509cwZMAEGnlWXmudw1Z52dPXtWhQ8vB+LJs6bLCKIW54zbtd9fT5/7Op3bO0Z750sZS6LnJ/2P80cxW5owQVQYgGJF5P1YNArlexkLvUD+16nOb+azSliwAA/8LO3Gde9K8//NLOs13WtRFJ5oVZImOcCk6+oZyUyiPcPwOrVumIZi2HY7bTWX1wYGMD4xhqNffIFGs4XVq9fA9Up5WKZpYcf2HZg8dx4lJ2fPTk1dhGmZCjwJohCmayPUEmSKgRUrHS0royaRhVizVYhTEgaoOKYS8Xa0FEaYoJum8AdqaMQxyoatMilyPLGNZPNENrYEHBUdzuK4krHLscTnkXVDsliSUc71kRkeeR1hHEvW3CIbvnftk/VIrs1xKxmbRZ9GGPTFueCFF17Ayy+/rC4n646sv71zi9gJfF+OvSjfXapf5Ewbcqjy0E6K7+eaWbngOwX3CXjZmpVnNYwozsR6MJQgeJrFSDOy+zSMjk1g9yOPYu3adWj7XTTaTSw0FzDXXMDp0yfxxCOPwoaOoN7B8cNH8ec/+DP8/T/+FHrFxA+/8RSST/fB+vQwdnUy+GGA85vHcKzmYc+5czgfEWa1YdkeoiCfH23PQ9vvQLc1rJoYxV0b1mD24jROnjiPhMeTuU+WOBlkjoEw7mJ81Th27rgfqeEgZEY/hrLGHRhaAj+N8MVnnyGdmsW9locfrd2ChXYLeOEp/H97P8SOXbswtbCAphr/DqKFeZw8fhJT9RbTFSCNM1hJiAEzwJrGHL5r69gFC5XQxAFNx/9RAj53KxjMaohaHThlDX7sI4ioY1pD1cmwZd16bN+wHY1OgiMzs2gHIbw0QuQ3Ybi6CutM/QTT83Vs3LUTJc/GhG0iSSPsP3kC9+/ejajVxf433sTzd92Fyb0fYjhs4S4A94QZRsMIWpzAMfIQ0SBJEZrA+ZFB/Oe5BRywDSwYg2ilBIs1uCUHfthULEqXTZ8BXWprLZL1CIbrKdmUfUDrmube6z4pZ1XylYPSuSYe+6Mw5/JAUQX/K8YWNRJBfTWV0CFV4vArQHC97ifrX6BfA3dyDXxlgNbVVConBhp8999/v9Lroagnd3RvBjuraLQUKe00hm5EyNLlQBX+JoACAQsawTR4WQc0AsmakV3N29WxF0BEgEkJQxOgRhydK/WTIkjFY6WtxPAWQKtonN4IQIvGsoTbUauD/y62CZlUZBaS9URAi2As21RYVwLcFdtPyigMxcs9uzCi6PzxGWnUF5+fwJGAr7yXlJcOhjgpUndS92SVffbZZ4oJVgxJKraROAvsk3wuPh+zLRJwFUaIupfr/ouwRzoyrCuOH4YwUtSe1yZjg2AXv+e/GZbJ3eSV6Nt9BtCVRtSt9fty7SX9rMjkKPYVAbeKoeHS14UppIzVxTBqeReH+EoO661VQ7dnaUSvj20oIWcShi2A/+35ZHmpM2ruUPBZhRPxPwIV/C63HwSQzVKCRhFqlSpS7vQzCYeuqd1/9sNuEMJiwpxKRYW2+H6gQsQiP0DJK8HvdNHptOE4Nok/ueiwZSJQzlgGOwlhqQx6zNtlKsCBzpllaki7dVSSLsbSDKt9Dalp4njZxJxloOsnsEz3D2QGBDzmGiIsvyJbneNI1jcBusRW4nrCNYr23NatW9VzUm+xyKwqgs9FNrCM1WJ/kCQoPJ/rFeuKmycsjwCiEnbP3x555JGlxEKyTsr1ihtLvWxeWZPlWCnv5TZUFUMry9udgFbKv0VsgkAF28LQLAXWqFAzOsNkcim2XAqd7Lgs1zk1bQ8DA8NKdKvb9fMEMHGIWCPoFWNkcBD33HU3zhw7iZnJGWzZvBUXpifhDLqoZDHMU6ewxXGw2raRhDG04WGcCEJ8OD+PBdNGSCaZbipAJiNzSKVZJMiiqTC7iaFBbNy0Abpr48SxY+jOz2HCtDHSCRBFAebKBkbXrsGzu3bjk88+R7MygC6fKm3D8Sxs3HE3Tuz9GNaR49je6OCb5So0U8fpzevxcRLC2bYFB86fw+cnT+e6ZlGgNL38doAkM5DaLtI4ghm3sKlTx5+5OnZ0fUxoDk7EwN8RpCsPwkwcxRQznRSdwIduldGancZaJ8PW1RPYtGEr7LHV+Mn7H8Jauxab77kbjBVMshiffXoAJ46eUOPsT370Z7gweQ5Vx1GMnI8PfY6NW7YhDGI0p6dx34b1OPrB2/DPHceDuoHnfB1rmm2U9Rhp4LPZYLtACB1HNR1vOBb2mzbOWWVcoB6T46DeacL2LMUCos4d6zpRefVUlJsiRioG340nSN7OU+pNLPvvNe8EUlRBw2SwLoaCKnuDY5R/BLfYmBqQZHm4sJqz+u13E9usf6t+DQC3LKAlhgQNCIbaESBgFjUBtFbC2S12iOIuXTGDzo0As66m4/H+DC8k3ZwLPT/TiGOabhqTtzugJUZq0fkUAFMM28vV03KsNn5X3N0VxyE30H6/23o19X+1x7BNGFpH41mAIoaREODhPQk+UsOMu+s0tgWs7O2/Uj7Z+RZG4HLlKDr0fEays8iSohD9sWPHlI4WnQdeU3bWeQ7/JBRQBNuFCcHystyvvfbaUn+TeisCWmLQq91c21Z9ku8Ud6ZDIY5LHEV/kECA96WjyuMJ0rK+CFBTG4/XZDnEAVGOTxRdbRP0j7sDa6DIjCiyBKUfs08KM7LoFAuzle9FIXTRA5R5Q97Z1wigCqglzMvbniF0i/cJ1jvnIALcZCvJBgTbTYDFW/wRLl+8xSyHi2/KUSWgJfM7+5u5mH01iSKliQTp090OTD2D69iI0kyFT+k2uQDc6MqBsiiMlX4L6R0ExcjyUoygNEGmG4qJRWzCixnalCjNpkgzEBgEtYhwxXCiNsbjDja2QzyZVZHqBl5J5nC+7EErj6LeCdUYEvBK2FSydouWZvGZhPnINpSEIbImS3jhU089pTbmuIkh1+Y1Zb2W9i+uO7LmFVlVxY1G2aQSoJTl5v14b16PmpAS+s9+x7mjOK8U7y9zjLz3zj9FIP1SnSAPG8sQG3nIIV9kbeXi34RsLEQZEBpASr1pPQEysjpiFYqGJFKC7ZnGNjaRBgSJdLiWjTAK0YraGBoZQNBpY7BaQ9DxlSNtOC66cYDUiFFGitXURfMsnGxPIemG2FVaizQxcajbQdt14RN4S4GSZUBPQmRRB65pQydApLvwW22Yro6BdYPoduqwOh045y7iuyOrsNBYwMcuMLB2Db579/148+3f4fzIBGZUT+0gRoxHn3seM3v34/4Lc3gySbF5blrpWx0bGcZh6ls98iDeOn5c6X9puoHV69bA0g1MnzmPRrOLjm6r/mwhxg4E+G7Sxurz81jHSF7PwXvNBNNWBfUwxtD4KJI0wMWZaTiVQZSjEHfBx/paCZltY/je+/HbZgdHaLts34q9x46pbKOHDx1WAHGWxHj+uaexb98nWL9hI7LMQH22jYnVG3Do2EkMjY5i1cQI3trzC4x6GUZPncGPujZ2tLqoal3Y8GEZKaKQfdnCjFfF/lIZ+2wbbzQWcI6AB8MiLRNRRo06IObITzVYi9p2KjWAlmuurUTI7209p960wguglW8KKDs4Vx3Mw7EZMkwxfyZ8SAlFMkQxP45jkH+6oUQJ+69+DfRr4CbWwC0LaNH5587b0NCQcpZpmIgRJEbNzagnGk3FTG2XAiRWoiy7du1SIWC8P/WwGKJAVoywm8SwXIl734xripGqjD3DUM95tSGHRRaFGLNi4PI3AY96GVA36rnE2CbYSN0qvjPEjsCStAtF2gnYEKiRnV8B3aRcveUTYIvll1cRvJPvBPCSBADsF+wr7DO8F4Et3p8vAm4M8aOBL/1XnBDZdecONsvKflbsX8sZ8zL+5JnoMNAp5fPzT+mCLQIKdB74u4QT0ckhgCDlJkuLotBkuAk4p8C4xQeVZ79cXSzXppdq9+Xq8kb1if51bnwNSDtKPyz2B3EshYUpumwS2lR0SGUTQOYG2SBgvyPYKlp2xRCqG/80/Sv21gDnxk2bNildSL4kvI1tezu/KAovWQq5c6+YF2RrLYZS68LChgbHMlVmQjK0XNtBEvgYsAwE3Q7jY5XgcCeOQYjfsB3EzF5oGEgJbmlkc5EVwBDDHDhRoVq6CyPN4GWhEn+PFVvIQKiZypHWjRirrQwT9VlsmmvjRWcMlmHh1+EcjlU9zA6O4mwnz1LLMcKNCFnXZFNPAC5Zi0UfUsaQ6J0yKy/XJ2azpD1H5jI35ng+x6WwJmU8yxoo65CAy8WNRV67mDlYAYSLG0YsJ38v6o8KUM3+1avbJXOLrInF5yky8qVcV2d3MdMhM0ySd0MBfsBKNFiLgFaYAqltIbCBMAuBLISnpSiRJcUsgXGkMuJFlovM9JAmBrTUhKkZiKMQhs2s0z60JKLGAKrUmep2kLq2amv2pZJhwo0TxFGAxDXgGjYq7QxxmKBdygE1j50BQOQZSAmuhQEMjXIKCaqVmgJOgyhAdagCL2xjc+xjbHIG3x5ci8wP8bE/A294EI9u2o5pP8HCxq2oj46iXXYwHXSwesMmfPCP/wUjhw7jxaFhTLSasBwT8+PD2EdW2qOPYd/0NCbPX1CMl4cffACtdhtvv/sBopSJiEoqRJP1sVEL8Yzp455uE3d3E1S9ARxKdcynGuJWC8OVCpI4wPH6PKaHRzBRq2L73BTWsr+7Do6ZBj4aGcLFsXFko6vwydFjePTxJ1QShk6zhTQK8cjDD2Dq4kWYtgvPKamwUDK39h05jB277sHgwADeeeM3mDl7CqP1Nv7V2Hps63QxHrTgdOfh2BGCJEZolOHXRnHIT/Beo44DroF6tYSW76s+T0gzBtDhnKAZsFMKyeesHygAtA9ofbXzf68kf86mVBCXYt0uGahKA5EELQVAqszbQrXrh4x+tW3Yv/vXrQZuWUCLkz4dDe6s7dy5UxlDkuWw6HCvZIMJ+KDCABZ3Knk/AbhW8t40pJgBivclM40GIY1/McaWA0RWsjw3+trShkXjlfXKzzQ6vwwDr9fZFbZFr+HZC45czzOJg0zDmUY6gZodO3aochPgYjgF2QdFcE2ALbap7EIX27FYvuX+XawT0QFiP+F1Gc4numovvfSS2v0mUMRxw2uJVhCdAoJvdFCExcJzqc/21ltvqd/I+BJ2Sy8AJOCBOJ+iIyYOKPsntcPGx8YUcEW9LDLUeJ7UkTC0+M4xTlCLYBodJ7Y9+zozC/VfX98aEJC6OIZlc0HmX/bNIguryNgQEFWYWQJuiXYT+54AqxKaKxmJeM7NCGv/+rZuHu4pYc2iDUkAnvOUaCLdzvVDQIuOTUIHR8UQ8S9nyRKAUnYEtXeYRYvsKxXylSgNHjOOUIlCeAS6dF2FD5LZEekGAmRIND0XnmZ4IcNmlQB9DpwYJu9rIMkcBWi5WQAdkdLniZTYO0PTMyRRC9vLNh5OEuyOddyzkCILYpyo2fi0ZOHnrTrma7UljSuuCVwnJGxe1lzRnOPzSBilgEtkl/NPwsqZ8VfAZlkbeY5ck9fgv4U9JdeU8EPpLxLmKMlsuGZxTuC6wX8TIKVGF+/Lc7iucB3kmsyNHelfvRujMn8UGWdyTG9o5JUBV4YokXmVqkyTFjWnEg1OrAMZ21FDYOvoOgxJJIjVQSn0MZYkqKkQxAwLfoCW7SKyS/ATtjdgaZbKdJnEPlxTV/pnceArfbZQB9omFEsrbkcKoFQgYURwy0ZGcMrvYmCohm7ageUH2Kq5ijl4TOvAdy3FAksZNmVqCNIE0E0VPuvAwkS3hResCM+YHiZOt7HKLqFutBFpCWzDxrRm4VPTw/HBYXxqWgiGh1UI5Nzhg6icOorHJybgtLowbRNND9jXaqF71y6M3nuv6qOOBgT1BXz4yT58MTsH3fLgxgYMIrlJhkrYwhajiedLLp6Yi+B0Q5z0DHTjEBszDYNZpkIFT1g6Xi3ZipH374dGsN4P0AlDfDFQws+HPET33gfDHsInB47iieeew+dHj+LUF8dgahrKjoUnnngSk1OzOHr4CFaPDmL3ow/in/b8AjANfOeb38WH736ItSNrUE11xJOTaO/bh+cHalhvJmw1xJaOeaOE+YRsyDJeP/UFLq4exQXEuHvHDmxcvRbvvvprxc5qmDpiBWgZUFuYWbLIzuoDWl/1/J+zawtBhwwZLzC2VGQh5/nFw/LMsbkoGllcuQJX/9WvgX4N3KwauGUBLRooZJyQ8UJHmGCWOL2XC8e6kRUnBpEAJGLESJjcjbxX77V4L2bmoXNFMVN+lhAvGm03I1vPSj5fL6DFOhUDXdg8V7q/ADwS0iDXFONTzi+yPK50zav9XRxu3ovt8dBDD6m2ItOAAKSEUsiutRjjolfVC9j1MoqWYxgVvxOQVRhtfKehT2F3hg/SWZdsYgxBpEMi2jRSz8ICI2jM5+BxUt7i8wkYUDTu+Xx0SngNjk+yB+ko8B7KMUjIGMiWQh95LB0ihg5zTEvWFwHXmA2SulrZjMnTAAAgAElEQVQCQNARLIIZvfV1JXCy+Hsv+MvPl9NAudo+0D9u5WqgyNYoMq0ktJf9hP2O/Z5AlIQgsl9xbuRx/F0AL/Z5As8ch9JvhZ1VzLIm972yw7pyz/51uLLMj6x76vAxXJrAtgKzLev2H58Kv9KVQ0SBb9HQEkBLvQvOlTLECDDJyAlDTJTKeGTjBmxdtw7Hzp7Bu598jC4dK9dFM45IY4NmmIh5Hq9D0GJxvqSWS0ph4sxUzpcDX4WyEe5K6TLrnjrH0RNY0+dxb+Dj2bFxrI1IDNEw57h4Y3oKh0eHMbvIzJJNE2HzyjxPBn0R/BE2k4BKPI6ajAJAUwuVzCyOQWljmYtlg4XX47hUvv0im002vYrrkIQ0yvgXUJrnFVmWApAVr885QgDr3nVFxp7YfmLryeaPzAuXX3+UAhJSLUOkpwrMtBKCWoATM3udjtgy0UpChFaCsgUM+F0M1hvYGgFrSmVktoET9QVM8rhyBS3bQ6BZSqPHIeBO4fbAxxDZ0GGEJAjgVMsIHBNTrTbKg+NodAJojqn6lhEDTBsQhwyPSzAQtDDa7mJ3ZRhRHOOToIHpsoe6U0bHMpGwmAYz8uWsMCNOMNSu415/Dg+7HnaYQ/BavmKVJZ06ap6BpuvikFvFQbeCN1sRZmwblaqjBNjthXlsGhpEZ35BAWju6CDONVqYCTXYThlemqBqaXD1EPN+F1OajdByEAZdlRXSMTy4YYCRbh0PjwxhIzNEhhFauo7mhXPYXSmjGgWwSzaOJBle1Wy04gTfGqqg2m7Cq1YxVS7jnxp1bP/mdzA73cThz7/AQ08+ggtTk6BEwuS5cxgbGsI3nv0GXn3tdSWNkCLG9h134a133lJJG/7qx/8Wr/7qFRDrC5ptaJ0ORjUdO6s1zJ48Dk0LsHHbZhw4dgKBYWN07RZc8AOEIwOoZxGqtQrOnToFtAlp6gg0AxHnCF31GJiLIWz5jNAHRL6KtTDX4ic8lf8tysIrEXiGbxOgJkuLoFWicVTlzFuVm1JlrmSCSoaA99vvq2i//j2/vjVwywJaNDpo5BLUoqPLECoaUKINdDMcUmEM0UCSXUKho19vlykyEHqvxd9o8D355JPqpzfffHMpDIzOGw2+Kxlk11u+lT5/OYaWOJYicH6lMogxKsanMDakrZar1ysBIVe6p/wuWi90mqnDQOOHO8AEsySrkxjiArDxudinCC5d7TNeqjwSQiHgHz+zX7A8FN1l9qv9+/crwXbukpOtdfTo0aW+I2Vi3TGNvDAAi+OqFyCUvi878cJkKTIY+XzKSa1W1XOKgyFCvbwG78c6k+uzvshqo0PLcqvMjWG49OjX0ma9zLIiOFZ0lq62vfvH3dwakPlR+px8FoYVQRD2c64N1FXki2sF+xbXCmFv8DwCWex/BHrZN9nXOV7IJCR7kACYgGK8ThHgurlP/fW5GwEGzl2cS8gmpV4k2TMyh1/LmL+Vao+sFgG0hKElmVuVw0N2IbPh0Q2KY8XaYpr3LE7w1K778L/9t/89NoyP4cPP9uP//sn/i0++OArfoAaWrlhbDBfLFsMyezPCkjlArReKi1uaDy2LFOuGWQ51owQTJkYHSthg6bjLb2Mo6ijQi/wD3axiwavi81IZB+fmlsbK6Oio2iRhezGEnfYZxx3ne1kHON/zuTgOuQ5xLWQoOscsbTeuT2xzjjcBsmRcc/yJbSchhsIC47uEqHOtKY5tuRbXDB4njGGWS9ZYYS7z/rJxJkC39Jlif5N16XKg1uXtz1wUntF8IVk7Gh3dDCYFwxMyN3TEpgk/DRU7azCNsckPsL0T40Ffx2rLhW8bONpt4Jit46SpY8r10PFKaMUxqLlW0jUMmyZKrQ4e2LQV33j0cezbvx+v/e5dmKNjmAw1dE0LVtVDlCZK4L3smArIHOs2saPRxPZOFw+7FYRRjM+Q4miljE8sBzOui9rIALxyDadPTMGADldP4DZnsTFq4tG1qzCQabBmm1gfmaj5LYy4AWa1CAedMt5sRDg9tA7n6eDbAXQjRbcbwnEZcteF6TgI4gRmkGI0sTAc6xiHjVFXh6nXcXZhFueNCtqVEgI3RmrqSCIL1czCSBBj/epVODx5GiXPw6hVgnbmLF4YG0IpbCEpmzhjeHhlQYPvetg2oGOsYmFodAyn51voVMaw44FH8dO/+wnWrJnApp0bmQIUtufinXfexbNPPINzp8/g88Ofwyl7cAZq2L5zB3733ntAEOLPv/s9vP76azg7MwnbYZZKqHDPWnUImQKSNcxMT2HtxAjOTV6APjCI7Tvuxfz0LA5+dgBB3IFl6jCjBBaTA6SmYk+27QwMDHYZcqpE4gmUEBTpv252DeQhhTlgxX/nIcMUf09gptQ75PZELhIfM7kDheIJaDFTKXXwlA4a+XZ9QOtmt13/fl/vGvjKAK1L7YxJc5DFQUecotpkZ9FYksx3NCZuxg56MeOeUONvlMFdZA0VnW/5nlkNqT1Bh4tAiWSAolFG41Ce/0r1eKt37yJAyPoWpsWVnkuMTj7f5QCt4vUvByJ+2XpiWWlEM8yQxj61pyhyzu8lm5OAKDSeJRsh203CBb/sPYvHS0iVhGtIGCPLRHF3/s7y8EUngo4FyyghH9K3eb6wsngsd9elrEUAi78JM5LPwN9kp12EgFUKemsxzGExHTvPk91tOkTCqiErjGEh/I39WcJZGKJIx5aggwBPAgzKu1zzcvW3HMOt6LRcqX9dT9v0z70BNSDsDNXYuWFY1K2g0/zUE0/i8KFDuf6SpmHDho2K/ffb374FnWnQqe02MKhCt3kywS72bWYLIyuB68vps2dgWSbOnTmrxsvC/Lwan70gwQ14ov4lCjXAeYLjXkAtzh2igSSAxe1cYUoUnMASd/PpEDGMTDLdLYaxMBSMYU5kajGzIcMOKYj93/zJn+I//eCPUTZNnJ26iL9/+Rf4+z2vYSbwYQ8Moh3GSihbNwyVmU6LI7jUaGJYY5aoLIYhHWKVeStCikQxtKBxbnZgGhZWjQzjqXt3otpsoHnhLLZu26REuY8cOQFjcAQXNR1Hzl9Ak3aX6+LJp57Kk55Q/8cwsHrNGjXuqOdkmgbmZmegWLZTU2ouz8PHHbVBIRuDsu4VN7NkLaF9J6BUsd3F3pJwdAKhZFiS6Ut7kOcREJVQeB4vDCwB22QdJtjF37nGSQh+7zoha0wRVBMGeHEtuxzgqvhZDN1j1kmDGQ7JvCFDS4MV5+ytLp1jj/OMj1Krjh1RjKftMh4LCRBF6Ng6TtgmPh6s4HedLs4ECbRyVSUA0LIENjKYnQ6++cAD+F/+x/+E4WoF+z87gL/5Lz/D6x/vw6xTQVoqwbYY2hsjVklxEgVyrtOAbzgedjTbeDDOEIQ+jtQ8HCx5+E0jwJTlwDBNPPr4Y9j36QHUGwuwDAOlNMJI5GPjQBUzZ89h3LCx1axgtevAytqIESLyPByYnMGUVcMkNaKqBlqIETB60XUx3+0okKBklzAUAZu7Me42HYQXT+HJzVtgxHXsn5rB8fF1OA4NLS1AZOgIYw0Vp4Ks3oRpmAgopJ8kGHUrcNsd7Byq4uKpY0gcHd66jZj1RrFm6zYYUQuHPtuHTdu249SFScSWC8etoDlbx8LsLLbetREVW0O6MAefCW5WrcLZ2VksLMzTcMHg6ChGx8fxxefHUHVLuHvzVpw9exrnpy/Asg11jdHhEQyPTiBONXi1Ibhkr89ehB/4ODM7izBKUSFIyY3MkqOYXq5pgkpaJtl6yNCxYjVO7SRWAGIKSwHM/dfNr4HlGVp5OCFzUebpHnJhRIJZZE3meSmVeqGa5vNEh31A6+a3Xv+OX+ca+MoALVY6gQg6/7IjLk46gRyGTtGx/fTTT5eYHkVASxrtahzTXiCjCIb0OsvFzzyPhlIxhO1G7hwLnZ2Gngijin4EHX4yEAhm8Y/lEENfhFRv9467HMAkDAzR0ZL2kNAK6TfyveheSLtIWxVF1a+lngTM4TuvJQ6XhA6yDQgc0Unmb++8885SqMPlAKsikHm5cgmwx2MEfCqGXAgrSoAl2Y0WtgOZWe+++67qu5JRTLI7iRYbHUrWM50FAsdkvchutjgBxTYqhlv0joMio0bqrlheAackRIX1SHFgAbWkfoX9RceJ458OCx0YhjSKBpmEWfJaouHC32R+4L0kZLHo3BR1wQSgljHOOhZdNAnhEQdb+lixD97IeeBa+uedfg6dfLVxYTFMSkOcJCqDG9tzfHQMj+zejVXjE/DbHRUqu279BnXM4NAQ5uZmlLDusWNf4MSxE5iYWIVOq41Nmzaj0+lidnZO6ds88OCDOHiImyUtJaodBaESB1aAdELJ3v5rpWpAAHiOMYIUIsovAPvNYGCv1LPlrsyigLAAsdR7VpDsorQwNcS4AaAbygFmyBP73/DAILaNjuJ//au/wtrBQRw8cRI/efVl/PaLI6gzzMVykeiWYtUoUXQyBrodDKcphmwCXAFaQYDIqiA0yAKKoNkWEoOuGNDu+IoN9/QTT6HsuDCSVDHERoaHEIQBoihGGEYouWUs1Bv41et7UBkcxDPPPYv33svDBflHMJhOf7NZh+c6CP0OwjBAp9tR8+iDD+3G3r0fKwCZY1YSNhTXBLa7rD0CIBHU4vUZws9wRdkgYrgiNZE41sU2IoDGeZifaSfyWmT6CtOr1zYsfuY9ZJ4vJiKQ0P2i3aHWkyRR85GENi43/y9tTLL1E10BigS0lLZZkuYhh4mueoavMXMlr9zFSNjBPWGA7XMRvmmZWAUTdaQ4VCnhb7MEBwnkeMOK5UQGT80lKNLEoKnjf/jhD/Gn33wRlbEBnD91Gj97eQ/+889/gYtuGa00gZuEsA2K0xuAbQGOjcEgxNb5Br5ZruKRTgjb0fGuFWJPo4lT1VVoeYOIghibtm5EZdTGex+/D8spQ0syuHH+LHTe3TjFWt3BxpExnDh1HINGiq2ugaquw480HJyfw9yqEZxLYmiOg7lOF6lnwyMw1wmxJohxf8PHoyUH69DGGEJY3Q4mqwP4VXUc7wcJFvwOMvoIpqFYXQzToz4dsVtT0xXzzGKWZIMAA+AnoZrbt2zbjrn5eUzPzMJyPKSmBcM2EUUtxYpMWglc3VI8qKE4xJYkRIQY54YHcDroIk4j1daGxpBNYUvpvLvaX+kGHWRphDTylRA4uZbMEhrqptJQclOOkxixQZaVDj3RVOgmtc4SSQxBlibDkbUUgcmw5AQ2M+Rx7VP37ANaKzlHX+naRUxqMYnhH2SeJAOXY54tp2zDxdDDm0W4uFL5+7/3a+DrVgNfGaDFiUCE38VI4GcaNPfdd59yZMkoOXXq1BJrR8AMcUKLjI1eA0N2/nobVAwqcdx7z+sFRopgllxLHPbr7SzFe4mjLw46wRIaaqIdJiCJlP96730rnH8tgJYAOAJqFJ+jaCxfK4NP2kSALAEzeB+yCQQEovDsunXrVBiGhMMKMHulBe1qmGJqoSzoSBXbnd8LqEmQiqwnHs+ycfzwuxdffBEff/yxKh+PFzCLTgTZWnwXgIjlZgggjyNLRXbUi+CbgDnFshfHTu/3vf20CECyLjnmWQ46RgQFJRxTQKowCJYANtlNJ3uL4K4A0lLPUjayGiUEk7utrA8JJ5PdetEw4/PTkREnRZhirFfRdxHmn5RXzmV99Yas3Arj6U4qg7mY9ZRGZcKdUYPOQC6qXS6VUStX8Nyzz+LDDz9Et91RLBK2eaVaVQDoxPgoTp08Adf1cN+9uzA8NKz6zcGDh9RxXrmEBx96CL99+22UK2W0Go2cwSihrktisHdSrd46z1IcdwJ2SBi9jMtbp7RfviR/CGhRLEsYhjmgpeaSKFZ6LHTMQceWYViGgQHDxDM7dmC4XMbk/Dz2HT+GSTr2tgMdpmJgpY6JOPJhBl2sToANDR9bqxWkSRdn/A4+tzw0y1XANhFkCTpxBG8xlNuxHTiWg3t37FTOPe9Zq1UVm4zM2DzbcIRz584rna6u7+Mv/uIv8dd//ddwXA+aoeMbzz+PvXs/wuSF84plRjyBgBbH6IMPP4yLk1M4e/bcUlIUzpnFDRHJnsg5WmxBhgRTvJ1JAtg/CFJxfaAtRDuQmy60g/iZCQRYh1yH+W/+xjmd7DBZv4r2WrEFi2u7sItlc1HWlF5Aq7ipUdwYkesWn43ZLQmEENCKydAiayMhS0tTYWYKILMIbITQky7Waiket13sjjXcVw+gLdTRqNg4Ui3j50mKg7qN2K0h4gZOEkBPIriWCSeM8Nj6Tfif/uN/hGPpOD89hf/rJ/+AvSdPY86keloKl6GkWQw/S6GZFmzTQS1KsLrVxiMTIxiKmtD0VLGpPplt4KxVQ1geRJImcBwLDz6wC4c/P4RGu6VAVy1MUfYcJFkEPdUQNSIMWC6qeoSNiY97G3PYwY0xmPhobh6fj4/ic2SYS/LEBiXPQTw/h3W6iZGZGXx7YARr/TYGtRhl24Rpl7A/jPHTKMGZgVqeCRIZugSDTYbMWkgVCEshelOBbASOdIYlkoFmUfcrUckW1OYYj9UNRBmZ8WREBXCyFF6kYSAF3HodWywT24wU7dDHIc3AGcvGvFdCl9dXfBxqJeVhaGw9auJ1I2p7UQA8XtTCWzyOYYLcqNczleQBZFEyRJhl4ujlWFcYZw5c6RmzjwK+mQvqOTG/Y8iw6Dd9+bmnf8bK14DMF0W7V2ze/mbnytd//w79GliuBr4yQEvAKRGHpkNLbQayNuiUiki00MSLFPAiWNHrVIsTXtzhXY6h1atBJedd6r3XIOrd/bvW7lVktvAact0HH3xQaVF88MEHSzoW8vud4lBfCdDqBaukz4jByn4ggGNvu32ZReVSu61iuPJ+ArrSAKcRTRYhv+MuMneO+W/Z6RXA5Vr7BM9jfxfQtagJJnXGnW/RJ5HjeA7DKdj3x8bGlKNAY58vhkVKtlCGsUrmQbKy6ECQDUWwiDvc3OkW0FaAtSKgJe3A90uBWr3PLg5CETDkv9nHyUTkuzgTvD8Brd4QRtYDATpxYARwYtkIijH8U0KZGDIh7cDfOWZ4PbYfr8F5hfpLwn7jtdnOAogVwbLlQO8bNf6vp4/c6ecqYr9ySvKwWNa5YuJREN4r4RvPPafWCTqyD+/ejf2ffopjx49j165dePD++/H6nj3wO128+MILeO+99/Di8y/gjTfewK7771Mhin4YwFwMkSUoTRag6AB9mfnjTm+HlXg+0TgqgvaiC3gniML/S0Ar52epNXxxnVeJD6m1pdRyNBV2mEQxsihCWdPh2rYColpRCN11YBsWLBW7BczBh2MBo1mKnbGOu8/N49HqKNK0g487DXy0YSM+o7PMOdrU0Qy6sDmvq8kbqFaq+Nc/+jHeX2QWU0+u3e1gdm4OcRpj28678Nvf/hYXTp/DyNAwfvznP8Kvf/Mb1IaHFXvxvgfuB7MWjgwOoVVvoFWvY3rqIiq1GtasXYNPPtmHOMoZlRIWLzacbN7xM9cdzvdi+1E0nmwsjkdh7PN3AloSkihzL6/N0EMmCyqCoLJuSL9dbv4uhtkLwCXs6+LaV9zUkXLzurLBKI6tMPlV9ZKBQ0CCDC2dDByGgiraDQwwK5qGIEthW8xoGWCg0cA9foxvlAaxOzRQNnQcRgsHTA1vJxpOMVzN9RAZjIKLELMtoaOaaBhohfj2Y0+i6tiYqtfx24OH0LFsdHQTqQFYDARMQjTjUDGbKnBRChOMIsXQmIdTwXlkRooN3jiazQSn/Uyda5dMBJ0udm64GyMDQ9j/2V6Ylo5Oi2HCDsK0i8x0kTpjMIIII+EcXvRMfK/VxND0LGLHw4WRUfwMGd6PUzS8AfhpikoaYZOWYXvQxbrZGey2TIwksaqz1KvhbKBjanwC/9iYwmlHR2IaSC0ToaYh5iaDnoNMIOONYbcp8aN8TERpDMdzEYUBPNOG3yUMlsF0XBVuy5A/L4sVs83rdDERhLg3BbYiwSYbSE0Tb882MDm4GvvtMmZsVzG9GRKYkHjFdkxiBZy14i4bUwFcKp9dxtBhXTHzCFJRk45gF8MjKbDfQqSYxg51s1hcBWblLM5I19CxqMykwYsAg7chIPb7IPuVmIL717yOGijaljIvFDdx+/bDdVRu/9R+DVxjDXxlgBYNWsnCRieSBgFBHLJN6LDSgBH2CR1QMSLEuZcJoxfIkHoQ4+QPd87SPANbQd+nyOoRwKjosF9jvV7xNDGaJMRKyiFle+KJJxRrhUZlUQSVx9OBuxMYIlcDaEk9ybES8iDhYL1MoEsZsVdskJ4DeN0i04r1TgOb/faFF15QBjTDH06fPq2MWxG1lT5UBFS/7L2L15D+Kzvc0v8FgBGgiM4Bv3vsscdw4MABVT6CPNzl5m8cSxxnZDFxF5uAlzgMfAaKxheBMQF8eX35twCIAnLJvaW8RZDncs/P4xRoFYZL7EvOBRz7BNj4Xi6VlvR1RFutqN1F8IFAInfm+axkdRLg431ViItKY5+/JLRE5hAJ7yVYzHbj88lcw2M4vuRY1p30heKY7Rss19Krr/Ic5a/kOokEJlX/UxowObW/UirDsW289NJLao587/33sWrNatWfjnx+FNu2bkWtUsNbb7yJSrmMP/njH+CDD95XjNfPPjugrvfk008pdtbzL7yAjz/5GPVGU607khmRekb918rVANtSwug5f/KPoIowMFfuzjfnyjmglbOy8tCVP3RPqYVk0iHnOhNT24hZDpVEPDKySsjyYSZDZqbTMmimASNK4PoJDEtD28sQRi1M6Bqe9Abw1FSELUmmNJlOlBz8qlbD77o+OgxrVAAEgZVc24UlWzW+Cj/4/vcxTwArjlCuVOCVSpienYbl2vBqZfzt3/yNcsCHKjV859vfxsFDh1VZLM/Fpi2bEYUxjh4+grLrodmoK2Bp+86dKhlJvd6AazuqjWX+ljVbWoDgsXzHuZth8jxXNiVUcpDFjQ3Jhqt0vBaZtcV1R0JVZR7nPXs3HYqfRQ9SBO17w82X27CQDRRhSEsYoji3AmqxTZFkTGaIxMgUOKHWoUyDkTJcLheczjk9MTy/i9VpgodHRjFSbysGUccxcLDZwMHMQL06gK5tIMxiuAaFpzOkUYJBp4xwpg7NDzFSq6DR6SByHGhkF5G1pGuwDCCMQnS4KaeZsDIDehDDy1JUBj1cjOeUGPmwXUUa62hnJjKynPREgUVmYOKFp5/FJ3vfg1Gfx8Y0QxIHOG0migHYyDzKtmFIC7Fpbho/1g3s8lz4po5DyPDTRhNnyoMIzAoyTUfJTDHUquNpz8OuOME2ZndMYzSiAHXDxuF2jMbadXg3DXEqoyoXkNkWYoKDqsF1lWyBVZrFqRo7tWoFXb+rAC3DYlhhiDSMsGpiXGUVnJqeRcuPFHhcJQus3cSEoWFrGOLZzMCmyEdN8+GbJj5PbZwYmMCr3QiTjptrhSJFaHD8JtBjZm9O0I5DxUa0KJSmjlGp7WAxIyS1lRaBL1IXeQgDGtktHMJxMdswDz1VGS8ZomlSN0uHneSaepnGKy6pRt6cSat/l6uuARWOqsJJ83DkXoJE3z686qrsH9ivgRtWA18ZoMUBL4YLnZKnnnpKGSpkjtAhF1YFHVwCWpL6mQZQkQFTNDyKLJDlQs4ESRdjWgyiYm32Xq+3pos7djeiFcSoF7CAEyONNwITNMqozVR8CZBxrSF1N6LMN+oaVwNoFe8l4IrsqBbb73LgytWWt9j2AjQKiMLfBOj41re+pS759ttvq4VMzqMxLeym6wW0xEAXMKbYZ4UxJjvf3N3muKDuCIEpgsE8b9WqVUq4V8L5eB7BLDoS/P2ZZ55Ror188Rp0SMhaEmOf3/M5ioy45cZb0bGQul7u+YvgMe+hNGDIwIlzvSIxEAhMEIjg/EDmFkE4OjfyElCP8wKfj8/L8cJnE9CDgAjvVwwpYZmkLnht0adj3fFa8pvUvdQDyygaPwLm9RlaVzuqvvxxdLzzcJFc54YOgwKXuYPtuipb4fPPP6/ai6yRmblZFf47sWoV3nnvXTz95NM4dfw0Th4/oZhc3/rWi3jnnbfxR3/0Tbz88st48aUXUW82cgagYysnn33h3PkLSl+LDDAVttL3J758413lGTJ+ZF3nZ2b1ZQjpnZBl8veAFjNe5ZXS250U8MFXQprJIlOL/V2FSBHhYgYt/pSoPytKMBBmJKlgwY0QpW2Uuh3c00nwb80xbIs1JHqAo46J/yfJcKJcUWFqDF/SFxMdKFAmTrBqYhW+/73v48zZ02r+XbN2LZrtJuYW5mE4FtZsXIdXfvlLzJ25gA0Tq/HcM8/iV6+8rHSYTM/B8y++qELQfrPn12g3W2ocbdy0GRenpzB1cVqNWdu0lrSnihuLbGuulWxnMqwk/Jv2n4TIq2qR8Q+ouZ2bF1xfhR0ljFrZGOE5oqN4KUmC3vVJWNW8Jssjkg+9DqnYKrzucs6r2B8KhIcGhw1HQMsiQ47QFQEtHVbCzHa5NhP1yjI9U8LtjpVhbKAMf24aeuBj9cAozs3XcdFw0C2XFcMnSUOUKAivtP81OG4Z8/WGKrNn5XYxtdIUiJqECiQli4mEoRyfNxgNh4C6U4YJx7WRaoSzYgUGEXGxLVuFykVxgJJTQtbN8PA998FfmENn70f4N0OD8LstvK5HODdQwxwsaLansjiOzMziL4eGsTrsopF1MVny8Mt6E/XKMLRYQTmAGaHWbmBn28/DLAnANRcwl/g4n6aYrg3jvfkFnK3W0CxXFLhGZhdDJg3bhm6YSmvOMi1kBHCjGNu2bcXZc2cRxqFiQRmGjm1bt8DzXCRxiC+On8BCy1dNX7JMdb+JNMLztRq+HaRYVZ9FkgZYMID2mk34+2NnsXdoFBe9sgIdIyQItBhpGsOijlfG71ibOlxSt1LAp7rdxagAACAASURBVE4Zw4dVYKEG3bARpjFCaqjpGfQ0UUkbmPsuiyj8nmfCZCdhRtKAjDqCdVnO8GKeQ8Ke/detWQOS/IjzgswJfRDr1myrfqm+PjXwlQFaxSomxZyOK/UbGEJCDRQaLmRPiLg3JwtxrMWhLTrIvUCTGBi9dFABjor3X24iWs5hvRLY9WW7jQAzomUkTBDWBeuEdPx9+/YtXVaAvDtl4rxaQEvqpdiWvQy1Yp1cDdggwIeAMVLJcp3iuzhY0u/IBiL7iWnJqflRBJvEKP6yfWG545XOCnfWF8FfvtP4lzAHSWXO53388ccVEMzycOwUQ+lk8eX44ff8nQAAAYEjR44oA31oaEiFJBLQ4h9D88SpKGpqSZsV60fGodTl5fqntI2En8juloBGck9a4Xx+Pi8BXglLlDHA69DJ4RihVhhDlQnKCfDY6XaXADKCYbw+70UHhteUNiPAIU6StDOvIUCbgFrynezCXy9geSP6x516DQVose0ZaqVCsSjGq6kMX/w39bDouBAA+d2HH2J2fg4bN21UIaev7nkNf/Fv/hIv/+IVXDh3AeVyCd/73nex5/VXcf/9uxQA+vjjj+GXv/ylGkcKyPQ8xQhbWKijWhtA4PtqN70PaK1cD5N5REK/OMc8++yzar3jun+7r3FXArRkY0rNcxqFrvVcM1ExqTQkTAW/yPJKmCaemt7QUIp4SIyuk8J0dTixj6GZBr5fW41VUYJEJ7PExC/mGpirVPP084vzWdfPRdhdx8Hw8Ij6d6nkKeB4ZGxE6c+dPX9WjTtqD01dmETNcrFqZFSxG197fQ90x8Qzzz6rmMnDQ0NKQH7f/v1otNsYGR9TzCwFRDGkiuFUiyCRAEayIcBjZP2SeZljkd9RtF5C4nM9L7KNdPUb+w3tQ9nolO9k7ZGwdLKRe9f04mcB2MQhLfZHHnep/icsLVk/ZINVNpfU2kzJALKxmNnS0KApwfKceaNnZGjpyFJdtbNi8CBBFNHWpUh4jJJtwU4AP0yRuBV0Myhxf9Miu8dH6AfQKFZu2IgoNO/YMDKKnGswmfWSIXc6ECQx2o6F1HShZaa6N0/wg1CJw4cESW1baahp1IXk3oGRoRN0YFgGHDK6fODu2hDucS1YRw/jGZvAWYo3u20cKZVwqlpDy3bRbXWw2rLx+Pg4Tn7yO0RJglX3bMannRAzBPE0Jn8KkaUh1lgWVs21sHtoCONxF6NJgGGVjCBA2/OwtxvgwPAYTjGbIcE1DYiIypERo5jzZLblY4Zj5+GHHsKBgwfQ7rShmwa8soexVeOYujiJxuwc4oSsworK9GgaGsppgqGgg/VTM/h31XGsD31kVoiZLMZMdRi/mpzEp0MDmPE8BTolaYZuRiAzVtkqdU1XIvvMU1hJbWiaga6RIqKeVhwrhiX1yhLqpqmOmYNirF9+5nXUB4Ja6SJPj+OfIuOLql0Uiydw1n/dmjVQ9CMl6ufWLGm/VP0a+PrUwFcGaAkVnXonBAfIFDl69OiSwy7MGMleJoaHOPPFXbIisCWGjTiiRcNE7Z4tarFcromLYMdKdYUie6S4S817E2wg/Z7OFxk3fOYiuCH/Xqmy3azrXg7Qkqx9UhYJE5M27AWixAjtBTYv9Sy9gJYAoEUgtFg+9ic6ACwXGUM08GmAU5uHxrNowtAZE9DjepwyMZjZ//lv3kPALAI3Uh904jluZJdIdpxZXp7DzwzPY5kIADELIt8Z3svwDhG557X5vHQqqQvG4wRcktCKYt0WAZ0ioCXtUGQQLlcPxUyQUl+8Dx0gvo8MDy8xyVg2/lG3THSyxEESAIshK6x7losA2J7XX1flJxuNdcDj6QRxXPGd12Nbvvnmm0shvfJMvYAovy+GzdwJotU3a4xfy31UaJRGVkGS66RQdJqOeZxT+9m+lVpVibqfu3Ae5y+cV313w8b1WKjX8fCDu/HKr16HbTnwgw6+/4Pvod1uolRyVZ+/556d2PPaq2g1msqp8LwS2p0OTNVPLNVnLO7k9/2Ja2m+qz5H5igB36nlRzCdIPXtDhhLwnbFlrkEQ0vmRfZv5SAtZsmiA62TsSEZzygabfA7A3acKZ0tzbPQ6rbg2DrWuC7ugoPmubPIzATlNatxrBVgIaYGXZ5enveig01bi3Mh1xDaGYqV49pqTuz4Hcw36qrApmahPjOPi2fOYsP6dXA8B0ePf4G7d94Nz3Hx9htvouR6eP6lF/HZ50fw+cnjqDdbinVEdm0aEXnLNyE5z3J8inQCv2MZJBSev3FMS1g8NyeopcXzJOxfbCQZ/8KW5u/csCDIJTZjr43Xu/7IZ9koK26yyFrHTlxklYm9IYCc/C4ba+LUSr8le80ks9fIgRfF0VL/60gz6muZgGaoeY7gvMbQwNhnUyFNIsXaI6OrZJWRBDGyLILjWvDjLrqhj5TglG7DKVXgM1uxlqCcxRg3NQyoDIQx5qMAZ0o2uk4ZRurAjHS4MZTQ/2wSIHVsOF4FdqbB6YTQ0hCxFQOOgYREwTBFpZvi7iTDD4cHsHZuCiOdhgodnK8N44Mswy+R4SS1uWwXfhSBPKg0C2HHLThMoqMxs6KnQiBtisJTE2umjk16GRurFTTnTuNe18LTMbAmjNHqNnFxfBz/tTyAD7oBWn4XhusgpdQGwSKVddpCGBCA02FbJh555BElrVBv1FXIoWYb6CYhHCZ4IcmJ4vWsL2ZUTWIYQQejcYTtrQD/YWQjJjodWDUTyWAZx+MIPz92GEeGXczYBvSIG2EZQtWCDBnN85RmlgMztVBJbGi6gbZJra0Iut9V4YbcijFTYDDN16+GFiPWcoCLAHVoEmiGShRA0EyAZ9a7yoq5OPavejLtH3jTa6BoD8tGq/gPV7OpftML3L9hvwbu8Br4ygAt1iuNq7vvvnspuxodbxo1NGToaJM1wnehgYvBIkaDGBfFUEKZSIp6Db0O9/W26Y0AvASgk2x1Yhjx2nTcaWxSo4mZt0Q3Qtgswlq73uf4qs+/GkBLjE4BcFhPkga82K6ykMgzXWlBWQ7QEqNUfhMgUcAkvjNEQkLg2FfF8OZ9CXDRMRBQS8Cda6lnloHPKRn+OCZ4XRr+zPLEf1Pzh7ozDC2kiC6zAAobSwBfSXvO7+kEcAzRAOQOO0M4+Dv/eC86Obz2Rx99tORQFkMOlwO0esHkorNQBB2LTkWx7ovHF9tTwip5jaLTwGelw8PnkHLzGvy3jCU+J0N1CUDKdSSshYAY21DalI4QtbiKwsLSL6UOeS8BoMXhKTIArqV9++dcugZyQCsXVmaq8ySMFLuBTAL2Ber97Lz3HmzZuhWvvf4a7tq+HWtWr1I7/GzzJEoR+gm6XR9vvv0Wvv3dP8IvfvUL5dyz74eBj48++EAxKeIwVo4mtbrINmFIS/7qo1kr2Uc5pgRUlvBjjm2OZY7FOwnQ+n2Gw9/3Kj6f2ChqbVsMr1NzjYJZNZXJjQwUmAa6SJBkGmwCIdTZoeg4GRx6BjOJ4RJAycj8yDW3IoO6WXT+TcQMkwIwPDSCNevWqvmO4eZcSwgak0HE+Y2sHDVPWi6SMEV9voGPP/oI3//j7+NXe17Bvfffl4+d995H2vbhmBZK1Qqe/MazmG038C41CVttxVChwD2HMJ+N87LM0cW1uxhiLqGC3GzhGkTBeZmzxe7hMbyO2AKcg4UZVdysFP2sXhug+FnCGdkOvA5/kzVWtCQF0JK+2AtwFW0Oni/rBAEq2q1sO4uAlhIz13Lhc7LvlC4/N1dNFTZHVp5tGAh9X2UBVMxUm0lhIriGAy1KYFLcnOL+URupoaPrU39Sg+eUULEs2FEXI0EXa+oNbKvVVMjh+TDAMdfBTLmKBctFnDKzH9cyoKFFCKhLGELpQI14ZSVi3goaMFwTCYHQKMGoU8L47Az+uw1rMXD8KDYYOuJuhJnMwdtxgt+sHcERU4MRZzBtF/NBCEbNWnEXJceDH+nITIJaJvzQh5YmGDQdVLsZNL8N3faxLuriO7qHbYuS+UcA/EOq4ThZdgyhpA5bmqh6I6ir7AoCg4pxbanNOWZnZkIb0zYVMGvYltoE0cIMjuWiGyXI2L8RwTE0lOIQ68MML9Um8D//u38PrWTiZz/9W1xcmMVH507gbNnGnGkgiE34MBEwu6JhqjBOrgxkU+mpDi9aTFZixjDSCBXqwsUh/DRELTOxOXBVCPExO8Ycw091E6Gho6lnKnOiikhULMp8vVHLnrpDPn76r1u3BsROXNqY0PONAwHhb92S90vWr4E7swZWFNASJ5CGAo0EpY1TqSjnk2AVFyIaJwRuuDPLyYBGDIV5BaQq0jl7AYzlgCoxMgT8KoIKYtAUDZvl2CO9TX21x/c67UJLle+lbHwmMfLkO34mSMF3hrQRGKE2EI17ub/sbPaCN7dj15QdDZa9aDBKWJywanicaGTQAF5OpFvqp3idItumdyeF95QQtGIohPQ/9lGeL+FuNPzpbFG7hwa36C0RRKL2jrC3JByBBjLBLgEtRfS4N3U5j+fY4H14jGiIFMMoWNZiu/Ma7BsMS+X1GWLI8UIQlH2FzoqAYQLICKuR37P8BMHI6hJReJaVdUtnn4bh9PS0cnb4nBK+SMaWCldxXfW9gKqXAotl/PUa/XK8fC+OhQCXRaHNYtuwbsjmZDiKlEWEfAU44zVo1JKFI/MNr8dyS/gixfAfffRRdQ1hhkkoKRmRDHsmsC51Iw6TgGUCnPF7nidsSQE/i0zKIqAn81Av4Hc7jt2VLjOzSSnmgtKdybOyUdBXhZgYpgKftu+8WzkvBw8eVFm3GAaDLFVp0eMwgW156PhdlGtVlAermJqdUenWCWYuzM+hMb+Qp1undpFQaBZ34XMA4qv1Joqgr9R37zwmY6mXLbnS7XMjrt+7pnGO47zEuZdtWgwJuxH3u9nXKDK05N6XYmr1lo2BR9TRyf/oPOeZ0BIVksTMbhSPNhSzQzEZdQJYqRLyVlAJM+hpGrSUwC7tqYrSuXJdDykyNR9yzeAcxiyi1B7K59JQzWcU+dZhq9C0UqUEr1pBPermoYh+gAHbRTzfgGda0G1TCWTrZQ+NVhNpQPCZbLA8TFDauZdRz/ZmGSSLtTD2N2/erNZE2oSc/2VtyoG5/JpiExbD/QTQ6p1fZUNDNnYkrJzHcw3lZ64ZDLfndbku8hrMCsx33l90vQR049rCMvauYWJTaIau2EoKlORGi2nAdCwFyvhpDJOMbgKYisWTZ76j5haBK52CfqYO36IIeqZAzbJpQeuGMEwdHT1RAukxBdGjBJ5uo6ZpGEwDbOx08EgzwF0EKk3gUKOOL0o1HK2UcGqkhtkoxGCYwiUwplO3UgPaMRCkKFerSrMpiX0Ylo5uFMOlBlXYxQa/jf8wMoR1kxewKoxQ0Rw0Qw+fDVTxv4fTODVaw5Bbxob1m3Hy7AXMzy8oJpYWA65ZRcePANdAZmnoBl2ULRtuyLuH6BpNrE1D/KkzhPH5FmquB+Zl/ic/wHlm5Vxk63IM8E/WUbUeh3nm4ueee07JLQjLnBsbZMYRAdNjpValGF4cJ6FJYDgHtaxOgJFughfvfwh3rV2Nswf349T+j7B69TCatoXDU7MIS0No6C7apoOu0qJjqGiKMIpQ9UpIGl1Ypo5EC1GNQ2wIYlSTELPtJsZj4Dul9YDl4e/qx7EwPox6nCEqlTBP1iVSaDEBkASpRogzg8O1To35PPzwWl/iYxTtF7GxiutGry8hm6gytoo2rNih/E7GkYDAvI7YuSxzcbwLwCOhxcslbLjW5+yf16+Bfg30a2DJRt6yacuKWe40UopgBA0YOpJ0Knbv3q0MFDrk1PGhoyyhB8W0y3+w87VY6l4nudicVwNQiaN5uWMFfV8yRnvi2Xt3/3qd1yKbrGhkiRNMQ0mceX5XNN6oF8Q/7vKxbsjS4vUERJCF5U7sxhI6J2EKEu7FZxX2kTh7vcZrEdCSxVuAUVnExcgW8EmuoYx7TVP34L/pWBH8YF8lgEQngIYt/wg88jPbRoxbMn14Pvsx+zj7erGfLWmmLAJUNBxYFtGJK4rS8ryibpWMG5aZZaIBTsCJ5/I42WEuAsgiuksAS1hWRSeS5/I30atjCCWfiY4E64Df06gnQMb7s3wMBZK64X2XA4iLzvelxpeUswiKSXtIOwm4x35A5tj27dtVOXhN1jsBPNY9WZ6cN/g8LDM1+GTsSvgiyyRAGUMTydIqCsjLvCN9jM9MsFJ26oWVJfVA0EvKWZyf5L7LgRG988PVzlN34hi/0jMJoKXqVoFOKo5FOYgqnIhOeBIpQCsIQ+W8xGHALOpIwhCD1QG0F5oolSuIVaYxpnzPEKbc0c/DmOgoEsxS18/T0OXOEt9vAUBruXWnCGgVN2x6j11ubbpSnd/s32WMCJjMMnN8kZlMQOv2B37FrCo4pYvsjryfLf9S7CwyBqmhQ0BjKTti7tDT7aUctZlQPDpncyVahsAkCJwqLSWeF4chSgQEktwtJmjL+ZaOuG7oKoEC1zKCUAp8IluErC+l48XAOAOuk29ewDbRzGLYlRJ2P/wIEEQoMTJNM7DQbODYmVNKYyiKIxW+xrFFbajL2WWy9rHNBXTiO9uf5eTmgoBQxazO7BcSUiibCsLWLTIjpP8UHXvZwJDwcYa4ci2lXhfXP24IcQ3h2sC1j3/8N9dSbvJw/eO/BVgTpphiusXUgArVphSPIdNTaVMB6HY7KJVLiNmmVi7argBbzj1xquY3vis9NTLwyMBiFj2bQuGZYkoN6I5ici34bZVlUs1hzDhIUAsZ1pZtPOI4eK4VYaLRUWGmUwMV/NrV8Wa7gXO6CY1AJsPn2k3otoYojlGpDGJ2Zh6jYxNotZrQkcCxTSUO32o0UHIcjLRbuLfVxHfGR7GpvYBSy4dpD+Ej38crVQ2fmkDL8DC6bjPWb7oLswt1HD/+hQqZTRMDJa+ELIkwszADc8BT3aKUWIiCLuAkGDWAHTCQTc8qAfvy+g3Yu1BHg8Lvi2OGemMSvsu2ZUinyoIZhopt+On+/Wg1W0ubg0qvjHGcmaJFKbCOmQMJ+vI9jgMMlkrQ2wGqcYahOMPa0MfW9jy2DA+iy4yL9TbOVAdwHBpmqBNmcIwwZNHHuGHCDSOUdYuLDrphEwNRgCdrI6gEXbTCJqw28ERpDHBq+Nn8aUyOj+Bc1cWpOEILugpjTAlMKt08rkUpHOpvpVyzDMJd1zwti48k/gb7p/RbAYfFj2A9ilyD2KH8jX2fUjAkH/B6RZuZv7Pf8/oSOSD2qNjRYvMKSUFAriL7/pofsH9ivwb6NdCvgZ4aWFGGlhgcEjIozj+ZIJLRkGFSsgMmhoqwl2QC7WXb9IJNK9GqxXsUnc/lnIVe47u4gyELCo8Rx5i/CyOHz8bnFyZJ0dgiG4XMtaK2GK9DJ192SFbi2W/WNcWpKe7iCgAl+hliNNIALAqJiyO0nNEsYMNyTlGR8acMo0WND9k1Ep2pNWvWqF1bYc4xPI/AoqQFp7FLNpO0B9uQLC4CkcLYojFA8INtKOwsCVVjOTge+FlAX95LEgSIvkhxx4zH8rlpfPM4GtkCwtBo4Dk0Pgio8b78zPBICeXlsdwBp0aQZA4VXRPeh+Adn0d2u+VZaajwjwArDf5i37vUeCh+X3TEpb2E0SSGUvF4AcIlDPLhhx9Wz8JnIiOOTghBLjIZBYikU0Iwi+NKQlV4L6lnfi9jkc/JehAgkGUQIJPvPIfadZyb+Kw03PjO5xcAS64toLTs3hefa7lxJH2zyKq5WePtdrmPArQILXGeZECGArSUv6deGbWWbRNxysxTFM/NQ3YcCsm3W0o8u0zB5ChGl9m7PAehDrQJfjkuLMtWu/u5SLNKRraEMFwti2al67IIjvJexfEhY1QcBAFri+vkSpfvRly/CGQIi5LjkmwLeabbAZz7F3XRGyu0xABc7L+X0NRSX2fkk7Bf0slNkehkEGZKj4cvhilRw0jLyNTSGGGoHP3QIPiVKtFquv4MGVtieKSAZztq3qfYu+O5uO+B+zA9M6PWNDIbqdnk2TZisrQAmBoQdn2U3RL8NEFc8dBFig7HTQqUEwMuQRJuysQhMttQ2kGu0t/SleD4EqRHttjiX9HR5vrC+VbYs+y/Tz/9tAqH50Yn51SWuRjeLaxpvgtbVhx0savYr/gShryEt3Kt4/oujjzXSt6Ta7vYmty84vopG18sA4/jes91gPdlmVg+vngtrkc8juXkOkkNMRA4CiLFCm21WxgeHUYcR4sAQCcXjGe76nnIGgXLKXqemsxKmMHWDLT9LrSyrTTTjFaEkukgyhLF7qK4uWlbirVnkd3TWcDdfoAfmxXsCDW4qYUDeoL/02zg2FANGUoqDJvHlixmW4wUa2zK9xWwEgYJatUqLDIBAx+OpiP1QwyUqih1Aww1GvijiRHcM3cGq4MAfhdoVyt4o9PCEVfH2cooplIbllvD+i1bUBsfwlvvvYdUN5Qe1CB1tgY8nPHn4JPd3NUwWKoiSSLEYQeOkcEwDdQDaoURAMuWQO3i8FGg1iK4wsyaZNnRTqbuJ+d0tg8BmrAbAJqJzHDUmDLSGDqF9SnObqTwk64KsWWCUS9MsSbS8Kzt4aVuE2u6ASLdxVFNx96RQbyfRPiCZDYTKOkJhkMfE3MN3FWpomKYmJu6ALesYzBI8IhpYyAMQemwsqmh1LEQmhVcGBrE7/QY/zWaxzEOcKuMODMRc/zyeZCPXTdJFKAcGQQzrx3QKjLFZXNU7EeJCBDJBvZj0WcVv4S/cU6WccZjZE4WlqTMe/yethGPF2Yt1ybamGwLsWs5/kQG4rac12/Eote/Rr8G+jWwYjWwooCWTILibHOye+CBBxTjhRMaWRDUAZJdAQm/EiexaJD0Mp4uB2rxN+XoLC4IvQ71pRgUV6rl3km4CHT1Mi7EQRbDSsATXoMLgFCBZddQnGo66jSgCKjwO4ImZIwU6fUCEF6pvLf679JGAk71gleincHjhM4swKCcc7md/N7fhKnE6wo4xjoS8Ey0XHgcGYRcjAlsECyhESsOowA+AlLJIs4yCkjCLJV0FggA8Xx5CVj71FNPKf0tAXkJ1tAoptHM71gX/Cz9hOcTMCNTiUY5+weBTv7O8UVHkC9eh9/zngyR5H0++OADxeziNXk+y8XzaIgTFKMxsmnTJjU2uUvN5+H1BQgTJteePXuWGGW9/f3L9rVeEFPCLPns0tYMQSJ4x3rg7jizSgqjje+sD5aTZZb6Y32z3SRUhfcR7TCZZ3gvXpO/8R4E/WTOYfsJA45OC+uSDo4YZuIMidPEa4tjLk6Q9K3rraMvW6d3yvECaKkMh0pLhHEnOaAl+lpBHKlsVnTAQcFhBpbECVzTgM5sbnGqHPPA0JE4NgLqpzAcEXQeuXufa5QIQ0vt/y8ysxbVTL7S6pQ1jIXoBVEVsJHkAvl8CXO1OD/d6n2vGEImY0rYsAStbzdw7g86yxKglWvhqFfRKy8wtf6wk/1eN0ddQgFaOVPLWmRaJSoEi2wtglo5oMWumxL4UmLSOfLlUz/LsmFSs2dRO9GiBtAiS+vue3aouX9q6mLO+coAWzeQxTE8JLC6TdhBgKruIso0NC0DLdtEw9Th1AaQdP5/9t4rWLLrOtP8T57019UtD28IAiRBEgQpGhAELWhEUiQlUpTUrZlQR6tjetQmRiNp3jr6bWKiH7ql6OkYdUzEiA9qMTSSpukNKFoQliRoAMKQ8LZ81XVpj5n49sn/YiN5q+pWFQoFkDcrKjJv5jH7rL332mv9619rU7i8Ap1hFBX1RGNSvcZFYEySchd29ptsxOM1MoiC2k2TIAJ62rqY8ex1k/4nIGTH2jabmcG2Db2mG8yaDhQFcKjZDDaXAzQuIM+84T+ON9fD2Wad58X4jO1GPnMd1gFYZYAobhPneQMfrsP1vHbDdCLts0rN6oX06FpasY3yMq8AAOpqwcyhXhrg0misopaoPdPRuCA9rqFsqR/6e5yUarTqohJXWNtyqdNuKR+s6PzRQO/rzGhPn4L8dR2e6epzqwd0sNtRI+mG4ugwsIp8JPJKe4CX83NSo6Vhb1gxVYux5mnjYKB2Xqo9TrQzrWu3Sl2UjPUyDXXeaKiXtWb1zOqqfr59Vk/t2aPPPf6UjjTmlJQzSmqNsNvmsBgraaCZc112wW7NzLZ054/v0s7tu5SvwEhqaHXYV5MdFBOYSnnY3ZMdEut12FWVfpt+UYssMOFGQxHs2rd/vx5/7LFq8wH0YVoP9cjKWqq83gqF+AG06kWuRlGoluRSPVOeDVUvS3XLmuYz6XVlovetLutlvZFmWgv6WV7qpnZd30tr2odd1krV1UDn9Vb16mMDvW5hu1qSDh05qPbOOc2o1CVjaSbL1M/6qhGsrDXVr7V0cJjo28cO6rbFup7qNJWUMIXTAEjygrdH9UZqjLlG15mkHNrG9VxjrHjNsC/FOGYufPKTnwxjFvvOxziQyzHMHeYFqZ0w4m+66aZgo2JzfuQjH9F/+k//aR189u70zkDgvpzrFN2TBfzO6aK7dfMtCWxJ4CUtgXMGaJkCawcS5xlGhKMAVsQxoyYGqE6G8Meg1ekAWps9fzpyboON9xiw8fc2vEyjBywgyoShhCwANFyLAXmQAsaxLBS+1y8LZddOlxdYgwRm6hm8Cgv+xDCO5Ro7bY4Ax3I2GDTN8LPByrvHW0jHmOwoCMAB+8esH0evDFb5bzPlzPKyE8r3ACUGwuLitm4fzhvFb71NPSAmRgWAJka8GVYxwIORgRFBuh0g1bvf/W5973vfCyl07PID6OOxgSECExLAGGAGAxwZkmZBNBMQi7GGIc49AL9os4vc33jjjWEHQAwevidC/f3vfz9cA4CV8RiP9VPVgnbSPdYdUbTTgWy4L33IHLAsMZRisJrnl/WQbgAAIABJREFUjcFjF3uPU7Lcr76H62F5d0rGEc8PeAbY7kg8bWEO8rzcx+PJqZIx89RMMc9RA3TT4/JEAOypyvCX9fiQZlVWznLFopoAWrjsFFcO5VGqiD5ODwWTG6TfrPXUTeva2Wrr2osu0ssuuVgP79+v7/zwLq1Qz4fd0EaZSgq/AwhManSF7dErb65ilawXQDr9CPmZ9k0MaBkoNYuEaztN1utJzGiajqCfaVvOxvnuXwdq0JFs9gCIAYDsdN+TrfNno21nfM3nAFrRgJpiaj33PlUp+GdfIeEwpEiRLoUjXtXWUdiBLgtMLc+PZ2tukarIdYpGW8NRFpz7Rr0e9H0APtO6ev2+du/dreXV5QB2UWurU28GRk4jSTRfDLW3WNM7X/kqXT67R8/sO6zv3n+fDncaerwuDWe6GmXVTowwaUZ5FubkbLcbWCYwu/qkANcbARgymBXbVHZseV50K/oXvUv/s36i/9nYg3UMh9gAFr/xN9diDWKcODXR9oLXJs4xmGUmVcwQQb/TPmwv14tkvXMNVzPq3Sdcn3nm8hCMTdeVJCDEdUJx8uVjoV5WWKfojkkaGRoHoAaG6bjMgtxyVTtYp0mqJqmkRU0ZdbRmO1oZrGmu3dBrX/Eq3fuj+9Rjw6Rts1rpraheq9KnB0OqiqcqaoX2tGp6VbOm3jPPaFTWtXDBxXp46ZhWxoXKUalmChsuUT8bqjHb0Rq7EqJna/Xw29uuu04/+N4dWj64T9sbqeZzads41Xmtjna0Ep2/OKddi/NKn35SFzz5VNhR8L5tC/rSkUP6abet4eJ5Gq00VBMBo0LLa0t65Wuu1nJ/SQeOPKmrXn6ZHn/g53rD1a/XMw8d1r79R5W1mkEeGvVVp+QDzNoiU04KLUWwaN/UzKAfammqxR3bw5r903vvDXZKuwW8JGXDodrNNAQv+uwWWkvVAEAtSjVI8SzHKpK+WrVcM9QyG7ETZ1uva7b0kcFQL1/uq7Y81OHZbfrqbFd31Gp6OC/VT8ba0y31a+2W3rWc66KVodKyVK/M9EjvmObm57SzTNWAnTQeqT/T1lPtmsbNrpqjlm5+6vEAaB1emFFtwERmN0lGRRLaBjY8rsHVqjaFeLa246lrJNtIvNt3gImIv0Hg0v4H9ia1SbEJsTnjkhLMGeYFQV2vQR/60IdCIPG//tf/qn/yT/7JeuDdGQ4EGrkmZIUvfelLgf3IvHBqovXBFkP91Pt064wtCWxJ4MQSOKuA1olSDm00mJWDc4mSQ6li1OBIbuT8Geg62x0bG1+x4z4NogRzdYoabMMnBuXswDv1iVoRgBiOXLBg8BsLCMXgWaDtiDuNCvm41tjZfv4X+vqMFcs8Zl/FY2A6yhu30fI1AOrz4vESgwuxA2g2FIsy3xMlBnAi9YV0QYxiO5A2rH1vO542ILgf1+MaOGbepTJm1RnEATQDyAVwoq8BNq+44orwHeOfa3M97k17aBttoWbE7bffHgCtz372s3rXu94VDBIALUfWMCJwEvgPIMQ5rtuGwQFAxDGf+9zngrMDc+uGG24IUXva59RF7omjwZh0Gh7XiY386X443m+xzDxHnFLJb5YhQBZy4BjvXsR8cOofx3qrdj4bWOR8nt+MUMYUco9Zbj4mTu+0UwWQCePLNSNcy4/+pI8wzrg231sGBq4MxnKtmLnn8TINqr/Q8+sldb9J3aDgyEyKtgfjvkbxXVIOEzU7bR05cliddlO1Ile7VCioq8FQ77jmGv27f/6H2skcfuhB/d//79/qlnvv1bDVVlZvhvokY3YXC+WCQ86HC3WFWibV68wcijOV9zSgZb1i4NTvdjRigPilAGgxD62bPYfYrOGuu+5aB7M2WlvPVK4vyPnrda9ijoVpWRuBpP7u2d+qWlnYFjjgFahV8Xoge1EgvkoprCrLwbCqQK1AZWRcN2EEDQII1prsljs7OxeAgKXVlZBuRRH4ZqMhZbk6sIDWeuF9Z97X+y/erj/9Z/9cP/v7mzRYy/WjZ57RVx97QKuXXaj71paVtTohVQ2EDeAKEKLRqEvjTOMhBcxJ8a6vM53c33GfBmBisjMYTjeBGuw/1kyYN9hCpJH7FbO1HESyY2yQies5OGObCgAMm5LAhINL6HB0PcdiiwKe8RsBDe7jwJCZWgaTPc8437WzeA5+J+jD2tXrremRhx/UOM80IA0OmYwzdVrtatMKQERK9QHOJ6XqraaarbaKjCLwsNGbGo0zvelNb9TcTDOsz7fd/r2wy9/M/KyycV/5YE2dDnW5msqSutZGQ7XykS6g6PnaikZqqNaZ0fJ4qFa3ExiCY9LClIZ7HcvHULs0YnfHRktvuuZaPfLAA1paPqLGeKi58Ug7VlZ1RX+oN55/vppFpgMry3o0y7Rj714tgDWlde1vpPr+kUN6dLalfH6bVo/01Eyb6o/WRL3KmfasduzaoQceuV/jbKBknGnP9r267IIr9ZO771Ot09Ty6jGVWV+L7BDN7o1loqSRhnRN7/rn2nKhptYE0HrDG39Njz3++HqN2fXZk43VrivULOvDFktqQe6NsqbGOFWaj5QmPW0rR7pwLI37fR1rp7ogrel9eakL+n3NzHT1SJLqM6sDPVjvajS7vWJLjg/r8kFPH026uqKsa1yUocD7j5YPacellyjNYUlWAZh+o6Z7lg5q1Gjp4vMu1b379usHw2MadTtq5Q0lBYy7KpbSmLAs+2zukLDzZBJSe0/3ZRs63nCIcYQdyWZcMK2wZwiGYstg5zLm8S+YL2bJs858+ctfXi/twPhnnAOCUV7jU5/61HoKr/0U2zyeI4Bctt23GFqn26Nb521JYEsCJ5PAWQW0XAvHSiwuCo8zz8JEegGKDycS9gkKGCXq4to42Dj4GDcGyJyyd7zo7TQYdTIhTP9uICEYj1ExeAMisXM6DbD5N9d3wFjH4TYTi0Wevw3ksXiw0PCMPKsNJhtJtMFy5DenZRqQOdVne7Ecb2OW9pjmzPM5BTMGpiyTk/W3gSLLlms5HcfynAbIfB/3Oal5sJj4HvYTQAoLtVMFDXpxfPzZTCEDJQCW9BUgEC8b7r6f64M4YuVnd30q3l3Q3cY00UiAMgwQAB+KJ3Mex3lnRq5HdIz0PIArUg4BrX7/938/GO18h1HDToA4DbCwcCK4HsY426Vz7/e///366le/GtrNOVdddZVuueWWEN2DHcaYjedG7KjEzvi0A+PxZ3k7DdDsKf7GyMLZQDeQTsi9aINrlXCudzRyxD2m2HMtA5BmdFmu1kWOtPs4zzOuh4xxVtx2juH66C8+4xjxH4OQl+czn23UxakxZhzG43dadi+WefmiaIdBpckuhLVJelXlyFNHqGJojcZDzc90lVDoejDUbNpQqyz1+x/4df3PH/1YyMU6snRMf/OlL+nvv/ktHS0KZe2OVse50ibR/ApkADQIV0yqukWhn9h17ISMmrMrqXgN4nMMynqueFyZSRKYHmm1rf2L/WWAn3mCjkF/4SABaMXg//F0/ov5+Z4FRaeTV51S+Fwm1nPSEdcBqyqlsB4YV6QeAmd4E4PALQyph05ZAtAC3go+cFJqMByEWk7wP/q9nnbt3K3de/eGQuCPP/m41gbUAyQ9q6pxVIdFBOiS1HXBuKf/5c2v0Ltf+Wo99tdf0mA5U29hUd889Ixub4311LaujrJJyHAkStR1uzNaHeC0VvW/mvWqLha7+PllO8n96fHtAANOL2smABNjAIebdYB1ihdrgHWqgyC2x2Lmoh1xA1wGvFzjkCAToBU6nu8I1KDHXUuSa7K+sg7YLrE96TXcawE2qW0T2zGsU9e85tV64J67tbSyrCFsrFpNY2q7j8bq1hqBjVPPSzWp95hnofh72mpppd/XKC+0c2GHrr3y1Tp6YL/ycqiZbbM6hI147Jh6y0tqKFeHWlpZoVHSVq09r6zWUDkeqpuvqs4GGLWWqCRWCjZSplojUTrOA+OqKBLtvOJleuTAARWNhvbu2q3s6JLyXk/Xv/063fu9O5Q9+ZQ+fOH5es1Tj2jP8pK6zbaOzSzop4s79FBrRuPd52uZXRlJLZ1p6UBb+vkzT2jpwDOhJhvMo2IsXbrnUi0u7NCP77tHZVoGcJUh/eY33xCYVYePHlC7xTgZhGBCrzdWp8tGNtbBaGmDtZOUc9hWraZefuWVuvf++6paarBuJ6xe0hfrGXsIFhokdWU1KjHWVC8bamQttSlhkR3T7kFP17fmlI/HunO8rGaS69e3bdOutNDT+ZIOb9umbx4d6+lyVvX6Ygh6DIbP6KLhij45s0OXJg0dGY61v9nQbStHVZy3V88cPaY0qeui7Xt0eOmY9g3XtFRkAfxl38vGTDcUgm/m1IYslU0q3TF/2YVxrVnt8NvKtF4373R0XcyA9Pg1qOz0W0ApmPh/93d/FwBfGP22/8y04hwH9qhvhw3I+R//+MdDdsF11123viO91ynmHnYlm/dgD9M/Zooxh5jLZrmfzrNtnbMlgS0JbElgIwmcVUDLCg6HD6XIfwxXFBwFt6GuYmBgtDgihrONMQPwY6QfAwLjAaUL8OMd5exwTgNMfB+nHE0zvWJnYVoo005nfK4dBrfLhpRBirg9PCcgHc+DI+w6ESwUgFiwaXh3YW879gZlnIph0MTPQxvsBLyUhzQy86LGuIjZfAZELFee3c5bbBjH/e7P046fHbz4PK5nVlZcE4lrkOpwySWXBECIdDxvSxy31alqNqinDWvuBdsH4xyWF3+bLRSzJ8xIcgqcQTGux/1Y+A3IcCwMLv4znjD2MSgYQ9T7wtDAmCa18Mc/+qFmWk3d8La368jymn7wo5/omtddq06nHWpk5KOh5ma72rdvv356//0hNWXveefrne94u4aDvsqyUKfbXd/EAPCIeUfKoXeAIjVxo7ljWdj58N8c6z4wmGnQl98M1HIvHFuej0g97LKYvWcHgmt4Ryk+G1TyOLLuMRgcFxD2XLPj7HZxLHoGGePwOHXFY9WGGfKH4YbBxvFOc+SeZvMZQDODxu8v5Tn7grU92mUQp556V07Hon4KYBbJgdSjGQ8GoVYW9bOoQVLA0Lr2Wv2vv/t7Wmi39fC+Z/TpL3xet959t7JWWzlsFdWqYryB3VIVIap2lAPMqp6yykI8dymHsZ6wPrTeZ4xZV9DWuI6bI/Mxm/UF67dTuJHTxHg275LFHEbnsv6/tFMOGVEbVGJ7Tj6rhbUxYwuwqqrxVqXDht3uGKdVqbcwHxi1VeFoUg8n7K1JLTjmBroJRx9b6qqrXhGCA8/s26fhaBh2OgyBwWwcCpNngDiNptIy0aVZXx9bSPXyY8vadTRTO29ord7WI7NtfT5b0s+6TT01ygPjMaEOFfWMJnqQ3UTHo0zdZiukIxpQ2shW85poh5sxYeDJAZ1rr702sLRYf2Id7/kRp5szbtDFsGkZU15HmR/cw8EPs1IAswxExazw2MayrTgNXHku2iZ0EI1ASLvV1Gte9Srd8b07tDoYaPcF5+uyl12h5eUVDVd7Wj22pJWjR4Pce4N+ADA6FDLPM7XaHV12yWXK14baT63LYqQiTXT5VVdprd/Tz3/2gLrNhsrhIDDgKHreHxUqSBusp0pGa6oxXqhjRh1OgLnRQC2NtNAb6OV5Q51mR8nLLtdg26Iuuvq1Ora6pm4jVSPJtXvXvA4+8YQW6x1dtLSmuVtv1fYjRwL77nF24XvPu3TL0aM60qCaVE1N6qHVE533mpfrK1+/KaR9r62sSLW6cuqpqaEsy8PmBs1OtcMsgOFFF10S7ON77vmJGs2ahsMeWeABzOr3hiH1cKKaJymHz+4LyhqQUFSfTEXALFiGk/FfsXqpqTiuNktIWhonVfohsNZMUdPOfKxLi6F2HTqkd87vDqDvbb1jOtpONbd9Tg8//ZiKblOz55+vh48uq+wXumDYUFKv67H2OLAbXz+3WwfufzB83vnyl+n7B/dpMNPR0qCnTrujpJeFHStXspFWxkM12m0l1PZid+gSsArArlrLeLGGlWmiYdjcAYaWzoihxXg1EMUYNVPLDH7suI997GMhaIgtx/F/+qd/qv/wH/7Dul1uphbnYCsRHCUt/G//9m+D/YOtDAj2+c9/PgQ6CbAyDz784Q/rhz/8YbChzXDk+i7b4ODwKSwXW4duSWBLAlsSOKkEziqgdbK7wxAhWoYBguNvg8XGCo4lTA2O4Ts794BgUGQBhQC3MFbiwrgxCGWDZBoI4W+MD4AnsypQ4N56lkgS9zT9nDYQQcRoihkZ08+4fm9y4yfeEQsLbQaQ4z/3iYuSn0xOv4y/GyRwBMigBjIziGcgw2CSASAbnzFYYnDRbAXL130QH8u9HMEysOUdkIhaMSa+9a1vBbE7qnWqfQCYBTXbO+95tyYb8RgYTjd1dDg2qg3SePwx9gFSMCgwzAGuSEtkHsCeIgXRdUgevP8+XbhjUVdd9Sotj2t6+Mn9uvzlV6nTakjjNUzMEM1tdzq680c/0UOPPqF6sxVqoDRSqbe2ovd+4P267fbb13dD5J6MYdqNjADbANQwSr0LIuAt8nQR0AoYmDh2k7kQMxpj8NgGGIYWAB3gHGAWbDPvBGkHxYXhpyPndp5ilopBKGRtZmfcBjv+jsbb8aId1EVhvtvB4TfrBMYkDiKglp0l+jEGyzHcPZ6dKmy2X1xzK5bDicZZzOra6Jz4u2m5+7qbYYYZQFl3uadSqqd/t8xONkdO1v71Nk7SSp5N/ntuWnfw7WuVQ7DuyFBPCMeeYsplqeuuukoX79mjh554XD+4+ycqSIHqdLVKnbwGHIf1jQ3XKxcFAMHjdIqd67EWP2OcRuGxYZ3hvjjR+I/ltlF/xrqH68QAuD97jk2veSfri7P9e7zuTo8PPwvrr6P1fBcAmEmh7hc7IHe25Xem13eghnUC5i26FCbS+mYZ7GaX52ENygEcJp/LotDelaP6vfmmXnHsmC4clmqsjtTqLOihdlNfna3rO2urOpQ0lc8vaCXJQupcl/GZF8qbOO25WkmqfFilMHFts548bv3u4IbXeoO11vWsxTjOpJ7Tfq6Hzefi04B1PB/2GboVFi91I+O0+DOV5UbnT8/vab0K45lnefChB7W6thZsCtbHsAFNloedHBnrsKP5LcwJlXrzm9+sw4cO64nHHw/rKOtQqHc5OxPWXdZcdvOjgDoppK4vxgYAgW1c5JTUUlGONCoKpe15NYpcC6NVXbzW02/tvEhHDx7Wvosu0L1ZoaXmgvrUOWsSdFvTh9/7Nt305a+o1dim2QMrek/R1HmDkfJkrH3NQns+8n79vMgCwDksSFck7W6s7vY5ff3r/6h2WdcTDz9WbefBTomk37Kh42Tn2qo+YqFWoxFs+wP7D4T+bLXbld3XaOi6N1+n+396r44ePhLWW8sJ2SFT64/QL+v1Dp/tpRp1ycpxYDGOA6DVDJuDAGvNjnu6cG1Z7+vO6g1FqouPDTQajHV4z07dkYz12eERHZyfUUq590FPi+rropVVvWOYSs2WvlCXnlhYVJ7A7CrUyvthR4Vhu6l+UmhcjgLzquyxq2ISdgGl3cFuyMYajkZh3TqefnvO3hHPYninPIQ9Hh0IR7Yu2YA9A+iELP/hH/4hAF/MnT/5kz/Rn//5nwf5ppOgL/M0rjWKrWmbh6Afc49aWe94xzvC3GMTnQ9+8IO64847Q3DCKb5ep5jnW7r9lLtz64QtCWxJYBMSOGeAFoqNhRzKKg4qkQKnFqJ4TSu3AsRgwbnEKPAOGihmziX9B8eehd9sHu/OwWKCQvZ/zkV520l2pM0ACIYQ/w8fOhQceAwXFl7uzWfXITJA4shd/Def13q9ALgRyeA6ZqCZqcFz/aq/7Bgjm7CITlJmbCw6HWw6lcagQuykTzt0ZrhNO3zxQu/7+50aHhjPRG5xAKbPPZX+ou2MVYxwp0Fwb49nR8/8rHE6A/dhPDJuQsR3sh041yNVFyMYQwK5/eAHP9B73/teffGLXwyAFiDaXXferoV2U7t27dGOCy/XfQ8/plZnVnt27VBLYx3a/6RaaRK2/95/dFnjItHVr3mNLr7wQg16K1rcthAArgMHDoY+wWnAAL/tttvWAV6zyngmntUsJTNH7KBsBGK4r10HBVlwH67p1EdAbhwTnFy/zIyM61V53sUOvwFxM/GcjhizNmPgievHzD7PUY6hXegM5I18eXknSu6J7sHZMjMsPtegKUadxxLXQ0/ZyI2Pt+NvEGwa8PPfvG+kPzYDjMXj322K51Hchni8xw6cndC4b/35eEDa9D1ONJeqclmhutWzaa1RBH4S1F4PGBiE8vPUi0LN4UDbZroa5rnWqPmGI0SkGoO60awi45MdplyfxeBYADxP0MCNQCrLbSOdEa8Nx5P/tENsnejr+nfrQsZWvJZYVxoQOtfryzQA6L8tC7NxzORER7KW873Tp09F324d+4sSQNboKsYMgTTGS7zbGH+7ODTyd1+cN+zp6gP79N5d23VRkao7KjQcSY+2GvpsvqqfUsuuu6hxq61eSIUs1C5KDYcDFd1WSJtrUzB+ROHyCmgx88p2kNdCWm0Hl+Oc6sf3gDXYcQQ+WZMJIPC79TvrBkx/bDLXyYrTqs7mmNhoXYv1M/KEaezai64TZxs1Zn57p0cCuKzfMFuYvwR1sAEogwB4wPeWAffiWl53XbogyJd6rNShgqVT5lrIxnptI9XlK6t6a7OjIs/0+K5tunWtp6t+6/f0dAbGkqjTrquTApaNtdwba1uZqLj/53rkB99XVox0yTWvVuuKy/TjJ5/Scj9TqzsXGN2AVu9677v0+c99Xoee3q+Z9kxgZQX9PSHXVoBWVRQKbmGWjZUCeOVV0XJiEzCvBpMdIdHp/I5skAk1PmGI08+uc3b8/qUCHfBg2B807JyY1WqqlZk6eV+7Bmu6+OiS3jy/XVfWu2rWW3qg39OdvSXdv72rg9SCGya6ZKarPb3DumzpmN7XmVdSa+oLvZ7u687pqc68VpI01BsDQBzWaxpR4r/MQpClGOVhF1AH4m2L2HaJmYtnY5xyfcaYWf62GRhXjJl/9a/+1foO2954gXM8X3kGxhSsK+q0hj6a7BzP+QCvgOXcw7uRAr7i7zAnDx0+HOxFSm4wV0w4sP07vd6dDRlsXXNLAlsS+NWSwDkDtDBGUJI4iTjpOP4oTxZwlCqGlg123k1dxThDiZKuyMLm6FZsGNtACo5JVAMr/pvjuYfp6Chcg10MgQ5b7kapcChi2hjXzokNmNih4XM+Uf6xg+j72yH81Rpqz31aAwpOK/QCbwYLf5udZCfOoMXxnEeDmTFwMS3j2KG0U+iFnGKZgEbf/e53N6wRdar9xXhi3DDGAIWcdhuz02Iwz8a9jX8z+fzcRMcA3Jgnb3nLW8LOhswhQCAALRiE/L/5299Qkg105VWv0I4LLpUaHe07cEiXXnyBHr7/bs13WxoPe3rzW67TF2/6upZWemGrbBWFFhdmtXTsmD72sU/oppu+Fuad64jRLlhhBpRpF1E55i/zEYOTPkP+JwK03H9xKh/nkKbpGmE8I8YRz2e6fBzZ81yKAa2N+tbMK6esxg5UDMLEDC3uY5DNEUr+Ru/QPp7VGzbwOwX5MeoMiptaz73MKvW9uIZrr9Am67hYN/mZDI6caNwdD8SaBpimr3G886a/nwYmPF/jNk7rwc20+0TPFDY1pGj4ZMON4BNNUrA2andoY3RBisQ32CkLoLRZFVwGyBqx8QS1XSabLYSUQ65blR2q2F54VvzNDoobvGIwy22x7opBPwPqGwE7XDY+x7owHgOeRzHwakB3enww3rz+vVgALTs/1sXx3KT9sY4wm4h5znOzrp9th+9UdflL7XivGdbVZjAje685OLLoIttUAIp83p1nevnRI3rPBRdqsTdQ2hsqbXT0ZDPV53pH9ESrqaI+qz5LRhM6Za42da6GfSXzM4EZRI0okXJGnajhMNhp3pHQTj597bHMfQEvzAaJN/dgfaM0A4Ecjvd65NRwal1y7dgh3wy4fyZ9GtsYGznnrh3koI2BBQMGtBXZIx+vcQ4S0XaX5rD+AJgEKKA8h5nABkm8pq0HRzKpmTWqNLbaUOdnA72jTPV6SRf1VzTI+npyW1c/hKn6jhv1jw8+oYW588Jusk8//jO96S2v18+ffFQHD+/Xr9/4Dn3pC59Rno+1Y9duXXbZlSqLVJ3WrPprAy1sX9TK2ooGw6EefuhB5aNMRw4dCUwra+UQHpikzAbdSrp4swJb0L3s1tgfDMJ7UnN6XLU2Yu8A7GHrMD78zCfq38ACC/cjbTfQwwKwVitzNcuhZsdD7RqO9cYLL1ZraS0UxT9clLpr/9M6tK2rXq2ubtnU7uFIr6+N9GtpokuPHVNa1vX0tj36ftrQV7KR9rdaqrNrIlkFKemDbHTxbCX3aca49fQLAeYYuGJOe07xnfUBY806mmP4+9/8m3+jv/qrvwo2Xah1Ntm0gT7DL2OcAi4z/iAfkILInMT+IeCPb4Tufuc736mbv/vdAL4yV+Ngi/XS2Z6fZzK3t87dksCWBF6aEjhngBYGjBkMRF+IQsFognHiHQ9dH8FpQ05FwxBzpI+oAKCYd4GzM+nUQYMI8TvH2Ciwc0FbuB9Km/8UVMVxxZCA/QVDxbW7judUPQdAmxjtMXBjwyNOYXppDpvnr9XIzPUnDEg5NcyGtx0gR1+5u9MQp/siBjjcyviY+HNcw4O+ZhyymGM8meFwuguvI1EUcictj3EEk4ex5FoeMTvHhpprLxnA5Rk8VziPNDiMBtpL0XYbFQBARMww8n96z0+0unRYr7nmdZpZ3K327Ly+9/3v6303vkfHDjytdqOmudkZ/fjun+jI0pqSekO//usfrCLs45FaTepelKqn1Y6B3kWQdAeMFowZ5ELaxmRcAAAgAElEQVS7YFhimJJaaYMzBinjPotl6fkWOzUw5ADtYGYR2YuL8wZDOEpb3AyIwjFOQZ0GtOJ2GYCJ+9xMMwxAs8S4Bo4GdSPoTzMIGDM4GsiKPnJ0Hj3lKClAIP+d2uPUH7drWk4xEDBtAMcgx/RM9LFOX/WzbSQvnxtfP5axf3fbYv0WAzvum/geJ5s3McvuF57BdaxCZmH1B+8V9FSNA7M04rZxTAB9KKpLxHw0rFhYtUTjLFeNtMOw62XxHHZWuP6EkoUfFAC1qUBIPP5ORftt5LzYSZ0Gpgw6eF106mzsGHlMm1EzzW7dSOedSnufr2Onx4fH4fSYMwjMMxq45pkM6j9f7flVu47BEdcii5l99M16imGUyupxOZNn2ptnunxuVulgTb2jR7V7524dlHRPMdJR1ZXmLQ2zXEWX+TTWDLqWekbsnAcLcsK+4b4xG8/jwPPXeo7xjE5EXzpV27V7YMhznFki6FHsOwIg2Iowl5zSHQczz2afbxQ0jee6g1heu83SNQPRayVrB8+JHesddF0Kg3XHa6/tVQN9PBvri+vnwWKCEcZx3WZHM/WuyiLTuFzV+LGHtXjvQ3rjwoL21HP1B6s6mJR6MG3okt/5H/Sle36uV1z9Rm1fWNDhp36u8/bu0NMH9+uBhx7Ula+4Ut/+7nfUGw5CAGzX9p3qr/SUFjU1600NxlXQoNGumDq33nxzqO3Fzo7PiTK4ptwk+EDaZZv0y6KobK3Alk2C3m00G+r1e2E3PvqVciSstQYDbTcdr3/R3+wCGmwn7jfZMKGmvAK1SNdUTRcv7tDRJ59Rt9VWd2FBTx87qtVUKjOK55e6pMx18eoRvWa+o/PaLS0PMz1WtnVHf6S7t83pYKsd5ED9OnYhJYm94DlYq9JkvVyFx7oDtA6kns3xaRuBMYncmC+MJV7IknFJcA6Q9Otf/3oArP74j/9Y//k//+dgB7/h9a8PzCyAZOti5ui//bf/NqQpklHzL/7Fvwg2KOP0E5/4RNhECRvxz/7sz/Tnf/EX6+mGtMG+mwGtODh5NuWwde0tCWxJ4FdHAucM0LLC5Z1Fiy27+UyqF+ARSt8KGCXoiIIX9hAVmUT4ON8FnmMD38ozNqL9nZ2FaWfOi2WeZessk+mUMQMh005O7AyyMNsBjBlGcU2kX51h9otP6ugP/Wyj27R8s2XsuLqvYmctdgqn+zc4qLWqaGjcv9OfY8OIxR0wiF1eiDpNp7Wdal+ZRQiYRS0BDAZeNtZpSzxm+WwQwiDftJHuNEZ2A8UQxoAE3HLtN4xinoltw/u9Ve09/3yV9ZaW19Y0HI60Y9uCZlp11RPp4KEDIYJKekhCeogSZeOROs2GGvVUZZlo0K/ArGAkd7vBQOG+NtAwhugrHAqDkTEw47m2Edsifn5+5/mJxFIEGGAbgMhOu9OPPR4MFk6DL7ER59/cj7Hj7PZ7/vo8g1/+3sA3cvW8BXin7YBadgxNtee6BrFcw8VtpW9hnFFjAuMyBi1i8Mdj0g5QPObj8Rqfc7wxHo//abAplp3Pn9aFPsbpmJ6zdtLi86avsRGQE88hA9Ibzav1lEODStQkcdHryXs8V2LwhHQbHKn+uGKbhBfbttfrqqdp2GGLSwT9YAZv8VyGVwCNiirSHl/b4+94gOK0/OK/rY+mgT7Pl/id+zpFwwAW3/mZ47QV94lTjgwmvxgchmnZWa8ZTOHZ7Nx5LQewR/9aX56q3t06vpIAawKsYAf+0KEEQZCz/5MOZxuL78wqAgsYDftqttJQW2k86mu201F/nGut3pSKhuaztsqi1KhT0ygbaoYg0xhmZE0ZIAWAcp6Fa8Zj2OtJrMsYDx4LrHlOpXNwErDGwBftZH1gPaKmFPYifxvo8XXP9vif1m8xOO3PzEkCWrQNve86nfQDYxwGC+3k+VhLAeoAELj2oN/XBz7wgQDmsOa6zwzqcA/WEUA+7sE1YcqE7Ib+UMUwV16OpNZQzaWjuvDgmq6//DK1mqVGw14oIPhEP9OVH/89ffpbt6nWWVSiXL/962/TTV/8jFrtrpZ7Q73xrTfopm9/W70s08d+6zd18ze/pQYM095A3U5HvdE4gEfb9+zWRRdfrO984+sB4KixKcD61gUTNRw2OahwrsDa61a7BlPYfXZuTlleFYynAH2tkYZamjwTsrItQL+71t7x5nq1+2fgpykt8+p/KAtfsX4D/FTWRFyDLzqNllJ2WyXltZ6qtbqqC0YjXTPf1Z61o5qvFxrPtLTW6upw0tV39x3UI4vbdIRNEdQIO4S28yw8W5bUAwM4K6sqjV4zYt33QrBPzYyMg6aMDcYSQTnA4N/5nd/R3/zN3wRwiu/+9b/+1/rLv/zLIN/3vfe9gR3313/91+tZLADLv/Ebv6H/8l/+SwBg/+k//adhXKOruR+2KNd/05vepB/cdVcIcmKjmoluGcTlQLb09ZYEtiSwJYHnSwLnDNAyFds0c5QlizKK9c4771ynwsdU+dgps4HPu9N/zGqxo3k8Z9DfTxslBqB4b9Trv1CE18BL7GDb+Z3uEBZOOxf8Zod/HTD7Fa+hZRDDKXnIyMa1QUsDgTFbxcai6dJ2OqedJxsN0w6k+8njj3dACAAKPrPjyzR753Qmm9vnseIUIq6FowEbie+8c6cLc7q9ZjA5lQIZYMx5PiA3OyCxU2uWEUZbs91RfzAMzvkbf+0NuuPWW8Q+67Mz3RBFXFpeVXtmLrBXYK7U05rKbKxBvxcMZRel5fp2OPk+dn5olw3rYJyORkGeBocMasUy5DueE3m7Phhy4m/qgfHdV77yldAGjCvfk3MMpnjebQQiuO99b84zoBWDYW6HAQo7UNYDnMP94k0ccLYAPtkJk1QYp414frufzTIx84DfMeKJYKLzvAtX7AjFusROXqzDpvXZRnrM8vA4mD4/ng8bgVxuTyzXGOiLmR6eexu9nwiwio/fcG5FDCmcHxzn6XPi+T3dZmq1FBCz6mlgY1GLpdVsVaDkCMedHbQosp6rzIvnzPfpNcZyoP/8P3ZS4nH4HGBtwkD2WJoe/x6bXiM8tm38W394bMZ6wQAjxxrIOhGYdjr660zPcbs9xwwiMy/MUvHc4jev3YAUOEiwNLdepy8BZMp6Cqvc4Ch1ANGzrqvFRiL0k3Uv/RHq+9WbquXVDqBFvVC7U9egtxp2NOzXUqVJU51R2IJBg0YZioLD/WiQsZtVNZHymkIdUesL2oCu5F4VaNFYTzv1WsCxbosBLsa6mVkG5xhTrDGAQOym5rXJ48gpTqcvvZOfOW07xrqbtjvN0oEPbFraDAMZJhWyZ8MTno+gF6wY71zM2F+Ynw/PR3AXeQEU8B4KxHe767LjM8E4gC+APfTGzOysegN2DSyUZ33NSbq0Oatd7Y4O7H9KeZHr/IsvVF+prvy1G7Q8LrVr714tlJlm9j0m5QMtL8zrgYNHdN4lV+rT//A5zWzfoTdff73KYqR6rVQ5GmjYH6g7MyclqZqdrpaWjunb3/h6YMSyw2IZ0sSrYEHYcMOp3RE4jxxH46xa19n9r14PB+/Zuyess3fddVeQW5xuGDYyOIH9zH2BsLgOdbMCM0t5aEu1M2iqpNHWcExWRlMlYC5F06mPWRS6Ik10xaFDekWaaHddWqtLt66t6sBsR43zLtV9R5e1j7mCj4BNwoYKxSikbI6KhsbUL1O1Y268NsX2xfHs0pOPvM0dYfsa+TIWGSd8xu5417veFcDg73znOyFwyJxDpn/0R3+kv/iLvwg3IKBPcXd8sv/23/5bmK8f//jHQ/CScxiHAFf0DfradpnrvJJyCNjFmIzXAH/eaP5s7sm2jtqSwJYEtiSwsQTOGaBlR9jOL0qXrV+JVqEgnfZl52E6dcgMh6B8J4ubkX87lcdbNPiec+w8+BoGBmgbCt1RPl/f6UFWytMO5XOcl4nzbUVPm+ykxtHJX9WBaVkjExugMcvAsnYfTjuG007sNKAVp4/Z2IydVddtYRxhTBLlJNpL8Vm3LV50p/t8M/1mp9Tpax6ffA8biWtiqDH2Y6CO752qYSCL42wQYeBzDEYFALAZG77GaJyHAqYZRUkTqdmo6w2ve63u/end6oTUgCNK6w1lsFXY7rvV1tGjR7R9cZvWlpc0021rlI1CCiKGjHeqwhjifhjXtAEjiOgpBjnMJadP8G4A4ngOPb/z3E4r5jiuQ20wnufmkLqQrtcGih17O8ex08z1DHxaV7i/7egYPJhmZ/o6Zga6331/s0PtSNE+2k4E2awH7m92KAYi10SPEcl0/yAvaPkYeZZPHK21rHifTrmKfzMYcqIxOM1qnNZV/ttjZvrdoG48r2JAZxpAiR06Phv8P5EOPlH7p4Gl6evHTmysC2gX5YjLOi5MGQArWFv84zOuBsGKAJKVVc2TddlOHBDuFeZu2ETxF8E0fg+7lU1YXDHY5HHosTYtR9/La0ts7McAlceSr+c2TYOLBoJ8n2m9uBk9dTaOmQa0/LcBeeYPc4O/0SXoD+YLDhG6jtTmrdfpS8A2DuPIm1gYJDIjnvIOrpvlcc7f3XpHi7V5lVmhQd5Xo5VqNFxTvdPUWsJ8SdQa10Jq2Wo5Uq1RV1LkISACK+uiSy5WRrDm0OH1zV4I4JByz32sD4OdNdkciKCB5zjfO+Bk+8C/OTBB3UbGCICP07xZD7m+S1acvvROfqbXmnidi88yo5k1ghd2BeAWep1ak5QeAGzk+WDL8LyeAwAF7HKIXQIogF1MXU/YWzyjmZowYlgvASa4FjYFoOFYmUZprk67qfooF3X7a0kjFGAf9QeaW1zQ4eFaSB/85Hs/ops++3kV+arOG67p9y64QPv3PaWbk0xHt23XG95yo77yzdvUyxO9/zc+rMeffkRra8c0C8jZX9NsZ069tYG2L+5Ss9HQnXfcqqWVZYyOkD4YGFkRMyvoM5jh2TiwpTqdbmBm5WXF1K+CmqXe8pY3B5AOXcCzeR1FXraPjtdLVTH4CtASzKwE9lS1CRPfF6prXKYq00ZgaeXDoXY0m5otC7VHQ72l3dI7jx3V1bUkFL1/rNXQtxdndftoqH1FokHaDGUaAhMrAGUjtTRSAqs974hsyzShMH0FaFnnx2vC8dbnk4+8zR3h+eO12Pfj/YYbblgv68Dv73//+wN4SKD1U5/6VNAJ+D+ML9I+6Qeu94d/+If6+7//+8AkdEaBg8+A5QCy2If02Re++MUwtg1Gc5zZmi8EQ21zUto6aksCWxL4ZZLAOQO0bHChGA0usdiz6KN0iV5550IrQhv/Pt5Gv436GHiKAYjYGbRhFP8eO10bOWrTHX4icMPn2+mO/47BmV+mQXQ6zzLt4MSgZMy0m3aoYwPSzlv8XSxvtysGVfy7gRT6iYgV33/rW99aZ2scL6UpHj8nem4DZmZoGaAydd5Ap0HOGOyyscwxGAIGQDnGoBLf87tBIc+nYCwkqeoN6PCJkmIsZSO96+3X65abbw6kewCvAiCrPaNhVqiWku5YC1F4ttNOklKD0eA5tYpcuJb7OG2EttMmjBjq2PGOM4FjytbO7hfLLP7bxp3rTmGos3MOxUVxfJ5++unw7DGDy4DTdITWwKHn3DT4bfaUjWHrnBhcMEhkY8vXNFBAPyJvrmGAj+9wrGgP/+lz5INzhvNBSg8ReRwNO5Y4kU6nisGJGIjgnu7zad0UAxcef8cDf6bPjedBPP+mn90Og+VlQNCsq430X6w34/4+HqA1ffzJdMhmjl8HlqihApiVJKqzBRUMw+FIzXojpB2aDVnds8qBcQH6sCvXJC3GgFYAyfJ8nR3J394tjs+erx47/tvyngYL436LgxvxOuWxxrF2Rpz2yne+v2Udry0nWp9OJucX6nezP832xHkH6OU5CHKx/m+9zlwCXmc8Nv331VdfHQAhAhL0gV/BtkrqSjMYuw3VGjj1PXWbqcZFpqxZ7Y7bFuzVulaGA7UJsITyD9SBz/Xa110T9N/+Z/aFeYPeeMc73qFbbrnlFzb7oV3ofIIgzEvXbDTDxEEc1ut4XF9//fW69dZbw3hxwfVpkOnMpXf8K8R2yUb6DjkDCMDktd6krayLPJsdfK5DCQHYvgQ7WN/f85736JbvfjewaEjbAuQlg+HbpP5NdvLm2gAIpOSZIUM/VgwnqUwVUvkAH2sJgKPUhnFcq4r3Z2mi7YuL+vCNN+qer9yk+cce1xvaLb22kWh50NPwda/VoV179FiW6mt33aOs2dWHP/IxPfLgfaolmbJiEACjgo0B8lK7d+xVu9vR1755k1b7PdVI7zaQRUo3nyd1rRLqq012QKzskfE66Brq2LbbuuqqK/XjH/5ova4ezxXvDnwihlaV1DgpxJhUu3BONLxKAhtATaE+aBbqeDUBVldX1KAWXC3Rxb1VfbTV1GVZHmyoB8tEX1SuBxpNFd05DSgyT+56jXWG+l9j1dMR0UGNx5RoQC4jpbVq05GNXptZz85k/Nre5P5Ox41tT9tdjEOCcoBZAIfoBAf6kTdjDx2BrQPZAJ/Max7jzYE3pzHyN2OWY1y3Kw5MvhTWpjOR+9a5WxLYksC5k8A5A7T8yHbe+BsFiXGDk4jig06OkYuBi+K18WtA60RiO9sLxrnrspfGnb1wnci5ox8xWA0eeCGNDdPTfVpHqHxtjy++Z/FlQaeIOswsFmEWaqj+LOoAFmf6suMQO6nTji1ticEWp+thCJwsZcvt28iwDrWxRnmoldVOC2X9Vb3rbdfp3p/eo8PHltTszGpQ1JSHeg/UmnBqwLPFTbNJxBTZ0BYDaE6h4/sYXLFjbqBqGkyJwUefZ0OHaxOlJhrIZ0AfxobvaTbLdJ/4Hhzr4rlEqDH2DdLEAJTlbf3BdXkOjkW3OK3B5/KstNU1+lyAl/saTMTgYwxh/PGfFFKcdYNAOOqMM6eHUuyeCCfX8Bjl3mbn4JwQ3efF/Wwwus20x9+5rorHK397G3euTxu8W6wZj4wt77jpVATu6a3Q7YC+lPVnKOo+cWrs2uBQuTgwsg3A1cTNiT8XsLQmReLDOZMIO8fGbCuzTGJnNh6fHiOWe7jXJNWW304WpY6P5bMde1+XMWCQzXMvBtDOVH+d7Hw7TB7XHO/PBuc3ao/b7CAV74xJABZ0sIEAAK147eD6dsjM7OGd810w2iBgbFOc7DnO1e9+FutFs8rjZ/Qc9LuBzWm2Qwykerz6PV4f4rGMnQUrAxvLusIpfY12R4OsUKPZ1ng0VJuaRuNRKP6edin4PVSzxsYhpCPOaG21pw61tVTt9HbNta8LgOSxI0fX9SC10Wg/KUteO6y3+Y0gRryGWAdbrxvg4hzOf9vb3hYAnmkQmGvE6f2b6d/pNXQz5zh4EtuxXMeMZnaDY21Ar9JftnU8r+ln9C7MK56H3Yk5nufkmX/w/e+HDV+QI4ERahfxvHzm3jCzkBl1uLweMI9CSmmrrdHaQEXa0AAQBlBjnKlWZEpqWVW8vJB27N6u1kyq7U89rU/2U71qta96/6iSbfN6qNXVgzNzunU80n3DsTS7Q7t37VVx7JiWjuxX3ig0KsdhjACYLXTnVWvWtX/1iPoUigfAKpLA0HLdrGrDDdhTicoa7KYJm3YCOJEaTsDB76PBMOi9OMBpfXsy/TkNI1WsLXY75H0CeZVV0fjqPwXjC6Uqtbu/pg/Mz2hXr69mraVn6h19bnlVB+cWpEZbvcFA9TrXAtQqVNbGGtf64aq1cVdJWVdWjJRlz83K8BqwmfG1dcyWBLYksCWBLQmcmgTOKaAVR6FZpF18mmgUzAYWaxZtHEWn/cRGz6k96tbRL6QEYoM6ds5swJtdFxvjMSvlTB1qOz08MwYuIAHvGIs4/YwvPjOuAE0pjEkkyuDJyQymk8lyGsjz8X5+M7Mc7bIhbmfwZNc/0e9JrYogdho1peNVabSmV191hZ5+6imNVdORlYHKxkxVwDRs7l3VS6lMvSrFKi+pA1LRxO2oGqQx0HS8Nri/7czztx1ZO09mSZktQ2oGaQWAPUSdfd+YyQUQaRAKRpi3kuaarsVHm+hHrgW4ZaCJaDafjxw5sl7gnWNwpjgORpiBA65h8IIxQo0SF+zFYeD6tIXnA8CCvcbLaXa03alTvHNvjgUs5Vx2pORejEna7Rohdoi4loFO2mbHzyCGd13EKcWZZzxzLp/tlHIOz2cw0uAX39Fmp6pynNN4eGY++znOZAyek3MnTKtw71DHZLIr4qSOS9WmSQrhFKAVRn7kBSUFcfznukXT4LSfcRp4iMF8gxAxuBMDC5uRUwxocb24/pD1R6xvj8cK2My9NnuMn9ngUezgGxTdqB3+jjWeTRJgoQBgA2gxP3DKmTNmeNIe14Jy+orvGQcrDAR5Dp2YwbHZpzx7x8XAntcKr1k8l2Xo8ePn4W/+G3yPZezP1l0x+8961P3mDTi+8Y1vhHuhWzyuvHPd2mCghW2LWjpyVHMENhLYNH3V6tWebqrVtToYqVFvqZPye03DETV63qnbbr9jPS0e/YS+IS2J9KV4Lli3xfaASw84AOH55LWc54TJDzhmdlnc33w+XhDk+epR3yMGGR1w5XmRLwEDgrMcQwmN3/qt39I3v/nN8D394Z24WcdIt2cdcN+XRRFqFMF24VmQBewZA+nU4WL9YJ6YuUQfhpqOSU2NMgks7H6jFYq2wz5SOVJey5QmpWaTltKlVe1Jcl145IhuLBJd22lppl7o8Hikx1sz+sbRZT24fVYHty3qsJoaZKWapDAWMLwLjUt2MiRttNBMu6sW7OxxP9TQSknyNpg1YbxW2pcaVhMGbY3PlT5mp8CqxhZlEmoaj2ANJut2m3WgAfATBh3DOgArDECNYN2zYFbOb+GeVfAuLYtol8Lqt7ks02tnZzTavz+kqjd27tH9o1yHMkhYsN+rep8cW7K3SGCBDcNzJAUpk8iEzRdG64ELj8cztWufr/G7dZ0tCWxJYEsCv2wSOGeAVhxxsxFqo8upPCzyMBocrXVk+4Uw2H/ZOvqFfh47OBtFj2PgwADP8wlmGRDweMIhwtCDSUMklHHlLbIBTWEGYKD6vx38M5GZx+jxDBi+x3B3LaDYcTnj8Z0UqqelRmtHtK1Z6APvuE6f+OiHQpHev/vsF3XznT/WqNZWljQDoIVpBxE/5AgEY6+momQb9SqtEePRhnTMPItZV3ZSglE3YbXEjpUZSFwLxxQjnjQTItj8jeHPPW677bb1NEM7sgaPHOkmOg/zyfeMa7IYdOM3CssT0YYqD3DFPWAksOukdxHEyaBQO8C5xw2/0V4cDsAodmClTgmglxldHsMARABJPItrt/BOQV/kgNMOpZ9aLzggoT7FxIEEJKNtgKuAqrTLjg3f4wQZYKI9PAPnHjp0KLSf2io8H2P4ne98Z9ihE8DOKZm8wxSABYCDxd+0l3bgBPHyc/MMtJdjXLT5TMb/mZ5rKKlydzb3igGpwA6Y5BIaqD0eK4vvnwW0cIBCJfrw7rkYg1D0fQxUBUfNOyZGOyNOAwp+is3M71h/xOwOxoMZLtatnofTc3BzUju9o7xmO+WZq5ghaDbZRswxvuP/ddddF1LQYKFQZBi9TJoaepr0K0Btrm1ww8zQmKFo5z9mLCIL+ubF7jjG6T9mFCEXyzNePx0E8PrksRePL/diDLrG8jcT2voZPcSOssx/szq9Ju3cvVNPPvOE2jMzOrbaCxsqzKQNFf2+yqyv7kxHK6O+ymZTtfasFhd3avnAUY3XepppN/XmN71J3/7uzaE2I/dxQIR+pZaUgzmWgQNNPJcDHE7ftp1oedgGBABF5wLyGBzkfD/zqQCaJ1urN5ohccDMYIXrpFrG6HKCITwT7G/qiMGOJVUS8Badiy5G/hz77ne/W5/73OeCzNhBENCXz8wRgiCsP6wTXoNZz7gO1zaYFYIkq6vqps0AvqzVW6FAf1qMVCZjDRsjNYpSMyulrlRLr1wd6KKVw3pDJ9XOcigqFBQzNT2VtvWD0VB3NWt6pNPW06qrtW2XkkEhjXMNh/0q5bBGPdpC7UZLjWYzpJymjfqkXmHFznIdLetZ2gOwBLAFKIR+rpdJYHUlUMeob5jW1e50g4yQn+uGImNsBq9fG/VNAJpg2lJkPk9VA3XCpqGiVsp98wBChdLx6PnJ7oehJhZpgkrCeB/21lSU1KCbUQYeyDXCBiVcPFWR1JQlrDKFmrDf2GgkqewpAK18wtCyXfFi10mntxJsnbUlgS0JbEngxSGBcwZoObLsyJwLKds5ZYF/1ateFQxaFnMcQzsVZzv69uLompd+KxxZnXbOYkfMBmjcp8/Hwu8Itxk9OPYGkJAsxiFAAAaTU8t4d72Bsz3G7ITGTDAitHwP2LPZ+8fO8bpDm+RqpIXm29J73vJa/bPf+Zh+eMctarXaes0br9f/9alP68vfvkPjpPUchpbZK5XB1gjFXmmHo6FmRnBPOyXHG6XMY84jrQXDHCOUczDQMVABb7geDix9A9DCdzhYTjOIZcBxgDKAWzgGXA+94C3eY6eQe/zu7/6uvvrVrwZmFQ4A5+JMAAJxHiBVXPeKtnAcjjQ7UnFvnANSO9i+muvQBp6J43A8DWzgpPEf9hXPy7kAWrQDvcXzAlrBUOA82g5TgYK/HI/TAxhFXRjuAUPFUXmeD1CfdgFy4dwAWnGMCw/TDq4JuMXxXAvnEZCA6wPYok+pEUd9FjY/YKwhZ5wr7ml2Vsz0OZcaKOZGnRTUiphZAY4NTtQEmAre5YSVFdXLCt+E86o7VUdMGF0BlPpFQCsGDTYCpTbSWxvJ83QALW+cYUArBq/ORT+Z2WemCuOH8RQDvtO6yY4+3zPWYaswl3km5iJzhflBTSHAXL/ie8FKZG4w1p32aKa3wazn1kg7F9LZ3D2tc5xajBwAk5nXBqDMuDQ7E1kY0AjjdsJ+jbPgjTkAACAASURBVFlMBqb8u4E/O9ZmznLtWN+4XuPb33mDbrntZg3HI132slfo0YcfUz0rleSZmvVSY4pgb5vTgaPH1O7M68rLr1I9T/TgAw+o1anr1a99tW6//Y4QJnGtSrOkHSzwXKEvaQ/tQCdZj9NmdK2LThvUdQoiadz8ji7zNQwyeZ3aXC+c3lG2JdyHvjftNRjHswPcMi4Bnejb973vfQG4BcRFFuhy1iWO4xlZFxzoYa2jvif6H53O9wZvDSibxQXr1qDvHLshj4aBPTVKq534BJsKSCfJlRalukWqvaNc17VndE1R6tKlI1oYr2mUjnSsn6s5O6vHR5m+tzbQE+2aDi8s6oBS9ZOGhmUSgCsKcuVJEXZNDOy+tF6l3dUAkKZStydiBsQKQFaahELw6FnYWTDKGtQLLMoQVxundS1NdjhmPngzGmRkJtzxei4GtNKiplpR7cjJfbMaoFMxAbQo3B64hkH/rwNaZU3JsNqsYlTLNRr21Rjl6rSaQopj0nFrjWA7jWrV8tIJNedLjepcPxykMquCpNOvODhyeqNv66wtCWxJYEsCWxL4Bd16+aWXn9RfOBticxTVCj82/G2YUleHSByMBBw6HEQbOnENk7PRvq1rnrkEYofGUVQbsnGh1I0cnzO9O4avd80inc1sIUATgyl2iDDAMF4wODFIMZ6ez7Sr6QiwZWBj2AARaXQADxjpmwX1NgK0kiRXuyldceFO/W9/9D/qqZ/frU9+4qP6/P/3GS2NU+265Cr98b/73wOgRR2tyvSEom9VgEGaatCvaPTI0gZ7zICIwTgbsbTbLAqzzzjfsuY79wXv/EYxeLNOcFRJ/4yvbUaTHVtqbZFygZxoD9dAN/DiPvwNoPP5z39+vQYfwA4OAdcA6AFgYidFnAkX1SX9CYCTXai4P04TDgXFehkPgGJEyJ36RF+hn7gODCyzwX77t387OBe0g+PRX7QPp41jXFML5imOPc/LMQBWAFMwCXFi0HHcF0DKjpJZDRj5yABHBhCLzwACPCPPg4NBewHkiOLjOHE/ADHYZrDckB//7cia/RA7x2c6D0/3/F+sgXL8K8XMq+C0TwAt3oNzE7wr3qvIvUe5wayQmhilKE74Wus33IjBMT0/TwZS+fiTHbfRUxosMpjBGJhOZQyPmFRFiN2Ppyv7zZ4Xz8sg90nZAO5v/T49lgzEMf5gRnIc+pYxzNxzii3PZz2M4w/YwXxClwMcYw8Y5IvZOzHrdbPPcS6OMxDo9ro/0RNmerp2kPvfQE1ct8z61v3PuwGt6d8cPPIYYb0zA46AAnqA7y665ELNzrX0k7vv0eWXvUJ7dp6n+3/8U5X5SFlOQfFcr37LG7Sy1tfP73lIM42uXn/1NTq2dET3PnJ/mICwYrJRFnSlg5Zcnz70+LQM4jTnGLw0eOX+4XlYJ5AROpz1EgDIz+x3B0s306+nOo99zTjl0P3jFEkDrMiU1EjkzvpDQIExTTCFMU1gBb2PnoZhS40sM2VhIMPAYm0hWOK11CxlM2nZGZG5wXrBtcNxcImo7wRgFFL8kpB2iD5sZRMmVCrVjh7RK0rphs6sXr821k6NdDhd06HlsS5vt1Rvzuhws67swov007LQ1x5+VEfmFnSY1FLKEtSkwbivvMyVtupKa3XVk7pqtTSAXOu6OHRMJTmzsqihVQAmEUgC0CpKNQsYVUVgPg0adY1KrT8TazPBLuRzsvXJgBb3DIDWRLfThDwAWqwDVaH4ir1btWtdTkWq5jhVUqur1+SYTAv5SPlooFE9VaPVVglTTTUNauybmKozDhx3rbXGoY5cOqqYbLEd47GzBWhtZmZuHbMlgS0JbEng1CRwzhhaNj5Q7hvR6/keAwH2BsYATh+MGjtrm2WwnJo4to5+viRgx81pfwYu42hqfK/NAjibbZ/vD/sFNgupCdTccHTb7cIw5OVC7I5yPh9phydrqx0UZIIhCqABMEFNmTORB6bioLekPdta+o///k916PEH1CxGGmWF8taCdl9+tf7oz/59SDusUg6JYP4irs3OcGbuxGk8nnsGpjyH7aj4uWIn3s4V5yJbrodxStoLThRzHWaGWQOAL3yGkYGzCxBkUAkZkQqIoe+aY665BcBDn2LcE9XG+YUFQiQbwAcnGjAIUMxFdgGRuNeNN94YjsdJ4vwPfOADwVEgTdEsB7a4vv3224NDgnPNc3AdnoFjuDb3h9XFi3FH9N27ttEGgHqcVu7D8YBryAI9h46DRQaDkGsDfn3mM58JnwEBuB6gFc/PC0AOsAqnCFCNPmCck75Cm5Af33EMzhNOII4VQNqXv/zl9fqEruvi+WEH+2Rj+Gz9vtHeUL8wQqeYWesOQ4j0P7tdYQVkVcBWnJbo7Q1DkokBrRjT5bx1kPdsPenxrxvf204zR9OfZjQHZ4w0nQjQ8tp6Nlts8Ip22NnmswuWo+/j+R/rDNrLvKf+j9O0DMJwHnMQsJh5DyDCufwN6xGwmbnLuegEgz4xW8uAwtl8/jO9ttdB6xX3oVnCrpHltcHgP8/mwEucYhcDpTEjy7rZYJbHBvoO2SJj9A52FjoKvbMwP6tXv+LluvX229XLU73iVa/V9vlF/eyee5T3l5UVQy1lfV1yxct1cP9R9ZbZBbGtxW3zOnTsACXHVavVw5wyCGuQyexWg55uNzoR3WfQyoEP3i0Ty9xBJ5i/APLub57bAN1mUw5PF9AyqBKvefEzIl8ALXY5ZNyik5GtN+BwXUWYiOh72g5gc8MNN4Tz+AyDl+ugt1kv6HcHcJCFN7Bh7aMfWcf4rtFqVsxTgKaC0uvSuM5urzU18ppS5JSWmlOhbYO+rpyb1aVpXYu9vrb1erpAiXb0Buo0m3ps1Nfo/L16zSd+W//x81/ULQcO6xmlGndnpFZdo2FPKSl3DXL5UEJ1jQsYUK6N9WzKYdBVkzRDNp1hN+UG4HdRqpEXqmeFmnkZwLd+p621CRuR82x/8Pwnq+FZKUODaM9NXrf+D+nkz5J3A5hVsbTC5oVqwb4itbKWkl2o2aYCUytTorTeVI3UQ54TGStVvWyGnXX79aGyMlcyLqWsCu5NB0ROJ6hxpvpm6/wtCWxJYEsCv+wSOGeAlp1hDC3+TxsICB4nCwcMgwBDBQcWh86RxV/2znmpP980mIVR4v+xE2Yj+2SRt1ORB4YgYwfDEYPvjjvuWDcAbew6Mszfjhw7XeBsO7JmOrmoLc+GQ4hxe9ddd510F7QTyaKWlGo366oNl/XuN1ylP/mXf6AHfvJ9HTm6pOvf91H9H//n/6Ov3X73BNCqB+PXgFb4TF2LMleRj4NBbRDK/eT5GjussdFmFoYdLoNZNvg5H6cVMAcQDyMfOQAiMdd551i+s+PO8YBLvLMFPN/Tp6QlY+AiM67n4+0IGqikLW9/+9sDoAXACYj0ta99bb1GFWMBJxuwCCfDxdxJPyQCzvcc8wd/8Af69Kc/HdqHI4izAYjGGHIaJiATbSTNhN8BtACU+A8DBeccBwUHjnM4ljpXgG7oN4A93tF5OCkAaFwHVgJ/cx7MMBwfnotnpL4WgBZOkAvV4/jzG7KhH5EPTAAAOuRGyhft4VnseLrP4nF5KvPu+Tp2483On2VXhbEYFXaP72tHpfJpJmDWep2sSXJhOLlKSzSg5QLCYRewWsXoOtVXPCdO9dzp430tzzfXpuJ7g8KO9se68/nUo8d7Bu7hVCDaBSDLuuy2TQMK004deo40XuaE1wLemRdOA7dtwPxjbhhIBrwFqHX9Jwe5zDR0CvmZyv9snm8mkuuEWW7U20OHAdR4TtIO1id+o9/RDQAX04BWDK54HYtZWdbfvJvpaRYU90TvsGbeeestuvbKK7Xv0GHd/dQ+Je2uLjz/Ip2/bVEP3HG7mnWp6KRay8Yal6kWtm1Xb2lFrUaq4WA1gBsZbJt6BbRwj1j388wxMMNzAE7BnKZvDaqjc73+0GYz8lyLEP0LqMnfZhBb72824Gm2WmyDbKbf48AYx/P3dEAH3UvwhXd0svuLZ3LqMJ/jXWfR794ll9REjosZPQYCnabK+U7n5DzmyjDLVdZbAdBqUqQ9KTSs11XWGkrymuqwovK+0nyobd22duxa1OOHntGelZE+Ui7oDcNCO5cOqJlkynYv6OX/8n8Kc/sz9/5Mf3XbD/RUvaXD9bqSblvlsK9OInXZtXCcaZykGrAzYavxnN1iYYfxMqBFumFak+qhzlWuVl6oUySaoTZVo6EnRwPVFxbWdzD15imsVwCxJwMs0eWo+DywsSpGFrqe7/lfLysArto4JNoOJ6wpmRo12FVAszPqjzOl3YpRVgPoGg7VaNaVFmO1irHSMlWulsaJNKoNNAZEpObWJNtwC9DazIzaOmZLAlsS2JLAmUngnAFaZmXFhoSjrS5K7KLQ0K/5zwJP+g1GsIs6n8jgPjPRbJ19JhJwiqGdFQNZNrBtcMfRqufTEcPIg9GC0w9AwdiJGUVmANIexp1rMxi82YgqfibyeI7DPWEf4rxh8Nu4Z9yTfueCyJu537QDXcmzVKfdUn/5iLa1Er3hta/U7//ubytN6/r6zbfrH77w1RB5z5NGYGdNypyG2z37uUpZMLCBwzM9Z+0MuA3Hc+anHXNk7ULzjsDTB8xpvge44b/rmTm1iTEEi4BoPoY/6RikdPA96RuAUIBFOEc4RjC0+N71t9y3OIZOc8Qx5NkwknEIYH7AnHINMJwNoub/+I//GMYPDC0+006+h+WEs8JzuHYPbeM3HDTuDUuQ1EPuRfvRZThhOK3UtOI5//t//+8ifYT/YaeqNFWeFWq1W3r0scfCuUWe6bzz9mp+blavetUr9eBDD4XjH3/yiQBoHTywXzMzXT3xxJN661tvUJpSlUTBGUE2N910U2gLjDJANgAwggS0n+ehD2IwYTPj7/jHnAwMOh5kdQp3jXc1nDptQhCoIC0DX+Hd7apOfnYnxIlrE3bEqpwgr03Tc3f6+40i7rETyvHx35vVc/G84XzmgWsr2bE1c8HXNHh8thl2jBVYiMwl2sI4AnA2I6FWe7Z/3SbLgXm4bdtimLeAWnG6G/MWXe1URH4DfGa3N8BsroVdAMOQuc28BThmDhlIdzrYKYykF/xQM66YmwaVkCOMHt69y2OcXohO5FjmrddRP/NGgGZ8zHQAkb4DEOIFMOgapSGAeNWVyno9La2s6p6HH1VRw4kfqZ3W1YJ5V4xVNmoa5plq9ZbGGQW2pTosFxx8kIqEdbURdLqDDK5B6LWXe6M3AWFovzfhcMDDbfL67OLg6DoATY6nFpWBLo8Nan+R9hbGG5s1BCClpjKsjQqATjMbqVPkmi0yNUk3E2l0idZqpJGlylN4R8fXUcgzDtiYkeg1MVVSsV9bjbD738g73lH8PK0pYeOWRErLXDChm61uYDeNSAlkt8Lesrqz1eYdgX2MjTKpycS9kSm6wAXSuT+F5JFxWm9I9YZKCrTnVQpiTi2twD1iW75cjaRQmuTqry5rfm5Go2yk2bWBri26uqE9o2v7q5odLOtoOdKR7Qvaf8Xl+v7aULc9ekCrrRn1G3XV2nUN+0vqFmPtHBPQKbUyO6+1Wqoi7FpYqAFIneWaGZP+KK20ahqE8VEPKZBpnmtmONSe/lDnF4UuxB7rtvXT4ZoeK3KNFnZouUyVsLFPv6fuTFN5noXrr+9jO9nFtkqvTCe7G1ZTumLmerMbxkMVxGAXxhDGq8it6/UTqyL12D5ZALTq9a5G1MFqSFmRq8WukeMsiDEpMtUB5rhO0hSssxE7SRaZ8qxUmZfrKeDxmrHF0HrB1e3WDbcksCWBXwEJnDNAa7OyxYhxvRjSb1gMMJLWVlcDsOUaMgZIDIrlkzSM9eVqE4WsN9smL06OINtYtAPC746qx4COz7NzYkPWNPw4zY3n8e9cF8Mdp5br8j3XDbvhdLuh2TG139R70/ZdqNfAgAuz2jCKCw47yn08WcQRTTtpZqbYuaLt/DeIFbMIgukwSTO1MR7LZbOLvdMMON5FQnkes65w9GEBICNqBllmdrg2e59TGRPP57HIxlFfPluejkS7/fH48vgz22h5eUk/D7v3lcEw5no4gg89/IgOHqx2yrMzEbMeHWlmLjEezJQy8+GFkB3tIlWQVGPaQF0p+hRgiHfaAvDEMdTLck0R9AEMpn3PPBPGmetmIRPqSfHMOMwAYQBTZiogG8YLcwwWV6/fD+wxA2aAZxzz8Y9/XF/4wheCPKmvRXtwqmBQeW4AqgF8sYsb14cliKOBjEk9gR3FCzYVrAj+hi1G+8JcJSUkwYkcq1ava9/+/frxj3+k8Wiga177al1w/t4QdX/q6af18iuv1KOPPxYArXt/erfO27tLt956uxa27dFbr397KPrOuIDRhSNMXRaALVhwMNIonI9seG6Os6NkJ3IafIl1nOe757/TP9muHEAu5lPFUWocBf4GYHWk3b+v682pVL/4fOs7g6zWc3YwmRNcxwWlDcTWG/X19SOkJuHkTmq+mUEyfZ/nc06fyrU2AihifWs9ZmDYIIHZMK4xGYPMsc5wypt1C+9eO2O9zHFmRzhIgVwZTwAiAE7ci2MAa1mT6f88sFDq4bdY93LtRqMp1ucxzIfJjoQcx5x36q7vC6OQ+QzwZZlwjusFucYmc8nfuf/97LEMvP7E4/hU+uX5OjYODri2FGs8gLNTzpG3Uzh5ToA71xDifLOXfC3rn+k1wUEDr5VONWTscK53IvT1mFfoVUAj5PTM/n3Bzlo+trS+kyX9tBGgE9tEJ5KV2x+zlmLmEs9JO9HXyIFxRlu8jvE3z2lW4HPW9VpNediNDkZOBWhnYVc6oJ1ErTzTwrCnHaO+dg5WdfGO7cqTVA8fOabD7a6WGi0NGo2wg93pvIDBmkml2zKAERUaA8IUZZB3vZ6qXis006hpcOywFufmNc5rGhcNjfK28lqqspGprE3QlskOqt51NdiPWRbGO/qc9Qo50M+dVltZnq2D+GGHwUmNQAA9M6SoI1XBeLC1MjXGubpKtHdmTtckNb3t4GGdt7Kk7nxbT26b0T/Od3XzsTUtj1sq6131h33VAHmSNW1Xpsv6I43zRI/NL+owO2ICuklq5yMtZrn29IvAen2iW9NKs6HxmNpWqdpJovOGY71yZUVX9Fb0pm5XeTLWd3sjPTxf11OL5+vRLNEIICklH3CocT6cFKCX8tFY7UYzBHuyvFS9M6/xiN0LqeM2CV6c0g4jJ+jx9TTGyr73fLE97yDCYDhQka8jZeGC8boyvaaezhjbOufMJGCd+WwApprrXvteCBv3zJ5g6+wtCWxJYFoCL1pAyzUebLRgFOMo4mSGlJ1Wa32XMlIOMLioUeAoYH9icAWjpkZErIpwb5aKfrKhwuLlaLmNOCtE3g0qGYCww8S7DUw7Xd4JyE6ko3923MxUwcAzoOdaEXZcXFcgpr7HUXoDFqbKu13ePcmK3el3vu7xHLzpRTl2lhyttFymrxGDYtNy3qyjQXsN0MWLj0E+6hvhIMF2Amxwe+08nIyyfrL+P9u/0y82UmOHMHZY3b+Wp0FdQE6eF1YOO+vBbMDZxBnAUYHhdNttt4Uxyphizrhwu4sSe64wVqfTDs/2s9sA9Bb2Hos40N45irQbwC6nycDgALwyANdqEsmtdl/i+XHOAKAAwZAbrA+AKRfh5TjSmpyemtbr4RgczC996UvhGvTJb/7mbwZAiHsh3w996EMhdQ+H2gAKMqf+FrWvOAZGFo4+oBHXIQ2FNgA2IX92vgLQArTjeWC67Ni+GN6ved21AZAFJJidmdH73ntjALeuuurKEIm/+557Qxthe1126SVaXjoaUrOStKmPfvRjISWHPoSRQZF8mGkw15AljA+eBd2Jc2R9ZGMvBlRjw8+OsUF0j0mzZgEyAOWKIp8AV2kYjx6fABqVc9oPTDo+MwbN5ECOzUmaUmxketxxf9e6M9OFNhvYioEZp+bRNutIs16m1wKDac/nOvF8zBXrLgPNno9eA3g261oD/QaorOengXyOQx9wHGPQQRWvW7G+hAXinTABQWBAkhrMsWaYcj76ijTgLBuH9RmWlgMkBpmq4I8Cw6Ld7qwDytbH/E4BaMYo+ht9RFtcKD0OYHgckFrL/GP9B+hwStvzIfuzdQ0HE7ze8pyMX5idpATzvfUfz4ndA5CPnovX6ti+8XjmOrFNYnvCc4V5D0iILrJcuU7MVLatwVhDpgDmzHNYp8jZOnodgA79WgE2MVh3PPl5fMagnVPJkAXgPuMJPY9+sh6wTmcdQz6sAegN2zUVo7imetIKzKSyNgrpZhWYBeuqrk6W6/yk0AW9VV2xvKQr0UFJTfctL+lnC3N6utvV4azQqMaGKafzIm2/pqLkvnkAVmqjKoVtXK+pWUu0mNSU9tbUyPqagdHUG6s+v6gnRiOl27drNRuJwunrLyaN8ZnJxg+AWjD6YNUBgob5EGo+JRpmyMH1qyouU8Vggq1WVnWealKjlqiZlKqPcyWDodplovOKUtfPzGlx1FOrXdOTSaFv9QZ6Ku0ob84pI5UuG2h3q6720kHt7a3qrQuLGowyfXdpRUcWF3Ws1VKn2dDCscPas7KmN2/brawo9Z2jB3R0+6KOdec1arXV76/pvLLQe7Zt06uHQ11y5GhYNx7dMa8f1Wv69mpf+2tN5eNU9WZDZb1QpizoEMC7BOBoAmw2m23V0ooxGIriT3YwPJ0e3Ow5sW3ruRDXBdzInt0CtDYr3bN3XBzksH9oMGuzPsjZa93WlbcksCWB05HAixbQsmFk0Ahjy0YNi8j83FxIdyAlCEOIF2kP/MfoqU8KT3v3MwsnBnxOR2DxOY6E2pC0oWnngO8NOtj5s+HlRY13g2OxI+lrcT87H3ZWeF6zZuLCuXbqvEOfFbWvj0Fqpxsj0A6oj+NeXDcGwmKwaDriHRu1fOYZHcU32+x4kQ7Lzr+fakTEz+oIb+jzej04QIACGLwYxNQPMggYp6Wcad+f7fORD/9xJgBPeOc5YgfPQBTPHdLU6vX11Dn3oXf8A1ihoDLjBWYO4ApOoOeZ55fBIxtnBiLs6JqFc7afn3bzTDw3Y9JjFcfuox/9aChszhg2W4t+5tkMaF/xspcF8IbjAK0AkXCUAXA4z0XRXWyX5+J4nDwi3nPz86HmFjICBEPu3AuG1mc/+9nA8uL1wQ9+MLQPBhegFUARzhggO4wK72gIcMP5NnZxDAFbGZOAYqQYoctwTr76ta9q954dmp+fU3dmVmkt1Z133KnXXXON9u7eG+ptvfX6t+muu36k5ZU1XXzxpUHvnb93r/bshqF1S0hX+fCHPxTaTl/y/ABoOMw8E3KkfXy2o2uWVqjDMhyuMwRjgNqgiscX4yNOt6l0YRlSZNiS3frA46wC9F2XrdqxjD7gumZl0D+ra2vrDBDkHLNOpvWr2xSDbmaNmS1K/3qM+3qxzjEo7Hk3DXad7fG+0fVp07RxHVgfkxo8fm7rWtrutFfGG0CUWS6Ma+Tr/uBc1+eJGW6e79aVHB+2r5/sgGfdat1vwNDnMf8effQRrSwv68iRw2HMA4Z451b6rt8faGZ2VseOLYXHdkCHccDvALswsphDzAfmGmOClxlf8W6A6DYAW1IQmYMxa83ttO0Q2xDnok99TzNKDT7RH65jhazRD7z7WfgN4I45S9mFeP55jHjMeuzH45vjuRfjAiYqOoTfHeAxeOa54bpM7lf3DcdXoOSkFt0GY3SjcTst6zho57lnthX6h9/Rh/xGn7oWl1nC6DPagP7y+DF4OtOeVTkADCqU13sqktEE0CEVrq1OVuq8fKS3NJt6e2+g83v9kFz4xExbX59r6PbRUIeTuoZQkE7jFXbLm9SLUi1Xq5S6Q6nIS601a4G5tHNtrHdefbWuueISPfTDH2pRDf3k0Yd0b32kQ62GRrWWcj0LqMXAiYHDYENKYT0nPdMbfyxsW9CoyELLIXlRM2pSAl35BNCihBT6mfQ62kNR9tpoHHYZBNS64oILdeCpx0lY1//P3pvGSnZceX7/e29uL99WO/d9F0lxUUtqUVxEsiVKVLdag1EDMxg3PG4bMMYGPAN/sQ0YMGzA3zww4G/+MAbsD73MoLV2tyiJUktqNcmmWiIlikuRrOIisoqsKrJevTWXuxi/uPl/DGa/qlf1qp5YFDKBqnyZeW/ciBMRJ875x/+cmNm3TweXci0mLfXShqoi11yj0gUrS7p1pafrV1Z1Z4eTjFM9ubqqg7Mz2j89HRjFN/dWdN1ST59sT6vZntbfLS/ppbk5PTs9rUPNVGsaaqa/ouvWVvWp9pQ+PkzUbU/pF41U3104pufnusp37NHObF4X7rlQv3z5OWVtGF55ALNaStRptdUbDkIbyz4nJ7c0SHqjkwy30IGncYvH7/jc89xw1EM8V2JddBqPmFyyjRJw/9kftN4b769trMKk6IkEJhI4xxI4bwEto+VeBGwkrYNGo0TyGHGwLzBwuAaDD2MYhoVzcBn0oCw7BLFzsxWZxiCQjeRYGWIA2imMQ7eoo+81EyAGdQzMxI6Hd9F5x+gzq8q77zZWDTp459qMCNeP6224cq0NX8vHDpJlHTtT48CWwTXK5u/aUR2u7x47zNGyHb9/fGfX/WzZ2IE9Wd/EwKDHCs+AnQQNn3IYB068bbCQfsEZikG7rfT/b+Ie2oVDCPiAs2ZZM55wUGHVeDzTLl4GJB16ST84ySzXmKXCqVYwgJx4NpZ3vKOPTONddMrbrG/OhWwYp8xfO++eQzhjAFPkruIFcAmIRNhfyDXSbIY2XnXllYGJ9s1vfjP8/oUvfCEAOrALAJkAnWKj1M4djjc51/bu2xd2vwHK7EAgxz/5kz/RX/7lXwbnwUmxGW+wKmAS8EzyUxFuSA43wABANbcFeaOv+J7cNTjjhiY13wAAIABJREFUIQz0wIEASgEYXH/j9ernA/X7Pf3i6adDOEW/19cdt9+hZ599Ts1WR7fddrv+8WdP6bJLr9DBg6/okosv0i0fuTmAZC++uF+7ds/r3nvvCZ/pP0InYZIBaH31q18NY8fMB2RspoiBRPdzDNpbP1hved5zDfPLOhU22RCWVau5fgplDHrBXqjLqkMPnTvNeojwql27dwfHHcfeuZM856mv6+cND8rxnDYo6xNMGSd2hGMAwXpxIz13PuzSxk6s6+r5jswdbm6AjzEFexkGDnMdGcXAFPOCMQzoxPgFMEIXxrIz0GVgzGODsnge4bMAZfQ3/cLcojwzZ7hudXVFhw8d0ltvHQ7jjPnmjYVa74cYnOCAUnev026vgTnnGASEiTcszCijLWavAoLRdsDo8de4HM+FfjrbMry+I0v+9ppEG9ABbD7EYxbZI2vYcQ5JNJBp59mgse0CjxmvG8wzh6mhnwABYUAZlI7nsW0XA8IeS57HG7X/dIAs3+dQb48bvkcGgFgwY3mec3t5LHssUl9kRP+jTz02/PxiWKpVtVWmpQbNVZXpMJx6mpaA7G21i0rTvSVd1VvVw1NdXVlW4fdXM+lrg2UdnOqo357RMNkaQyuE9kGoCsma6tC3VpEQJR6YYjN5pYeu+4j+l//iv1Sn25aeekrP/+Rx/er1A/qbt17SG7NTOjq1Q8tZnVpi3Ab2emSwGbmw5gBSBlm0GiGfE68QchjyRo2Sn48AraRB4n7CIIHNKjUJOS4rwWtrpOTyKlQMeuo2SjWmujrSl6r2DL8GoKrVzLVvuKZ7Ol3dOax01ZEFJWmq/Xtm9EynpcdW1pSUhe7tNnX7sNBVR5eVNaf0zOyMnulO6e97fb1Z5mpmiearXPtWl/TRPbu1qxgK0tWxRkfPHHtH77QbWqik2R179ZGbb9PTP/+FlpaXtWPPTi0vLoZ6kyssbTcD6xOga2qqo0Hef1/I+9nO1/H73QfInr8NuDMXGYdxXrcY/D3X9ZiUtzUJ2EeKbRjrNvuYWyt5ctdEAhMJfFASOO8BrRj8sWMSDLlRElGzC7wTjPEbdm9H+RdwTslzE4NLdszORugGg2xwYKDZeTBDyo6fd8JjwMtOiJ00O3N2uPjsHVrqi/GGUcv3ZqE44aoNHj/PAA/Ps4PvtrouLMQOzeE+K/PxPCrxYhyDUpQXg27+bOfIC8X4/f680Q5z3B+bOZSxUxsbeAAcMALY0cWJ8o4yTlCcJ2qz8s9mbJyLe23wIycDdJy4Z0AUx4QxYRDTz+SzT87C2cNpheVEv/O3QwtxHAiNAyiDmeN+NwPCfWvg0fPHDuS5aOOpyqCdBpkcioLRCCBDn+KQUUdAJ0LuAP34nrkf2n3iRGCFAIrQTsL+CB2kfYwRdrUfeeSR94XwAvowbgDH0iwLcqT9fA9TxExQ7sMRRKbIzaduOcEz1+Lscy9sA/QPzzXwbHCO9nOv2+fndaa7qrJE5HzaOTer3Tt3BEDr0KHDmpqa1sKJJRVloosvvkRTU92QVPiVgwfDTjV1WltbVV701WjU+fYcVul8abQRQMO6x8CPjXM7xgaGHNpmHeExwWcDEvxthgU75FPhtLrldSYp9XoPfErrHCvsrI8AemRB/QhlQ4fD0KJeZl0SNgwLgTEcQhJbrfexTT3uqQ8ypT5m9lGGrzezNXYS+TsGxQ1+b/cY36z8UwFazGkDzciL8Q/YEW/UjOvYdYd/1G9mdgL8AwyYvYss6SvK9QmCPAsgmbFtZ4DrAHKZX6y/PsylZn7UmBXzgPIBT7mea7rdaeVFoT179oaQWK8ZMfPMY8Vhh15nAXwYuzGz1OOUa1kbGWun2mk/E+Blsz7a6u/0DfX2WGb8AUTSh/QFoXRmcfEbbaMvPvvZzwaZI1cDXvweO2bj/c7vDrOlvjwDubNO8hsbG86dF89x56hzX4zPkfhzPFb5ftxWGJcT7Ubvca03FpibZowBYtGX9DNycMiwgTXmOM+gLWwEIBtege1ZpUryRHlWarW9pjLJA6DUKBpKyrYanNCZDLR76bge3r1bu5aW1SwSLczO6KsLR3V0fl69kiTqWwO0gm4hr3gqlVmlIoS+JWqUibp5op29Qv/N576of3nn70Dbkp59Tm/+zSNaKNf07WOv6oW5hvbPX6AjrVqPWZ5h3I50VTy+kSMyQq8HQKWR1qf7jQAtn97qs4xDTrHRwRfMUSIbM+ZsXueeUpJpNcmUpYmm8jpUO+/OqywyTZUNZWmllXJR88Warl/r6cGped21mmmQ53piR6bvLB/XgfZsAMpu7S/qvqmuPt5raFimerzb1g9WV/RSd0ZrgO69nmbygS5sNzQ739HBxbdDDrELd12m5XcX1Vtc1O5LL9H01VeoNT2vmaqrfFDorYUjGhYDJYO+Dhx4SQmnOjdT5Umtu5ppYwTibXWGbn4f/WLmuNdQA1rWSS7lfATVN2/hb+8V6BGvlfEmUazTfntbP2nZRAK/nRI4bwEtO302ni1+ForAMuLY4CRZp+TzPYY1zmpw6nq98DuAFg6dHUoUlv8+2y6NQQCj+jaWMSoNSjln1jirifudn4Q22Wj3zjtK1+EFGLR28PmbMllEceC9m27D0Ewsgx0YPN5ppQ7e2ab9ZvS43rx719TGpsEFXxPv6I4DQ7TJxvXJ5Ot2GJxx+WfSH7VDXJ/04x1ajFnADb4n+TZsHOcIMQBmWZ3vgJb70OOIdtFvMFYAoHDsGOd8h5PI9bSNsYOjwjvsHF7IinECGwij1w4KIA/OpoFQrh0HRd3n3GPH02DAmfTXmV5r0MR14h1ZwG5irtBuQA4+A85Rb+TC3EAO/V4vtJOX8zRxn1kKlIXcnAMIeTnxMCGeK6uroUzKNzDFWOI3ACpk4bljmRks8RgzKEgdzFiME2zHoK/nVEjY3O/r5o/erlazpdluS1VOkvX61LCllTXN79oT8oQcP76gffv2BgbXc8/8MrQXpqoBMgBQ2gdrDGeZevEcnFmHqJq9Z3CctnKPd5w9Rw1yeAwwzw2E85vnI+Ny584d2rVzp5aXl9ZPpfXGQ+0EDEbOeO1oU2+AEsaj8+EMIranwX7qT72pM20wmGbw1+wjA4PO7WXgzW0ysOK2xWxR66LzQT9sBLzY+HY9GZ8cigDAHetrg5XxGIz7Ljipo9BF2g9ACwCMDCmLMcB498YN9wKso0OsT1ibOGiAOYfO4TeuI4ca848QJOoEawrAgfsoe25uXpddfnnIoQZ47LntDRj6j7kEixIQk3nOvPE887yh3mYFU66v4Trq7j6MN1Wsu86H/mXcUn9AGRhHAHX0gTe7zLRyv9EngOuAWawD1kG8ey30ZgZlu42Wqx1wO3PcR95AwqV5GTjxJphBE88TO4Djco2d9tOVq/WBQ1mZqwa4PMax50gr4c/8zjhCRt7ohM2Fjef1neevraxqutVRkZTqNfOQM6pZpsqKLCQiD4niq552pYVumZvV0mu/DmDT3GVX6ucrSzpGgCKhdac45XCz9QwQKaTAqgoVqjRMAY4StUpp51pfX77uRv3bhx7SL//jX2gGgPbYcS13Ej2/J9MLczP6wdGBjjdnVFTvhXeuj11p/QAE5FeURThkgVfoO055bNVgHCSxUBdQLP6FEx35R36xGnUOMFlVKoVpGwCtVFm7o0F/TUl/Jdw7v/tCHV9cC/mzWlMtNTuJ0hPv6oKlJd217yJdOuQUwEpv75zVowdfUX/fJeovLeny/qJ+Z+8u7St4XlPHuvP68Wu/1jukEphqh5MW1V9V2l9TBluXU0ybLc1hR757XJcPK+295CId3jutn772azWzebW7s+rMTWuq21ZalXr99dcwDtQvB8ob9VrUrppKy60l9d+sb90PBqQtd969KRTPg3H79nTnyOnUY3LN1iTgjV36Ah0cA5CnA8hv7amTuyYSmEhgOyVw3gJaNqa822jn0QwRAC2MNyPqvGPwYOjg2N5z773ByGM3EyPdTqYNt7MVqg196uP8EnGdvfOKovQuI/Wwo8AihxGOwcbuNY6agTYcBE4+g2HkHR/KYxcep4LQKefUIEcO9/Ky441TibPhpL+wHnBYHCZlp9GGohkNOOo8zwDc+KLMM2hjvGsYy9OOJ22LAb74mpMt7u7H2Dg+VR95d9rONOUCZuIY0Hb6nfoYzDOQYPYc15/PL+ruBPf0K4Y8YQWAdIAqtNNOAE4f4Rl8BtAAmMFRJAwHx99gqUGpmsWztj5muM/OkYFkMyDc57zHrK2YCbIdcvROvYE9xqjBbPepnTfay7xg3jD3YRwsLy2tg53cxzXOOcZYQwaMCYc10Qbu9zHpACoAZcxNQGfmBqALsrezaF3jsCGPMRu1DsNz+IF1WRz2S10cPsezA/OmTNQbKCTWLvvLmplqanqqre7MtFrTcxqWlVqdKV1+5eVaW1nSsL8WHKc0qcI1bPrneaUDL78S2myGH8+nn6k/DrGZDW63nUyPgZj1YafaBmAM/PA39UaXAbBMT3dDyCFMLcYZzwE49WlqJIWvZTUT+ohQKuYu+pA6IIfu9PT7TiC0ExHPW9fFYBrvtIv+d2407qNOlE9/Mn8Au+18jG9EnI/GrOtkvep5zHxEDxA65lBqs8u4hzHrvGSAugb43GbL1OAAc8dJv80mNLOVd8AD1hbXgwTlgE2MZwPCrDXkUJufm9PS0mKoF9eQ5J1+gMlF/x98hbG5EsaEc7ZRD28CUVfmKGAPzzELhfFsoI/faRcyALz1Zorn9nbopXNVJn2HLJmbMLLIBeX5Rj8gT/rJfUN/IhPmGf9gcLmPqJPBMa4HWERPMU68TnKNr6dc5Ins77rrrrDxEYelA347v6I37QyAei0/W/0fj2mv/THriHagF80Ss95irAHo8WIssd4Rgmk7K+jcNFGaDwNDaZAlIeF7VmZKCTsM4a6VqmalQb6mdpaEXEwp6E7a1mqRKGu1VRb9GujZ4ovnACk18yqccrjaSFQ2AY8K7Vhd0UfzQh9rt3T/JRdo+YXnNT+otDTb1k93Jfr6Gyt6d26Plhpz66cVjoOyhGTTTwHMK2umLHljw/pFyOEI4AqYFYBW6cTwNa4FkMU7YFvNqBwl9FcNxK0sntDO+Rm10kqD1TVlRUNVo6PFZqYB6fXLXN3BQFc0W9o7PaU3jx5SrlQXXXy13lpY1TuktBoMdPV0UztmG3rl+CGeoCt2X6l3FlZ1qLeixbKvbKahrN1QPhwoyzPtae6UlpaVLx3WDan0uakdWlw5oaf2NPSCKi2WXfXUVJ9DUmZnNCzq5PdZ1lS/ytXLWHfaStekRrF9gJbXHt69IRKP4/g7r1kbbVBscXhNbjtLCXijOLYhYl17lsVPbp9IYCKBD0AC5y2gZaN5HNBC6YQjo0c5W+LddYNMGLQfve224CCxO2wWE9faQT9bQMO7qBjUgE84FQ4DiQ0z6oRRRh0wvAAeMFYffPDBYLBjlOF42MBz2Ie/p54ksqYcyieBNHmBePE3p6NhwNohxBimDE6b4m/uJ38QcsCZwyn5+Mc/vn78tcccBjIgkO/ZaIfJLA0zomzsxkCeF23vpscyjx0oWCMOCXI4Afecycugh9kIPtkQMAfHx0a4gQXXM2b/nMnzfpPX2unAQMVwJa8QjgfOz3uhPTUY4vwrOJM4KrSf+0hqDuDpE/q8i81vBiYZv/yOU2lH2eybGDQ0G8LAstku2yUTO+aep9SXl/vOQJfnDTIiVw/zhr6njQAXvBugoc4xGGvQ2UwIO5RmWhmI4n6Hvpm1Qh94vvO3GSJ2HLmeZ9tJ59kOh/J49W/uT/dJu9NVXqTKe2tqVj01qqGqchgOWVdrSkmro0anq0/87idUDNbUbqbKUkCsYZ27ReS0S9Xv1TntcJzNznDfUh+eC9AEAGS2E3W2nM0oRWaMD9rLGMFZNrMKXQboANj3nnzLwEYYDPrhOxwMg67cS5gk9SmKcv0Ah5htwt8vHzgQ9CRgIe9xLqhYt8ROAmVahgAozAs2AcxgMohLfdgs4DP/YuBgu8bzmZYbA2vjzr/HMDJHLzjciHbQZ4DYgPrxuhcc3hEjmPHAmmEg28AHMmaMAkCRi9KbKdSdvwE/KIM+Rc9w+ibXO/G8mXLXXHO1rrj88uAom/n36KOPhqTm5DQ8duydENKbpnXuRertchkfBja51/3LM/nMGLS+Qw58B9DPfaxhseMfO5K0wb+dL6ClgXmvi267+9Pf22lmLjA/GdOAxM6b6HYhR8BhQB6H2xssp/82Sn3gMGQzNrmGPIXYCw7Xdx9YX8X2jWVsZz4Guk815uNNL+t0vovtOd8fb3Z5o4U6oPPRDax3yMJrVLORSSOgo0oYY1k4+RB6UhIYSJXycqBmp6nV3ppabfJPoi9zdTuzGvRhF9YJ07fy4iRBQt+aStUdUkql1abUTGp21gWLJ3TZ8rI+s3NaF/VXtLuUullD76SJnmlKjw1zPd3eqXe780qyOt9gLIMg8yQJDEZsyuMn0KlTIYy33nhIwzODHh/l0Aphh6PGwDwLQFYgbVHWeyGiZVGGE2o7rZaGA6IGBuqGjZVcWbMj0ucPyc9VFepmidqDVRGcWWVpffph1VSRNDXM2CQj2fyakmqgjMYXldQD1sqUTnVUtDOdGK5qoEJTna5WTqxqrjmnvUWpa/Jl3ZZKtw6LEEr4y26lHy4e1+Fde/VO2dCuqTnNzczrtUNvKi8Vnt3pdtQv2Nwp1QxMvO3btET3xJEXniu2WzYax2frc2xlLE7u2VgC1qn8anaW/Zl4rk3kN5HARAIfHgmct4DWZiLcbKm6/Y47wu4tCz7GWmzMni6gMW6s2cC0A8zvGBIYgBhW7BLzHIzuzz/0UACebODdd999YTcNo5t7MCQph+8BKsxecBgIoNOPfvSj9YS73MO13Ifha+MVA9dsLMALK2OMGxZZWAkY/D4BCho/hiBhBnbo2SVGVt///vffd8y6AUIDGw5Z8k54bHBu9LeBhDinCUY5oBpOS2ycIhsANxvgfqbr4GvX2xed9OUwO8AMnDnk+WE3HhgHpkX7b5w3+gngxuwh+pX2A6giK9gM7lcAPox9U+Pj3Xrk4/xFjC126Hk5Z03sDMbzwM6MASY7IfHulgGC8TkcG+Zn2z8Yk7TbeVcYYzjtBjAoHyeHMQVg41wXMRhrwIly+D0OaTL7EzkD+NEXBlwZgwZ0aKMZWwaj+c1hb/xmfWEWgfPZmDEVA4n1jmGuTqurhWNHtLubarqVaG1lUWo0lTemVDW74twuwrZuuv4qDdZW1G7VIc5rg1wNHI/eUNPd2dDH1lvIhHqZdeNwXOaMQ1mtr1xn+pL6cgIkvyErQG8AKr4HHIlzVtXyWgjsMgANjxPqYLYsIYc8+5prrg0ApIEwz3GAyMNvvbXO8mRMmv1FP5jJGjMGaTv1oa94B1ADmKF8rveBCMiX5zFu0Jsk43dfmp0Xfh+Fq262Dm31d4Mq1Ns63/kT47nh+eZ5xmf+wXaCgUlfGnClHwGizMw1u8VsT+pqdhbjAPCDHHSUZX1AvZCVWUMO/+MZbNywEcE4R2asrYwFh2x4jqRpok/fdVdwrN1fACxs3NTzIVOv31enM7We68zgKWOJMetxaPDOcyVmRJgRzDWMT4Mwrh/v1oW0CR3nMb/Vfjvd+9y/lrdBbOsOr6UOEzcY6U0j62oDecibHGa8//SnP13Pr+U+tf5DDqwBzAP0P/Malilzi3FmkNJjhrESMzH5m+fACB4/adF95PcAmESsOvfZuIxikPF05bfZdbQXncDzAUmR4zq7r8PBJcPATMpKeFKZigSQx1F3MLLKAOgMU/JN8Q/2VqpWkYZ8UkqgGJ3ZBpvrnGeV+s1EWZVoGiJ0Ja20pJnBUDevVbq9ki5feFsfaUkXAfb0JchEK822fl029POspb/bs0MvAhKRtH10wjdz0YcNcUooYyNsQAJglWXQWcwfNhLC+ItCDv03oB6/0HaAtwBqOX36e4hXAPjC90kN7PGJ8MUkgIOJygT55VIyDAnDyFtGDGPCZopSlWmmspFqabiqdiPTTCHNtzs6+vbb2r1jp3ZwevPqslaSUkv9nppZW502NnFTv7Njl+5aWtDlbx/WhStLak419HJD+sV0W3+loQ6nLc0OWrr743frx//wpKpGW0WZBSCuoVyq6mT3nU6de812h8d5vAkS/+3+O9V3jmrg2o2Aj+0Y65vNhcnv/1QC45sWk36ZjJKJBH77JTABtE7RxycDtPw9RgQGBCfGYbgTCojiZPf7gfvvD4AWhiUgBMlcfYKajVpAHZhalGcnzYmlAX6+9rWvBePeia4p93Of+5y+9a1vBSPnS1/6kr7xjW+E5wNy7d+/fz2sCuMG5oTBKhZi2GEYqgBKnIhjBwowBEf0iSeeCM/zbq6dUerL/Xb4T4ed4x1YrnXOLoxPno0jhjNJnWknz+ZZOEhm1Dgsy2CBc6V4Jx9Hmvv4Z6YB95LTBUMcg/fD/DLbATkwNiwjDFqHzxmQMdPP4YXIHAMfZh6J0JGtc0t5rAH84MziAAOy4tyaRWRwaiP5mVERjw0DJnYwvUtpI8K/n8v+cNkGquIEw8xJh5gx95xkGdnhvHMvTp/HmueBWXHeefXOnZ1of087mAseY3zPKwaokDdzySCXwQUbxL7WDqmdwyDfgqS2ieY6qdLegoYrxwO/oMpaSmf2aIl8JWlbU9Mzuv2WmzTb7ai3BiCZKGl21GhxwupgPa+VdQtsLOYKMrCj7T5BxzB+fPiE2Y1cz9iDDUTd7czSNuagQQNkYeebU+7efOMNXX31VesAKWOCk9son2Tw6Jz5+XruGrSgToDyhEY3R6AT45WyfQ06EFDFwDflUhfndnLi/nyUF4O60zYDmXE4NW1h7BNehdzNVsFJbI9ODT2XYzYuy3I0QLWRs2Uw0exA+tHhk8gN3Ul73DY2BQAaYWZ6zDqxNmOd9QdZeCfa7CnWCTY50CsGVKwDkA2AMDqbzRBezCnrazN6DcgwHgC0Pnrrrdq9e1e4nu/Q98i6BiGrwNCCLEM9zR7zOuF1hnsdvuu5FjsqBvsYC4Ab6DCHmlvnGUR2knHk4ByUp+rbswXcY+DN+s/1NbjFZ8YnDEKvzfHJjgCAXMuYNmBDXwHSor+43/YCzyC/lkNqvWGE3fGd73xnnS0akqaPDpmhjxlHlB2zxbgGUIuDNxgT/O554372OsK7xx91tS7drnnjcmk3p8MyNgGuzeAM9SoLVSGBVZ0/CiCG0wUDS2vE2gkcpqRUkRY1sBOuzdTMG4HVVKaAWVtlaFUhKTvwDsnmqzTVWitROx/qikGu2welPp82deXKolq944G5BaNpoTGtwzM79EyrpW8un9DhTkuNVn3AAXL15gqnCSJrxn0AJBtZOOEvBu4Bk+P2r28Aj/Jo1SBWDWwFLld4r1ld9fc12lWfjQigVeejDOxfwhID0w0Z5SrTSnmSBVCrUZJgPlHeL5Q2MjW7ba32VsJdVVUEPXPZJZdIeaX9L+zX2qDQymCgztxssFdn2l0lr72ui155RZ/YOaed1VBJWulwnuuxhXf01I6uVlg31lJ94vZPaP+BV3RkYUFJq10ntx/21UCetGU0NsfXkHhsngq8sq6J7X1k7Hkc5BGObH3/axxM2e65MCl/IoGJBCYSmEhAmgBam4yCmFViwzQGujAqYGhh+LELzWKGMXnfvfcGxpNDWj7/+c+HnVV2E7mf73ESoY1jlAB8YaTwYsEEpALQIveVT/TBaP/93//9cD3OCE7cV7/61QAS4dw4RxbGz5uHDgVHnmS9OI+APBh+GPMkgoWZYCeKe6kPjDAzOsadCodf2XGNmRfjIrTMbPwaKAFcow08i910g1Ts/CMLHBqcXueOMgPDzhsOC0YdxrcZC8jbx3fTPocVGYz4sE5yAw44nwZikJf7njY7h5Rz0Iwnw+YkP5xcOyTIgrII/aHvkTUOL+AW7/Q9Y8EgjA222LnzrqRZjjHYyfUGtTyWt0v+MasgBmc8Lu2sEX4Do82MCIMu1AuAx2FKzrOFDLwTzjVxEnfk75BDM5iC0zAKZY5lEwOyntOxIez6byTjpBqqmQzUUU9333Gj/viPvhz21f/T1/9a3/n7X2iQTWuYdqWkocsvuUhXX36Z5mZn1B/kOrqwrO7MjJpNdu1rhgHPQo84BBN5EKrm0EozKbnObB6zKs2aqk+nq/P6GGixY8y1lMGYrJ+xEhyhO+64fR1IRe4/+MEPQvnXXntd0AMAG7zMRjHjJzAtRiCh5RuPQesXnmtQkvIBaAFdAogxCl+i3mbJoXtxqAy28z3sFUAQ2uR+DAy6bWZoxWw9s2fiseQwQAOgPpUUnW9WDOON9qMP3Q70H+tPrB/dXzWYWJ/uxHfud+YGuhVghfLNivU11v3uf4MbrHdsSlgXGOQgKTyHAnzkIzety5r2PP7442HMEXJK/3LIAS+DNWaico3nRwxoud/MBHL9DFKxDgPQsw4CyLAeMO4pC7YS4JzD+zfTS+cC0DJwFYNbdnYNUgJCsU4TQujQXtpFP5p9580k6kwfACQD6rKBxQaVdR16HH1Ws3Tqk0BpNyxe+t5MRHQTaypydv4863HnA2XtIGyXsgEtefmwCfeJWV7uP+tLX7eZjM/2d1jsrG9m0xq4V9bQMDCyAJXy9dBB2EVp1RiBWoWUDlXBxEryAGIBaGVFi52DwJjaagYt2ExpUYfx5Wmdx2sAylL0NZv39dGVgf7FSkO3l7CelpS1GuqprbcaU9rfndb3jh3Rm3t26lizDhO2nialwNO/+MV6LjQzfc3gov3ezPL6ayArsKsigY/4WxGYNQK0kiqAf0BYwFkZyfRDjq1BYGXlKYy3VI1idDJikitPE61lfJ+oUxRq59JcNqXBWi/kuOrMz2hJPa2oj6uRAAAgAElEQVQUfX3yU7+rF57fr5XjS5ptzWr1+KqSRlN33v9pvXHo1zr04ku6qtXWzreP6nevuVK9/mIIb2w1u3r81Vf06p5ZrXDC5WqpG66+ISTvf/q5Xymd7YSw+3SVEHz6P9NgFILJfHJORfokXns3A7S8fjI/vHlgEGsczNqorLMd45P7tyaB8b6I14wJ4Lg1mU7umkjgfJfABNDaYg/ZyMB4w/gDOGIX2jvJl192WdgtdeJpjE0ALcLhzCLgHYYWBrgTu5uxwIlfZnjZIeO3hx9+eJ1185WvfEV//dd/HQAKjF4M+BtvvDHs9h45enQ9LAhWFwASDjwJdDkxLz4piLpRT1hb3sHHSPVzMZTiOPPTBStiQx5nk2djfGKEYoj7d2QG2IXThkGO44ljhWOG8Y7RbUaDd8gAAGEj4MiZ8YYMzCxxfpEtdu8HfptZTjaoAPyQgx0OnDPGoPMv4dQ59wzfA0wBWtDn7HzyHeMHZ4fxgROFoefwVQBZ73LHLJaNWFZmVRiMoRw7XQaUDDrGgtxoN3OrgrbTbVaAw4z8XAMwvMNoADRljjG2GFOAOsiM7wB3zYREhgZSYwaImSt2GPxOm/jbzjyfDRjYqHJd47DMmMVmY8uGVpbkKtbe1cP3/67+7Z/8Cz3z08fDKYc3fvR39H/+h7/Qj//xOS0OMlVJUztnp3XdNVdpz67dWjixpGdeeDkkBN65c1Y33lAnC6evzUhDTnzHWAAIZ+7H4LWZZwauXDfmLWPKzq0BL+f7wSHnOYynbndKM9PT+tjH7lwHR2gvAD9yv+mmj4R5unPnrqAHmNPoJyfDDuDj2MmQjBOexcusPD5zv0+npK7Ins0AciwafKdvYXIA6jOPaLcZcowBgF0DSLwHxsk2Mzw9fgxseRzxbIOhtAugybrQa4v7hmvRmbSLdYX7DPK4XDMF+T4O0bU+9Rw2WAIgyD/6q2Zb1UwPgwUGadC7yBSgxOPcIFCjkQXn+Z577l4/mZf2AVhSJkAmIfEAWn6OnUzkEssk3kiJAS3Xg2tpF/WgrQA4jCUALa9bjH0YZnz2qa6bAVbnQlfxDDMLzYqzfrSTzbqHXHg5VNkysE7xbwY3+R1AC7uBcpg3PpmS59iGYGwzF2BeMi89Vy1Ht9F6yQAJ7+gF+oo11gCq77M+4zonk6eOcboAt3ur+n2z++h/xr4P0zE4x1wvOMUwASwFxakBrRqwSpSEEEQYWKXKJFeVErxtQIvk8c2QcytPQ5DdZtXY8Hfuyoha5CRcFcrTSkUzDafVtoZ9XdnL9aWp3boG5la+UANaeaKFsqHjU/P6yRtv6OiuOZ1o1jnmGLesYdiE5EYN9R8B0mbHeayY2X2q8V2HH9ZtMzvLf1ckzA/QFMnsU5VJxv9qlnWS/DxpBpiQKzJC72HDAXelrfCeVXn4Ps8LNdJMnVZTq/1VqQVbqxPWqJnpWSVFpeXFJe3etUtX7rtQu8pML734ghazXFmWaHZQ6Iq9+/Tu0SNqZpl27dil1999R++0Uy0G3dHW/My8brrhRj3+5BMatiolaam031cra6oI9fmnOXORl+cXbT4VoOWNMusa25axbMdZXLE+3dLgmdx0TiTgfrWP4XXMtqo/n5OHTQqZSGAigfNCAhNA6yy6wTuUAAcYmN5lDc51oxHAIcIzWEQBvHA62CHGoWRnlt8BeXAMULwYaPyO4YlTAfCAU8Pv7LJSxh/8wR8E4AyFzW9f//rXQ1kYnoBUMMFw0F57/fUAYuAM3X///SGXEs484Bt1AlyzMUr9cVZhKgCK2Yiy0qf+vMzW8C7XZqJDPjhZAAjspvI37XBODwNRyAHGBmFiDvsxY4Jn0g6Mdgx4n9xlsMF1spNnKr6ZZpvV8Xz9HZmbMWPwFMPWToXl47ADh4zYoMUAdp4twpSQOb8BKND3ZiHZ8TDjyCCm2UYbAVobySx2duK+28hwOBc7mQaYXJbDLewU+tS3OLyKeWV5IROYi84fBihgJiRl4Cjh/FoufGcH3/PB4bDuF8pGXgbXbNzGMrRc4zC6cRk1kqGm0p7+/f/2P+rdV5/VV778+/raf/yPSqd26ILr79R/9e/+ZyXd3eEYdRLyznQ7GqythaS9PZLJl6XmZttaWV5cB25oG/PHYCR1pg7oFHSNQWozAgJLapSXxuGc6BgAZ9oJMIRu4Xr0GnrDDnxR5IGhc9ddnwo6ju+Rp4GGubn58OyVldVQHwBuAGrkYHCCkD+D6ug5s4kM/PBOvRgHOO4Gs3hHR1x37bXhHofT4tDzG3U3A8hsQupuwMZso2J0CMF26QfGkHPkMRc9HwES0M/I1uFhDuNyPiqzspABDq5P4kTGXIts0aOAYYCMXIecaHs4UGXExHOuLYP/BofQ17BBLB/rVutzxgGh3awfLsvOXz2+SxV5HgAtMxp5p268jhw5qkOHD+v48YX18eh5ye9xeKHviQEhO5R25v2OfBhvrHEwtZjTyBLZmpn8wx/+8H358E7Wv+cC0DLwwPu4rnDouOek9Qz9Y2aWgdv4Xq4zu8uh9jHQhxydRw6Qi7lN2w0+YRv4MAuew/f+BzjM3zDdANmcdyy2B1g/DHzxPWOPOcu9jAXu4fnut3Mlx/F+Qg60jc0a7C7628BDyM02rIPqqqQIgFaD0+g45ZBcSyHErw43rAGtQllZKSMHFL+TiYkcUCNA5Mx1AMBZDZYU1SBkZk+bWUhWnuaFduaV7pzbrWZ/RQuDBc3tntewX+jEiZ5mpvfq8GpfB/I15V2S1dfh7bQVufsAj3XQd3QQhMfa+kbY6BTD94CquhVmao0ztuLrwomHVRHyivVC/q5K3bwfgCpS3RdJQzknR5JvD+CqTFWoXTO70qHytFTVaWuQD5XlQxqgiy6+RBdffKn+8ac/V5vwQA6aKPoapn1dkrb0kcVUg5VVHdxR6WhLGlZZYGX1F/tqZy2R6D8lb1dBCvlKSWdKvf5AD3z6bv3imae0MDihYdVXgNWqTP1hoiyt8y16gwld4HVgncE2Srgf93EMhgSZjYBpRxRY/3hs83kc5DrzMTO541xKYAJonUtpTsqaSODDIYEJoHWa/RQvYnZKuRUDDsYTxiNAgR0GElR699lhHg4LtLOCIYjxjRFOqA7ODA4IIBdOBSEFOGeU6QTesK3Im8XzALcISwTQAvzCMbv77ruD4/ju8eOBIYbj+Xu/93uBocFiDnDEbrWThVM3gCRe1J/nYzh5B38czDKzYTNQwkAUbaZ+vHCCYBYZHDAjyNfiRFk2AFjUl/rgqNlhsoHnXTbXz/XyDoydotPs3vPuMhumlg1GmR03gzlxX/A7Y4SxiQPDNbAUkBNAJ84doCthRQ5DtGMSh/XYabUTFRttpzL6vMtvoNHgTwzWMGZiAPJshO4xZGfdO68GPuxEeoy5jZYrdWFs4qCZCeh8Qy6DnHK0w6FAPl3NjpN1glkXZpl4DLq9HrMGKcdBw3/irFUDNfMV/d///n8PgNZMo9CAXHpVQ7uvuUP/5n/4X7VctpU222okpbKk0rDfC7mzyK1FJF857Gmq3QrzmHHh+RNYA8PhOrCHXAD3nB/J+XRspHusIWcAcXQKMkV33XPPPcFZ4IAJj70aOGnqwgsu0K233rIOSnEv4V8wUsihRRkAGuilwKqIToPFUccdpS4As7BMCB2NwTbaUIevTQXxOc8gYxv9t7y0tJ67kDnAP+eesz4GsCTvIc4495uJEsCtUSLmsxmjp7rXwKvnNDoYAIq5yysep9bFnlPUH/2NLuV6h3T7b4NaHAYCgONQQztnnvd29CiXF3LnubSf8QDg6/lP2egQnsnvDkuOWWPvOX95OBTgsssuDTrH84V3A5nk/HnrrTqPonNFGTijHDucMcOJ7w2W87eZpNQbEIX2cB9yZJyyNltPAA4Ras+6wlq53euDmRvuS887vqe+zAMDg9ZR1ie0wyeimm3lfGf8BhDJWHabHUZtfWOdyL0wtpED4YNmKzDf+YesKAuZsOHk+7AZ6BOHr8LcZv5yD5tj9BnjgY01yoB9zb1eM8i9hYz92g5QC3kgA9pslvK6ni3zkMctELQInQu5oGrmUWAgjVhIoW8cikc+t5AovT79j3xQZjGdqQ4g/1ShLOR+Soq+kioPgAwpuaoqUafM1O3lapS5+uWqZnbUJwwvL6+qOzWnpWGpAWB9q7nOViQn3euvvR7GBeM+jJWx/E2hf2GVpUl92m1IgzVq93u9EXhn9emH7w9DDPOL2yupURJ6mKqfNkOoIUGR9XmNMLTey6PVKAEM4XABJYH+9ENuMk7ZzatSF11+sW66/gYNjq/q4IHX9O7Kmnq9VTWrvva0pWzhLV26OtS9nQvUTJt6vL+g16YSLcxNa6lM1S6nlSYtLfdXNTXd1jAnRDEL+SSXFlf1iY/CQDykd1aOqSgGapObj3DPjLWv3oQya5vxyzg269P6anx8xgCxx5QjA+J5zW/+PAG0znSWbO/14/5JbM+M9+H21mRS+kQCEwn8piQwAbROU9LjgJadVxZLQv4wGjH8MBCDETpi09h5wAAESAKg4cXiihHJDieJkHEQyadFnhkMVOjlGGwswOzKsaACDJlt4xAgFmzKxogE0CIhME7HSy+/HL4HwMKxwTjFgMYIxUE0i8Q7fTh37N6aQWamj51wMxdsNNuJP5n4vLvPbi/AAc4szqvBAsvPxjty5Bnsojmfk8uwoW12Cd8bXIh37mOnfbP6nWa3f2CXGciyY0ubzSLh3aFxOKv8zXjgGt6RJf8ARXHs7DRzH2OB3Xe+YwyYhUO/eqfeJ27GwG1ssNlJi38fd14cluJr7EzFjI6zEe76TvRoB9vOvp1yMxJ4rkMC47p4TPEbLCWzHvjex8HjBOK82QBy7hk71eNMLbMSLEeuN7vGRrIZFv7eRnHsxCf5QNNJoQc/eZv+u3/9Ff3jT76vvbt36LqPfkz/x//zn/TIY09rLZlSqzujvL+kfEC+nbb6w0I9TupqdaRhrkZSgxNmPZkFE4ddGFwzqBGzY5ybze0ygEpdAZpwytEngCv+rQ6Xa+iG66/XRRddGLqYZwCGIEf0Ubc7HeSyvLyyHn6MjnBC+uDMtziprGYVMb6tR/mOZwG4oD///M//fB3U4tm0FV3TyLKg/zg4A+YpetdjhPqgZwB8+Q15EJZlByeANaNQu7MZo6e614wcxgXtQSdTdwPKZhxShh1Y3mGcARZwj4FrZEN5zhdGGYB0JARnbWGNsUFPWz1uPScNbCFb9AZ9wUZL3UfLQW6sC8iQe7kugI6jw0JiPVCDV0WQP+OAPqJ+DuXk73a7E+TLwQWUC8PPCeGpp3WZ1xzX08+J1yLq4XB9jxHLi7ZYH1p/AmrR52Y/bVf/xuVaVxkYZ+5gL8AqQvYO2zRgi6x8iId1jdvuNZGyPLdpi9dlr9vMG48BWHxml3AfICPlMXepG6A+6wLrM9dxUiL2BLKFvc1GF/ODzSZ+A8D+zGc+E+Y9Ng12BWOSZ2LDMNe3G9CK1xvsJNYsjxvBEEpHpxwWbalqBKAmz0rlGXmzCEFM1CgaauYtpWVDRUq+q0L9Jqf2FWrlgDpbGx0F4bpppiSTGvmasnygECxdpupXTSUpDKWGWo2GcphYJWGSNZOrPTWlYU7OqoaKsp77U51OAGOf+tnPw/wLa/709Ho49/vW3tGBC3kIu3wPoAvrzCgrWM3A2hjU4h6YbM2SJGJZCDGs5bZaJ8qvSJpPaOYIJEzyAHwVatUp45M1AXK1i6Z2X3CBpi7ZpRee26/GO0PNTe/UcfhvLamTn9Bl1aquXX5XV7wr3UW7B9JjwzW9vnNaL+5s6FAudardqqq2VnlOq9JauSI1UqlsqRqm2jO3R/lgoLXBckji3wgoXqW8IqqgZqaiF5gfAN2ObvBG20Ybs3xnu5d54lBDrw8nGxWbbfJubTRN7ppIYCKBiQQmEjgdCXxoAa3NGufQOpx3DF7vwsTG8WZl2Nm0M+DP8a4MRh8MLQxQDD/v9HtRxCDBeOV3g03U56677grAghlSAGHkdmHBxQHhH4sx32E4cg/PMqCFse4cMrCyyKXFNSSNx4DFAGWHHYOUsjCeAbxiQMnAEHVggWenNgZNHEplg8C7VN5xH1/gY9CDazHCCHtz8m07NbEx4d1m2opDRhkGqWzEj8ufa81YivvCfWyH53T693y9JmbSuP1mJNjJsQNrJ5/201erq2sirIuQLvxyDFjyUqytrYakrK+8+mpgR0zPzKooSg0Gw9FudqLWKHcQJxLVJnCd3Jb8GLXBVlv5GHyB0ZISSlGfBxXkHw4Xgu7PtbVB6XHjvrUDfS5kHzvqBjE9Dp3TxSFmBhEMctm592fv5sKUBFDGgecf9cfxpvw4vIbyDTh4TFo23ANoQllcBzCG4+fQMofTxUDXOtslH6hZlWpWAz1036f05d//vIp8qL/8xl/p7372q3DKYdXoqEdetCZ9UPcLIRhTs3MiWq4cDlXmdb4Qg5Y27m2gjwMGZtmZHWP94Nw7/G7GC4wp/gEeAbg7R4/1HuwsHGeHfqLXAAqtA2BpodeQCWW671xHM3Pi/kW2gFsALn/4h38Y2FWwPtG56BGfEOewZcr94he/GAAMQrseeOCBwHrFIWQMskb8+Mc/DjqWF22gPZTnXGHnYoxuVMa4rgIIsB6mf2gn9aRO1J1xCCOHlxkHsdNldpnHNG0HbECeyJhyDCw5NDbeKLCc/R0npCIHQA6vG9b37iP6kn+UaxaZxz+gFt8DqiFLs+QcXkn/e/7wDMaHQXDK8HyK1wC+47M3Q6gzsnLoHTIwuOW68ps3OviODRbAls1C0t0/Z9P/LsNzgvr5lErWfupA/X2SoOefNzOsJ63XaYeBcP52SCDvZrfFzD7GEHOUMW8GpZmBXOd8jFyHvrOevPWWm/Xy/he0BiCvRK+98UZgPHZaLd33mXv0s5/+NOQq+/6jj+ruu+7RgYOv6JXXXlOn1dY9d31aL+7fr1defzWcvGeb6WzkuNG9BuVhNlJ/5ImcA1tt2AvsKNaiOgl8ug7uhDBDTiCsCD8EmGkENhaAF+ysPKtPNwTMooitvAi9I+IxbaRKy6HSslCLhbjkTECYW03lwzKcyseXGQnjU/rWuQM5eZL0AmloE/105x136O9/8vfrCeHNULctFcb7aN4E+8wMrRB2GbeiblQcevi+NgZ2GjnA6lMhS2XhFENCCWFqIUugLORXh3TC2oK7xYFGldKQYL9UJ2lpZW1N1VRTWZKp00/UVEPLRa6qUSprDjS3dFxf3Huhrl/o6eaVLDDLntuR6qlGocdWl3RETbXTWeUkoO+0tDpcU5mVYbOj38811Z7W2uJqAM4xQ8jdVwyLINeyqnWFdV68seMNQOuI8bmOzK3XbJfGNoRtzo3ui/XVVsbO5J5zIwH3kUuLdfG5ecKklIkEJhI43ySQXHbJZVVsSJ1vFdxqfTC4cGw4iQmDOg5XGQe3bHDyrNggPNWzfR0OLrR+djlhU2Gw+5Q+J+llZxMnDHbCt771rfUdbhg0GNwGKgjhIXGyDX2MXerOTittARzC8SGkBoMOZhjGOXkk2FHFmCfJPAYseSWcI8PlE0rALlXssBoMoa04PgBfdn5O2f7RLhYGg09koiw7JTffcksw3nHCCANyGAztwUA7Fw7DVsfGb8N9sfwM4LwHKKYaDuqdyarMVZQDTXUa4djsqZmubrr5Zv3s50+HHeCV1Z5mZ+e1tLAUDM/52TkN+mshwWpZ5sHIDElfBwN1p6dHYEBWJ4seGfy134IlXCeL5X8cWgxLgyZ2tA1qGZSLdzV9beyAjvdVDJra+fZ3GKG87LDz97gh42s9Tg0oGehGZugKGAu+14wW6udcdcxpEs1zDfPehxRQd4Bk5hlzm/Lcdn4DMGF+8lzKcz4krjFwbIc9gIdBuCMnZAQsIuO43mZHBYd/BECmSfo+ED+WBX+bkWWj3vWJ1wKDTA5zsp7keTA1kIFzOHENLzPd0DUwSs0Mcbl2RHk+gJT7jHtjBz0GtAxicC06FB0HWPjoo48GvYvOAhChvgZPKA+ggJyCMO1gKsLIos5PPvlkeAfcgFVLqHMMoFBns0ysqwJIO2JJeqzwDIMsBoQ8nn2Nx7IBeLOHKAumDrrdL3Q7IBZ6nHHGmDLrBHl4s4S1wP1lveqNE4N1/E759AP613U1Sy8Gdb2J8d64q4JMkC1yYEPCLD3nqYod6Y30qQEXQDUYkO5n2oXsrQf4nvLpwxhUc329Jm/0eXzd9nrLukd9zUw1sB3rFeufOJeg13SDBWezTtgh9jylLGSHXcK4t7PtnFlm3rDG+yAZdIPbz/hhLCI7M+Wou8vhOYwPxjz30QbsAp5JOgODvTjzZjfzG30MsGv2Ke/79uzS6sJx9YYDDTgVs9PV/uee19uHD+nuuz+pw4fe0L49e/TYTx7Xnbd9TMcXlnToyBGVw0L3fPyTev65Z3Xg169qSMLwqt4Q2UgXb2Zfca+Zij6shnuY+z4Ah/YCiJqlRr+H/h5tvIwfVRiDOwA34y//vtFvZzIe1ssJDT+DO2ucaN0OZUxiO9JmbDpvSMabgi7dYIp1+vpTN8ptv0mdTnkLS/0oADE8c/Qgz19OmM3DSaWNkM9xipxZw1Jlf6AuTOJqqKWsr+7qqm5dlj7b3ac7VjLlGujpvQM9cvyQXmnvUG96R1j+Ypaz5Wr9lQ/qPLHIB93POOAd+aBb+c2bHQZ9eWeMmIluXWB5xQC07WPWqzj/oNfGM+jZyaUTCUwkMJHARALbKIHk0osvrWx0OBzIht02Pnfbi8ZwxLAF/PHR1l64MJK8+2lHywa3wZ7NABczVLgf5gFOLAaiDUbuN1jFQsguu3NlsZiSdwJDn2uc44b6Oh+Ed98x9h33D8MA5hW7kdQTBw0WBA6bTzwiFIAQDhxnXpTj/BsYuIBMNvC9E2VDCCALx9CG9Ck7aZQzg4XeLAyHQyCPa669NpTjI8N5hkOCKDd2ZLd9MPwWPmAc2ImN2pqTldbAJTuVZa4GR4cPB0qyVBddfLEuu+xyPfEPT2p2dk5vHT6s2W5XrYwdzr7y/qqmW4myRqo8aWhQJuHUoIJdbZ/+VuZKyNmxnsejPhXKJwvxXPyYGEAyiBSDJrHDN+74nKzb4utiwMpMMIcYxk7URjt0cTl2dqkb/wCbHX5lYNhMEIM0ZitxPcC2c905dAy9A7OLce9cQi6D0DGYkw5BNphlh8zg3sl2FmO5WZ7j4Mr7x0T9yeWNG+Trzsgo1M76zcCMd6hdv/vuuy+0FyDdzCL0m50P6vTpT3866DfkB0iDTJGJwSH0mHWzn0Mfuu2MX8ozywaQEBCKzziyADW8kxeOMCh0ox0Q9wkgEQ49DjBgmNl2MOcAbQC3HIaFU2R9hu6C2cX11CEGsWKnMg7DtB7lnTKdCJ0y4hA9/ubZ/A6AQYg4ej4+sdG6m2cbBDPYym/uP4NsPM8HQxiY4p0+II+WAVOcPa7js8Ewh8g6yT+yAjRjw4Q+BvSLgZOYSXWyOcqzAdccmspnxjsnitKP9JlZXaxv5PmL52Nsg9h5d5tjMM3jmfcYdDN7jGfEjDTPAds6bos3Zfid+WqAdqtLh8eI0www/gm/pJ8BKmmLD43xBpKZisiB+QVQ46TxjA3GC+OG9jB3DHL5N9sPhAIz5nk3e5L2Ou+Z5YwcHZ5O3k4+U6dWs6EEJg02zPSMfvnss2q22oGN+5l77tEjf/NtPfjA/aF+11x/nTjAYTgkb1pH090ZPfbY3+vgqwfF4RBbBbToP+Y245U+4m/6hTYxjvjb7DM+W0cYAPuw2xfxZopBLdrMvKRtZpBab2+k67c6drnvtDCwOk1Zva5EDwunKIZDNZKQ72rYG6hVJuE0x6VqoGyqERLxTy/3dM1qpdt27NVucvdpoKOtoX5+5LAOt+Y1mJoN88S6y/rCADxzCv3J2MDuZt0F/GMssK4CkqODkKU3S/jN4bjcY72GTsI+Zr4xZ7gGfeL8rbYLvCbF9tfZyHly70QCEwlMJDCRwLmRQAC0vBuOsnb4wGaAzrl5/PaVgvHI4uXE6gazvCB594+Fygsl350uoEV5BqNohZP5Om8H5dio5Xc+O/kxCzILpnPU8DuLMYsn3wWjchQqxMJpgAmgiB3zmIHik7AwinEYbbja4LFzyDMcYmDD344RzzA127u+lsPJeigYLaMTYvxOuzDgcVbIkQKw5mO/43J8/fb1/m9/yXG/xk5dMC4jICk4f+TVGDHqBsM6Pwv9BLj5ox/+QNPdjtaWFggu0Nx0W0m+pq4GAZA6MSBdxazUmdfC2kCNdld5MVQz4VSoIpyGFA7HJqwjHPPt48457azenTf4ErNuDH56LBhQOl1QKzbg/YwYaLLTOy4blz9ukMb6zsCEgSKexd/MH4Ap5iHzxaAUhjEGsYEv5ifzFMPYp/wZ2OFe5ill4WACHgD6OizQDKa4/hsZz+OAVuiCsSTBp5oFG83BWDYGO2Lgy7qF+sPqQC/BNqHuXI9zQR3shMD+IJzPDolBHoND6AdAKIMyZknxHuc+Qi/ibMBg5d7HH388HHRBiDfAPY4tjDHyD9InyJaQbsrh+Tgp1NE79ZYVABfPp3ycczYl7LigT2H3uq58bxAIvW7QKN71R36+PwbovBaYecPcQzYGbSgD0Ihy4w0Nbzh4bDC+LKs4bNff2dEzM8mgEtcC7DHOAFSY94BXjEnecQipS2B0VlWQE4AImy6AfOTh8ulgjGfka9biycaYmVzUyYwyrqVsJ5x3vekDsxZjAHcczI0/e/x7nsSMLPeNgUAznmNdwH0GX72OIyfr1bNlYBhghOkJk5CynR8t1it2qK3/DLBRJ+aYk9gzLvguttVoJ2PbLBT6ldBB+ph/jGcY3J7rnr9mqzv0incqyUQAACAASURBVPc/+qM/CvOKMRbGWwgrq/Sx2+/QI995RK++eSicUvfQZx7So9/5nm6//Ta9eeSQ9l52gd48/IZee/mg5uZ36PpbbtXht9/SgRdfUJWfHaCFbKgbsqH9MGL57BQMBh1swxm0OFsw8nywHmib+xxdwbqBPABo+OccZRutZ2eyDpzKvot/24jQtb5Wj9AvQkyD3lOldtasgeFOW8P+QPtmd+jI8gm9O52oSivNrOXalye6uEg13W3pzWRZg6Kvi9vTWlkd6u2qqbWkDkX3HDer2Ic9+OAE6uEQfrfdueRs13pe29alDMAvr+mAorB4WY/NYvUputb71quOeDgfxsmkDhMJTCQwkcBEArUEkisuu6JyXhOUvQ2vD/sOBDv57A5jFNjJsBHLQotxz4LoRSp2CONdxZMNlNhJM/jjnEZ89kJspgPydHiB834gd4Novt7vNn4d0uekyfzuXDvcy+LqfCtxXgU7S3b24zZ5QaZurp/zVtl538xhyUanYRkgdJ4wwi9xYPa/+GJw6uPd9ZDfYhQmsRlgNpmgW5cAOUJAmULYS4aTSl4MnG3GJVGEMF8Guvaaq3T5pRfqsZ/8MIBYaTXQzrkpffK2m3TFzq7efust/fzF13V4KddqOq2VsiE165PDqsEaaWsDqEX2DHZjyypRmWSByVUfwlSbwTYmGVMxy8Lz0nMvBsA2M8p9bXyP9ZjBMktwXJfFYE58f1wPj894p59rcfABV/id8Y1DSTuYPzic6Bz+sUMM29HJp2OAG8cT8IdyuA8GDSwLO9R2XOMREAN94/rpTEHA0FsbHFcey8tMJzvYfgafAZAAJWDW+KAH6y0AC+pHG5ALeph2GnBA9xmQh5UD4M31dtTtjHrDgHccdgAqroOJRRmc8MohFgBYlAeIDnhALkEcPuTrgzZw1B2OBvBInwFmAU7C8qJtgCoACJTtcQoLxoBV3H47SzGAZXnGoIvHjnUx9YSVC9AQhxIiA+oRh6faSbO+N0hDH/G3Q+XiE95YB7gP58xOPmUCZsFW4B8yMssjZpBRb0ArXjjQyME55ZCnwT1vtmymndwHboeBWmTC/ACcsFx8MIrXingtPqnDPQLoPV6cE8vgFc91GJrXS5eFTA0oWx+5L+00j9+zWXs3+p0x6FAx2mb2H9d6Hvh59AnjknscNkqfMK4JG4UtCLjljS/K4G/K5XoAD/4BdJgpaR3m8exQTLfZtgVzgZx0X/3qV8McI0wXEK7KCz1w33168mf/qF8fOaw9c/N6+BP3qJlXmt85r69952902Z036+jSCb3y/MshR9S9DzwYwNA3yKF1FoCWQT/XlXmL3oFR6f6D/Ypu8JyN52A8lrbSdx/0Pda7Bh+9Ceo1MwZc47VyHATeajtihtamEZNjTK0AaKU1u3ZQlrrqmquDTn3lzV9L052QxH2uytTqD9Ua5EpbqY6rF/Jx7WqSHL7QakWi/sZ6aDV9a5kwx526whsvtDsO62ZuMD582BDyowzWJUBfyuAfazT6lzlkHevwW+4xw8t+kUHhD7t/tNVxMblvIoGJBCYSOF8lkFxz1TWBoWWHIgZ/ztdKn069SBaK4WxH0ouhF0AcTpwY7zzb6WZhPB1Ay+CRd9FseNgRtMFhJzUG1ry77Dwb3kk3O8uOhgE4t8GOImU5jMXML7PBTL3nXjtUfp4BS7cRQzDsqI3CrGwEnk77zdByGygb5xUDnp2u5194YT1PAXWz0+o2ftgNztMZg9t5zUaG63s7phxbXak/GKjZaKrMK5VFolajExK9Os+Vqlw3XHu5uq1K+3/1MzWSge6562P67//rf62l11/UwQMH9NivDup7Tz6npXROa9m0iqxds67yvpoq1CyHykZ5P+BqAW9xRhMMvdhZtEHKdx5/drrjcXe6MvO4jUEzhxm53JMBWgZ0XBc7s7FDhL6wQ2jnyvMFI9ltMPBLWegWfiOcDXYLrBsb1DiZjH2HJeK42lmFaQQQZIaZw9NOBWi5DacCpk4FBlhusTM0bqTzm4Eq9x+ygP1KW9gUANSyrHwtbWOzgGvJo8Vn58CxriGZOywSZBqHe/O3HRN+A1yBfYWexpnlBbgPQwvH2SezUR/AdJx/AELK4V4O4vjmN78ZnJsYtAeQ4zCPH/3oRyEEjDJxmHGcaQ9rA8wkXq6fWVHIgrHhNTPMhyRZz6flsQFggC538m+eybrkcpAXbaQNOE686HuDSQ4Rwzkzm4myndibNlMHxg5y5aREZErdDSQBVvA3dUA/cx1rl099BExybi47dQAjjE2viYxLcqWZBbHZZgft8LpH2a4z39NmAF36yi/AXAAbO5SW5Wa6gLIsS5xQt83rlwGtuN8pk99hpTE+eCZAn/NKOaQ2ZjFvVo+NfqcuyAmZmonN2hiDVXFfu+6Wrdd+M7kdqsuzrC9jsNXzE1DTjO44RM06jrY7LI8yqRNjH9ATsJhQx1dffy3IhTFyw7XX6cmf/VTvrC3oit179JU7P6UnHvluCCVbbEhXPnC3fnnwoBrDNCT9JiTy2V89o9deA9Daeg4t2zOMdcY/4a/Wk2ZmmcVEmxzWbEbX6YzRrfTrb+oe2u8cTwa6bUO5Lz2Wt6NOBrROBmbF6876GpLWepDEA8qHwfao0lR3fPLjeuqFZ8Opto28UqOQmoVUVKVyEuI3M+VlvbnbBPjtDUJ4a6dVH3bgcHczSPmONQVQy5vH1tPMKca35x/18ZjwJoLtbcph7LO2OCLCm2HOl+UNX+rgUGTrxe2Q+6TMiQQmEphIYCKBrUkgAFo2NGMg48O+A8EC5NAIO9YsdhhH5ItgZ498HjgAXgDPxEAwcOWwhdjJYcFj8fXJQnZ+eHZs4Hvn1A64Ze58Ht4pwrjBEPbi6pwnPu7bz+N759OwQecF2s5yvNPldjvnkB330zEGfaKOHQrnt6FOMBvWer1gJMQGuh1eGxtbG7KTuzaTQM3QwnEZqtVoBVZWwTHkjbYq2FNK6vw5WaV2o9LFe+e1+M4hDVaP6w+/+Fn984d/T723X9XRI8e0/8139f99/bsqpvdpuWxJra6WV9fUbTUCO6tR1acahbkThRyGfFoRQ8s6xnMxHp+M0TMFZjYCtCgzzjc0LqcYvLEhfLId7XEHMAa6zZ40eOydXwMRfM8Jn4TGoAPMVmE+U0frJZx6nHuceYxqh5ZZl2wENsVA1FaAwM3Gjn83IB47T2bZcKoq8gMMQef4NEg+0zbAEMACgCLYWfzuvGLIAiAKuaCrzNYy2G6Wq0ENnoPTgcxxYAzy/PEf/3HI30WomsEAAz849NwHmMXf9APv3GvGE2sAffS1r30t/EY/wBriOYBfAHLU0+Ca+wSdSRne0PA49Pjm3QCXmbDWezCzADrNrkIuhKUiB74DZHGSeO7xMw0Oxeu0+4c20y4+kzcSNlo8VikDkA+wDieQtsEGM5Bone9wRbPPqAv3AHggS5gMAJh25uKxudGYch3MLDE7F5nQn4CUlhWyBqxw2e57r4fjczS2UyiDcWkg1IwtrvFYidlW1jNcD9iH/ABXvRZSPzPYTneubHSdmRz8xvNpG33sPFluO3VExswbHwJgNgj3eMx6jfZpx9afXmO51ptrdrwN8jj3mseJr+W5/MZcAIRnA5DE47967leamenq4x//hDqdab3y/As69spLurAY6o9uuUUHnnwynID44sIJ3fDP/pmGey/UWydWNSgKXXrBHj399FN64eAB5UW9eXGyfjyVfGkfckCOALUwzwzA0We8rH+ZK4C4ZoHyTG9GnE0ffpD3IjMDOTHAa71zsrqNy3q72uB59L41ilNgArgvlUWdY/Paa65Vs9PWL1/er7ws1M4TtapE1aA+Jblqt0KKhGIwrE9SbtSnHaZJpWo0fmiD9S7h7qwtjFVC1h0+jU7xuGcesNHik2HR89SXfLpsKjB+fC9r2d/+7d+GUEOzXRl3rGHoPG/YIHdvxpjttV2ynZQ7kcBEAhMJTCRw5hJIrr7y6ioGrzYzVM/8ER/cHfEuOkaPASESi5qeT9hQzDCwobmZHMzG8MLuxdQMMDPC7HSaycT3TibtHSc/yyEJBrr43rlIWFDj8ArvZmN846RwnVlidqjsFNkR4h4/k/q6TnZi7JzZOThVz5GTycY/TirOICE8yBMnk6OVMRBwjLiOsmkD19oQ/eBGxof/yacyXAOglYySqTZa9UF5ZEVJGsoLGHmZ5mZndMtHbtDrB1/SsbdeV6NaUzsZ6sH77tIVF+7U5Tu7OrGwqKdeel1/88MnNWjtUC/pKOvOhTIy8gVxWPcI0KpJWomq0Ul84Ww+qjFir3gMen55jIeaZdk/yV23GcAVA1p2YOzYeqyN93IMBtnhsePtevHOd3Zwze6wY2ZA2ECAHU7GNL/Z2CWsAaAEtqKf4UMRuJd5gB5izgCsE/bA9Z4bcV3djlhPW2fZ2Ynrt5nuiuVyMt1vwMQ6x6AMnwEjaAtAHNcBDABcAco5hA89Q9twlrkHFgx1xnHAKbdM4r6PGX1mnvqQDTNSuQan5uGHHw5hcDjg1IV/djooG+Dos5/9rL73ve+FsEQDWQDvtBm9CXuMU2fpQ8AeHGfnIgSc47AN6mxZO5yNuhl4om3WqQYZDILxzsYJzhfPcximQVf0JPJw+XbcDGQYCLFcvJbY2acdDgGkTrSNsRSzAm+++eYAaOHE0TZYZ3bcDMzx7pPxrKMpD8fRQAfXwDg04Oi6nEyTGvyMwTXXm2cwhjyHaQNAHGV6zdoIKIyZSdYbMYjtueo56jkcr7Muw7IzIOj8ZNQl7o+trhQGKAFheb4BdLOKqCuy5Pn8g7kHaEOdudchic4Lxf0Gr5AN9/NOXdElzBPaQP0tQ57Lbx5Hsc4wgIk8CLVlbDAvQ765vC8lhaZnZtVuz+nanXuUP/+8rlhe0AM7p9Q8fjTkSnxpZaDFq2/W/rSt/Ws9abqrS3fPauHEu3oTgL58P9t9HJg8lWy9yQEAgQwBJ6izT2qmLdQXUI42e9yP23Jb7b8P+j5k5Y0PgE7aiT4FuEFvmDU6LtPfFKB1SvlAAs9gWvV02w036dcchFD0NciHmlYjMLTaaUP9/kB9rIYq0VTWVtZoqpdUGqpQkpTKhzXrEjmYfU3+QdZNxgW6n7Bz9J43k+JQQgPI2KbcT4i7Ny3Y5OD1hS98Qd/4xjeC/nM4L/eh+9DTjD3u9TrgzdgPO2D6QY/vyfMnEphIYCKBcy2B5KorrgrubuzYnOuHfJDl2dn1jimfnTCeBY6kwrQ9pnWfiSwMCjn8IY6/N6AW7+7bYTYgZUfUDoATBztcgAU1PiGLsryT7TbFTDS3146Er7VDyvMdTsF3BsKcy8OG8qZOcZSAmnrgwOPY4uRS994oV5YdSYdr4diZQfFBjovf9mcnac1cSEnSzi55lgUGVX8wVLNZ7zbOz83owr27dcUlF2rhyCG98KuntXO2ozs/+hHtmmkHZ+iJn/9SRxZW1a9ayrO2hmqoPTUdWF/B6SRxCmwSDNNRnEIAWULo7nuAVuzY2nH1rivjJ2ZWnA7A7nHO+LLzy9+UaYfP5YzP59NxrAw6WzeakUlZniu0w/X2nLIjhgMCmMDuL4aywXSzRrgP0AXDnN/M1jH4G+uHGKzyuN0M0Dodx2YjOcfznmc4hMP6iXsI/6FNOOAAcQDqOFrslgNo21lnriMDQBGuwREzw8RhTzFrBd3nMDoDWHyHk4I8GI8OwfrSl74UdA0MW3bSkbfDUwCR2JWnDHblcQgNpiBvwhVpF+AOzCAn7ifpvNkr6FScHt4B5flnQMvACW0BCKB8hwwiB+pCHbjXGyleCwwiMQ5wxriXuhjwoM7Ux98ZOI3HLN/RDjZlCAU0AELZ9ItDBy176k5fGdiLNxRiEI6x5c/Ux+Asz+KFrD0WN1sf4nXHoLY3eygbZoTnFPWHbWe9EL/z3HFAz589Rz2GPBcNLBu02QjQso4AcAXEgeHDdwam/YytrhOMFcY95TiXZAx0WhbU1adrEhLKwQbMAWQAaGq2mAF+z1mDVu5zM7+trwC4mJt29v08g6XUj3UYcJgyHHYaNuIy0mFxumeuPbsvUu/YO7qkUequmSl9YuG4LgQ0SzO9OtXVE7t36+8WlrWotvJKmk6HZFPUMG1oWGwd0DIjE5nwN2zJuE+s8w3sAOYZlDWzaat9dz7c5/XS9hh1oq2cbM14Rnf5GtuUH4QdP77OhDolUtrIlBSVppKaZThsSGmrqd6wr4wTmPNSzaShVqutoqw0LErOrlEBFtbIVBYDNbIa4I4BWsY1OpYXehwwis0NnoEe8IbHt7/97bDmML+xSxnfbC4Z3GcjAdv/y1/+cijDJ2Xyjr50uKfHl3VYvGl8PoyTSR0mEphIYCKBiQRqCQSG1odNGOMGshc8jDXHyWOYmoXknXsWPYyB+++/Pxg/OAMYP85lEYeXfNhkcrL6mmnhHSUcRBsh/Mb3sdMUAw+nkkFj5GDiQHEP7AYMDRxEQLg0q5OC8hsy9665HYmzdRh+W/pnu9pR5EVwbvv9Xn2odlqDTI1WK4SCDPM87OhzElVSFrpk316tLi6o6K9p0F8LDK9mqxkcnsWlFQ3ySmuDXEucdNiakkg2ryww8ejTMh+o22lrbXVJTdgDI4ZWzCoxGBs7qXb4uS4eJzbOY8fYToydu1PJzs64n+l6xE7A+P2xkz4O9vg3yrHDbUfC9YpBCa4hpBAQgDnHXHC4lfNxOME8DB4ngscJhc1k45xnWC58x8sAd8yk9LyOwyBjZ2Bc9gYTKM9sUoNozpXkOWsWlUMiGROAWhj9ABF8jxMAOONrA6g5OsCChO6MNRwMh9jZMTDQ7n62nA1oeXfcQA3lmO1Em+PcY7TFjCmu517v3JsZy/0+7RV5AkrRDq4nxA7nx+Bj3OceK5ajw7fGv/eYMDBkAGhcx6IjYbN5jaJNyI/rfYqX8zm5HnwGxIKlAJAGWAFLzWCaGYBcz6YNrDO+A8zCmaMOBig9h+L54HXVfXeyjR236Wx0F7ma4vkG+8tjwcyqU5XvOhrQdr+4DWZO+qQyyvIGEPPJsmUOAiwje+Yq48EbRHH7Y8fd9oaftZEMvVnEuvjjH/94/eAIxqeZmB5DnvtcSyiUQXnq7L+tW7x+xrqHttS6vtYPm4WlxXKNdel6v6aVqrQQa0g+SLRjZkpF75iuOXFc/3kypZuVaa2Snpud0v+1dlyv79mnpOiqUaVq5ivqtprqD3lKOP92Sy/rDuSFfJxewfKwDrbNZoDfoCSycP/E603cZ+NyiGV6srG/pcZs4aZ4jXGdnYqCdYVxSqis9bjHtufBZoDzFqr0vlt4jvVNDIpTH5hYSZIqLaV2EXjbylNpkFXqtaQyqdQKebQSNcqa1d0DvCI3YZkoA9jKB+qMbAtvIJmlyHiApcU8hkXL5gabAwZt2cz4+te/HvQ4DCzAq7CBNz8f1lZ0LYzi7373u/rKV76iP/3TP10HQ1mj4nFztnKa3H/2EvBY9py0zorXsPG5/kHP37Nv9aSEiQQmEjhTCXwoAS030k5K7LjxtxPxxqwPlCILIjvnJANmkWOXywwr5zuxc3emgjxfr7fhb4d+PDn9Rov36TgskHEsM8pmxx15EzqCczDV7a4nSY6dgfHF6XyV24e7XiSAr3fgMSYbrUydTksnlhaVNhvqTHXVbLd19Ng7ajfbIX/FrTfdpN07dqjo97S0vKxDR9/W8YXjuvmmGzTsranIh1pdXVNRpTr09jENylSd6dlwsiH9S3hAllSaamVgZ2HXNXYQ+HsjZ4LxwJyLQSEDKQYBXM6Z9IkZU8GtStP1Z3ssxk6p6xY7AeNOq58dA74x2OYyXFd0jQ1ngy44ZewAUwczFbne4STsHvtACFgjGN+wNMweZX5hiPMP1gcgBfW0njNI5HlJ2QayYwaZ5/f4XIzBpfHQHdrqHDUOGcOxAFBBl8YOt/vP4R/UHyfMO+uEB/EdwBgvdsphqFnmZljE+t1jh1MCAZ0MSuCAcD8Aj507jymDa1zLP+rLPzN2fDKrAUOzVbnfgKgBf39n5825v7z2eJzxznf8btDe4wTdi260M8rf1CF2WB1W5nyPDqeE7QPgxvPNSmMdw6mlHNpAucjmhhtuCGAWrCOuNVBmwDJe42L9Pw72biegBchpuSMzn0Rp+Xm9OtmctzMTA1puC+9mBBv8df8YBI7fYX3AZmNuOmeO54vnyrgsxtfI8bnEZ+Y47DbnHjMrMd5442/rP0L/6C/+8fL8cbiV2WM+STTOfck4oSy+GwdbT6U3NwK00N9lf007Ol2l/VLpsK9OMtD80oI+t3ufdhSVlspSx3bt0LeW3tXR7ozyYaoMWnDZUxYKSKXq7AAtgzOMW7fP/RBv1Hm+IUdk5U3KM1kvxm2UD9ohtv6l7bTHYLR1MHOHttLfzHvq61BjPptNeiYyWL82OrUwkK432PJ2+QDzrFuA7NSZqAeAUIjbZD7IApO/UpFWGqbSsFkDWilpC/gdprcSFYwZ1mpOY+Z7GKIDgLH6ZELefbAI6wZAlU8H5iACxjygLvJxqD8y+8xnPhPWSX4nhyH1M8uXdYt6P/bYYyF80Xo6nhNbkt/kpnMqgZP5I/EaENt52w3mntPGTQqbSGAigXMmgQ8toGUHyw6bJRKzFhwaYnYERgBOAfHxOIs4hXbi/B7v9J0zKX9ABRkkcNv4bAabnTo74K7i6Rpy1chpsxHArhgOOyd2BWbEyAibLDofROcn6q/Vu/btVqZeb1W9wao63Y6SLNXM/LwuvvQyPf2LZ1RVqdrNDgiUppptNZRqx+7dqjptvXTgJT30wL2q+qsarCxqujulXm+g1X6ul159U0fePUG2C6VZQ912Sxl5L3qrajWzwAbzLrPnlD97XNrwMEvL7AODFbGDaimeibFisCG+x+MxLvtkz4mdVDvYLtNMLTvgG7E2+M2GPs4t+gYHAMcjZvDYGON7wvYArMxQMHjB9+gtg1fMYxxlAB3PYTvGPMuOT3w97TTQ4nnrexz2GXbYB4PgQHCv22tdauMScAoWEM4DYZXOrQQ4YCaXnWvaDCCDcw8bxsCJGbOAOgB4L730UgAVeJaTZDv/D6AfYBZsNp7F9XyHzPjMM+JxRj3sEMcgptvjvCzxPeMgSAxWWcYblen+8xihTO6lD9CJgG1ONB+He3u8cz3/kBdMN+rhehkE4RlO8u0QSRIXcy3OGNczbsgRgwOIswbYRTgmfWsWkNlPrmus73+TgJZPyrRcOUgEWXkebaY1PY/H57bvs5wNPLqPzL4z2Mj3DhN2vibkxviJgfbYyR1naFLGuBw9v/iNsclYdXkx8BqD4ugKxiUsRt65zwwlxrgBXm/Oca9ZO56z8XM3k6HrbRl6bjcrqdkbaLqoNF+luuO66/Sxm2/Uy88+oyNvvam3j7+rXrutdO9eHVxaUq8BI6tQ0sxUJIx9zrrNQm6krb6QZwyqe2yiD9x3lrlDTrne7DqPK7fNmxoxABrX7XwDtBiTTj9B3fibF+PBedjMjOV72h5HJ8QbOmfaB+PdBjA1/vI8oj7OUYVNfWJhQfOz88rXCD2twSv/A9SqUhhZlcpwkAxQVg18AWKF42rCO+1sqbdWhxDGc5g5wvPIOYdug9EIEOw1h+uZu0RfoOvYSGFNQX7oR+TCnOE7NrfRoZyCC5DtsWLg/0zlNrn+NycB69B4np+u7/Kbq+XkSRMJTCTwm5TAhxbQsuFrw9zGmI0d76jzu506jCFyMrDgYUBjMFohxgavHbnfZEdsx7NOBmg5LCd2YE62C3KyepUF2Q5qZwAn7FOf+lRwbu20Hx8xJmKWwrjRvx1tnpQZ3JRgEIad+qRUVebKskRpIw2hhtOcYHbdDXru+f3q94cqikrD/kDTnSk1s4ZWez2VzaZuuPEGtZJKrx14UWtLJ9RpNdXuTGnHzt06fPTdAGZVSRZ2iNlgbTeBwwpVZSEldQihwSoDIgZyYqfQzosdmNhpicdl7MRuZryYMRSDErHj5nFyMmBrHIj1db7PBv24Y+3rDGiYgQMQExIuj8AigzkxUOZQP9g1hJPhYJvNATiJUQ4wwncwcQhPJJwsZvo45wftd14cOwRmG1GOHQXrOgx9G4mWHW2x/Nwuy5B2wRCir3yaI/U3YDIOhiEvvqNd/HO4IN8hG5wLXg7Bs+4yEEA9uBZHBAAHRlfMbDNQNw4SGSzi3Rsb1BFdxcu5V0Kel+EwsMZwmqgj1yBbWHKsFWba8QzAJfqEOqD/zATiGv7hbCF//jY4aTaOw90MGnrticOGPO5jYIv7DbrxPWGfvHAkCUUELKQMZAM4aGAtHqPjTlu8BnhOud9PNsfOdK3YSCdTd+dvQj6EXwL8xf13Jro8BiTcr2boxXM9Bql9HX1J/9LvALUAxzDG4nA/rjUYYod3XHaxnDcCwH2f5xLjwAApv2GXANrCHDdLkd9jhpbHAN8b+I8BLoMg1rObyTAG6tyvDdb1tb4uaE/pdy6/Sv/Tv/lvtas7FXKw/Ye/+FP97KUXdSzP1d61WycGQxWwN8tcabuhQVqoJFtjCdNm64BWYOjk+fopo2ZkxZsd/I3egCEEGOoxHx9E4zZtBlht9vtmctyO3z0XkIN1COOCz2xa+HAHryUnA3fPtG7uNnAs9+A4U8usOdYBAKaQA/LAgfWcrFXhu0dM7cD6qlRmcMYBsMi/Gazv8DmwtgBSR8wuIlaTrLHOmrIeZG46LxbAL3of3Ys9D2uLQ0BgYmGTwNxlTgFqMXb5zhsqrJvoH0Kf/+zP/mxdt59OuPOZynNy/bmXgOfG+MacdbL177l/8qTEiQQmEjhfJfChBrQMVHnBR4l5Rz9mHrComb7vXe0nnnhifacvNnrseMU7uOdr521Wr3FAy+wLy2iz+0/1e6vZXGdlvX0LbQAAIABJREFUYECSFB7DwiEzMLRw4HFAMSRsiFmu48y6s6nL5N73S4B9z2aT8KqWmo1EvbUVNRuj/HKNpvKy1AUXXqyDr7ymufmdwfFmjnByZYHBzK7oKCdLM021fGJBM1Nt9UYgAHm49l5wkRZOLGpxsWYc8azhoB/AsxD2kefhNMXYYQrm6+gwAfo/BrcMQNs5MyCykZF+ug71+L2x02LndCOnlOvi8Tl+jYGJ2FH237HD7HARysPpwtDGkAaUou12VrnXgEzMSuA7dqI53Yq5BFsLcIX+AhDAuMeJw5kA4KIfAGAAlQ1KuR0+vc0J1qlnzGKxw0hdnJfG+iM2Gt1OgCecAcpzHRhD1NPOthO6885vvNtRdTu5ljJgoAHKmF1m8I3nMZ5wWAHwCB8xI8OhVegfM7LMTDOjxetA3D8Gxww6xgwm2oyTZpbURmMtBi0NmLnfDeBajmbCeo0yE859z7N8rYE2+hu96XFHe91vBr34zHhiXFEHgBj0LGMEOfkwEZ4T9zPPMpASz0f+/k0CWjjB1J02IjMODKDeHnPx3N1Mv8fAm2U2DhjHc9VrEO+sWR6nsAgZ6zjC8Rw3g8s6I95Ei+f7OKDlnD688wz6yACxGZ4eL4wD53EjBMpj0tfH/c5coZ/5LeQ4XFwMzXMu0HHw/VTyOxmglQ4H6q719e++8i/1x1/8kjQ1rXdff11/+oNH9f/+9V9prTOlpD2lcgDolCqvBsqzUr2sZuEQSnY2gFYMYBnYcig17wATHj/MFfrMfe/xHcvBv40D8+M6PL5us3G3nb/HesfOu79jnNL/tAWdHwNasR7aav1iQCvohVFBMVPLbDjWFQAjmFlmyXIgEKcc8gKkCuyrqs6VBaAFggVwBajlcETya3Hd9JBTD6VeI1WVZesgshl2DsV+8MEH9aMf/ShsPJAoHx3JRhDMVOYEADnrEuvCQw89pO9///shBNt6h9yPyO7ee+8NBzF4XY3n+lblN7lveyQQ63nbB3wXr8GxPt6eWkxKnUhgIoHzVQIfKkArNnLN8ECZ4dCwmGEQYhhyHYuawRVfa2cF44cFLzbiz9cOOpt6xc6BFT/GD0ZBbMiNOwSn80yMHBtSZqsgfxxrWAs7RvlxMLoxeth9x9nF6MHgPBOH5XTqM7nmPQlgkO7es1d33fUpLS8uaMfcnA68/LJ27dgZkrWGpPBFqUazpSNHj+rAKwc1Ozuj++69W0/+w+PBWMb5+lf/6j/TI9/+TgCmwklxeRH6D4OagxUeffTROsRgbk6XX1GzWv7hSaj+RQg5HIxyYNg5jMfjOGhC7W2YMGY8j8fHSTxWT9Xn44bN+Bi3TrDDaCfX19nhHA9Vsc6IndcY4PBzATKQIcY+eaZ48R3hEYRJ4ISZOWV2lMsxs8SJ3g2M8U4ZzDsMdcJ8efHZjg2faQsMIZ6BgW/nI06g7PpQXydQ9ql83vmPGSQGH72JgM4liTXPwjmATcY/5jknC1pOXA8YZaasHQb3N+9cYznzt5lcPBM2FvUIBxiM6orcYmbZOCvMOXQMlozreYN5lBmXY+AHGVtWtM99bcaTy3Wd3W/xddTRjDCuc+4ut5vfDVQ5nAjZsG4RFs8Jjj4NlufxG3PPjAQYsdSNccDv9DcOG7o2Zuy5rgZp+ex5xnce5x73duhPtTbGzvZW9S55vlgr/ByAXsJ+eDmv5emWfTJAy6y5uG0GVGmDc3ghR/clc+D/Z+/NniW7rjO/L885Odz5VqEGDFVAEQAxkCAATphIcKZESpTJloNt0Wq37eiO8BDRD3aEI/zqv8FP7QeHHbKjpdbQLZEiBblFigQJAgQHUMSMwlgAap7umJlncvz2ya9qI3WnulWgQOAmopA3M8+wz9prr73Wt7+1NjJ0gXW3z7+Pt2mtAIrvvOue78f5TnN1PSgDYzGw740kvMsacyoAFseagURBbPoYO8I4tD6jswa+trpgtBaglbRq9dpSttrXAzfdpv/+D/5Q02mmM4vn9W//9I/11BuvazFpa6Vio5FE7bQt1YWqOlfRKsKGMDW1FS+DoWVAy2C6+9ALIbbXZvPaViGLeOMDnx/b9/iZYz+Iv98pgJZtfmwfAawZ7yxmYAdYyAAEZuyPL+TyebuvcUArjIHRxczUwmZ5Q6D77r032HzsVfAF22molwUXi8Lvabhg2AdZdUJtNSmpmnTDwNpKapUBLauVsSMzf1I7rGhSsWPw12nZX/rSl0KqIKA+8w67YH7iE58I4BRZGCzqYE+ojcf86KLx/MaYATRGll//+tf1Z3/2Z0GOZkXu+Kbb1Zy39zzPV/Zd7Ot4ESv+facP396+2Ln6jgTeiRL4jQG0xg0Uk5xXQJnUYCvY6WESdMFMgik+MwHjSLr+igur2gjG6QRmT7wTO+xS2sQzOc3Bxp/J3WDBRkHLZvdhJzs7Gw6ScKJcxyFrt8MKKmwDAnvaYQaBt3/f7B47v29PAtSo2LXnKt1337164uc/0+c//Vk99sijmp+d06A/UJp1Qt2rO+68Uz/40cNaXl5Uu5PqgQfu1WOPPhIKvB+4+mrddefdeuPYSSlpa3J6Xt//wQ81GAy1f99e3ffxj+pXv/xF2BFxdXlF87vndeddd+tHP/6xBsNcyysrOn36THgAB+/+2wCEx3QcIDvYjlfgHGhYX9cKSMYl5UAm/t7BCu8Ef/7ssR8faxswHvDHAVAczMaBkNPoACYAs2BkEWQ5KGaceGc62x+/G7Th/rCVHIhxPjaL8QtgTMBL6gVpUlyXexDk4qTj4HMs7QAEIfAB2DK4BfhPn1BThKCE3wmK6BfbC4OQtqlOeeF3xjiFeLkO7aVuHumHBgm84QZtNfjkfjX4ZhDBrFHuw7G+r4Fx0krigtD+nefHjhkUjEEBrhXXkIkBJ/cfsolZWDwX1+JYp3j5fdxOjgMoMRvYgJ11zABgzBSLg2zXtjKIS8oZukEdJ6e8cT9fx9f/3Oc+F+YyQA763nI062g8gOcZ3Af8jXxoh8FTy+jXBWjBlCDV1C8ALeYF2uO6UJdi/WKAmWeI9SwGtJCjAU+nnTLOGCeMG+Ys2NtOFfbcxjUMGthejOtBrCdmEdqOEUQDOBqUNmDqcW/wE0YmY5JFA16MafrXtdg4njbCUILVxljzuDGD6VKCubUALbanGxZL6qrSrjrTZz52j/bPzenlV17So//wM6Vz81psZVooW6qSCWVpW21AQVLba9IopUIJiYeX0oVvOTbuT4OC42A4/QHY5x08DYLZjl3KzccB3bhvL+U6V+pYg9jrgZX0uRmtbLIR0v5H49k2bLttWQvQCro9uiCAk+t4pUkSFjawQ4yhsECUSsOsAawm8mbnwqrV6AMLauFKVS3u4/pawF34LdTZAvBKy1oZOyWOngnbZd8Sf5L0wr/5m78JcxhjBkCKF3MjbQPQYuzQNphcLpRPhgZtJE2exYPf/d3f1V/+5V+GxVaD/+P2frty3Dlv+xIY9/E8P9kfs42L2VnxosOl2MDtt3LnzB0J7EjgnSSB31hAyzV5CKpId+MztUSYuHh55xdvw20mhoEuDKSDVju5Dsjs7L+TOmo7bRkHtHhens1pLlxz3PBv1ZGLr20HH0ccJ4IAwWwGswhwOghgYMcRAG91BXk7z/1eP6dhaF2lT3/m03r8scf0gdtu108f/2nYNWh6emaUjtTTb3/5y/rmt76pdjvT/Q/cpwMHrtXx48f0xutHdNv7b9Hi+QU98thPdPeHP6rllb4ef/ynoWYJq57XXn21Tp08rldefikAK2EsJYkGIzbNE7/8hxCgmh1kFpDTYgxoWAfRO4MpjFHO47PH+XigvZnDspZDZL2Iz11P3wmIY1AgDvy5zjhgEDMGcKgBfFi1dvDsQt52zAyo2AmzLYqDN6/SO1CNWUP8jZwIapAtbCyD/LBDCM7pK6eq8RtOe9iBdGLiAphghgOAFmwo7GW4dl4EOzE3MxsC7E6vE8Ayivmy+yX37bQ7evONN0NfXXfNdQ1wmQ/D+QuLCyFoQNYALyw60EbaGgdf48CjgwoCdnSFQMksKrNLuZ9BUgNt9ImZn/HueTGI6f53H3Cu2WGuTcUxcZFp62nsLPt8B9gcEwNW1q8Y+IiDTe7hXcr429chGAMEJT3GbDmugfzRH158jx0lzYbxxa5dtIc2O+Wb9BnOWQ9Ei4EtP5fbMK6Pa9nSGIDerq2FZcLc7TYCzsCoMHCLjm7n5f4eB06tV9abGKhGdgaPP/rRj2pxaUFPP/NMAGaqstJwMAxBeG8ESjfgaYsczXBMYJmMUqn5TNBeV83ubMurKyFwxp4+8cQvlIfxkaqo2Nm1ErWGYMDyL00zTU/NKG2nOrcESFmqypsdYGGspEqU5lX4vPfgNdqzf5+efepp9ZdXNNFtNpqgZYEhRR3D8GqqbDeVii6+QiUjfqKtNWBCq7lPC9ChVl0PNdHOVC6tKilKddkpNpEmZ2f0xqlTmpjfpZWiUtqmn9jWtlRSV2rVo+dqpREEcuk9aR3jnT4zY83ANfpqBizsG14GsuKFNo9Fs+GsH+N2/62AViVYaqF4eStRhWxGT5NUzc59Bnf4LZQ3RxdGO/SZeXTpTx31zwiUj0F2njleeLWMkA3jnd/MbvR8tJ02GGgCuIIxFWRLQfdQtD1TUqeq82ZH48HqGe1JUt3em9XqykCvZy2dTSoNkjyAVa26AbIqwCxqe9ZJSEdlh8MikZbbzQ6HGTXXqJ9lLldgTbZU1GwyALjVDkyvLgsP3VTZRKqirpSkHVVlSysrA6VpoqWV87p6/14Vea6lhUXt3b9fx0+cAD8bjbFU01PTOnXyVGCWh8L1VakzZ8+qQIdJiRz5xWsVw9+6PLdfP+7CuN36zd51R8aANg9ne+15yuz1C30VbHEjc3R/q3HMu05wOw+0I4H3sATesYAWhgujZWaDHRMHd0ziODSswDCZ4xDj4DuAvJwJ/d2oD+MsFDt4axn+rQQsm00YnpAcPBEoELBBDSewtmP6bpT1r+OZxlfWfU9P/MiatEBSwGB7ACZ87WtfC7UiACa++c1v6gtf+ELYoc4shG984xuhqCrgxvTUVFj9ZEWTldcf/vCHod8IznCaOfcnP/lJuB5Uf+8qBGMIlskjP/5xWDU1oGXwwClztNfAgJ0Sf8czwEhg7MdOfLw6FwNidmCupEPj+8YrgGZTxODb+FiJgTeziczCMWNpI4crDqwuR4+4DrKmr2F7kA5qkIN2EMADhmBjAb8AF7wTH+2dnphSRlHesEreUlkVKqtSnYme+oPVAASdOH4yBNRTk1P68N0faTYjaGdNAJ0o6BwFrrkXjBzeT508GYAzmCWAM+5r2uaC9jz3DYcOBd2hmK/73frhoI1nNJjEbwY/x23LeJ9Y73wcz+uFDxfMt4zsILvGWZwOF4Nl4/bVgCXnG7y3rrjdDladcmoWlq9rUDfWddqFLYX5Ctjn3bnidBkDgL5OPG5Cfbs8v5Bu57aMHxsDANbDOMjYzP574cjtisc232EzDNpxb4qw85wu0o8+XOorBqoN8MUgsMG6GNQwW5Tnca23Qzce0u7d83ru+ed08sQptak7OMzV7fZUFc3mBmVVq9vr6vzCeXV63fDd8sqyZuZmtbq8qqqQJientTLohwWAot/XkVdfUVHmARgC7wn9m6QhZW91hQ0Vas3OzGtluKI8G4jsrG4LJnStflmprVRzJbUHC7V2T+m6Q9er6g919LXXtbK4rE63p1a7AZUBZALrZcR8CTZ2BGpdAA0CVjFKBQugF0waYAcpwFEXMDCnh13skYBzNOWQwuvygv9L7emL6duwk2CYGti2DtCf4wsBrsXl+Ybxx/zInEbfWy963bbKfCUAJnWnoyKhRpjUqkihqzSRZmoVRZBXjm0EFAQIrAFmmtpQgDlvx8vjjmfBbuEHW8c9ZmNW/nbaENqeJSqHQ03WAJzSsoZS1lHWmlLZrzXZmlCxck57d0k3t2p9uX2Vzp5Z1F+cPq6l/bs1bPWVp7X6Saphi61i0KlE3aJWt2qpXdQaZC2dmkg0TFP18lSdcgRsBeUqVCVVANIEkFt2QvpiJ2w4k6voDrRaDtVusytsok57Wssri+pO1SqKVbVrvusGfR4WhVppO5RC6K/0w0IMKGRdAsA2uy2GZw7ZkE2/kYHQX2lki554kc0LMF4ER9a202aXBsZkK1E+LC7Uk/Q80oDGbCrdgC6xH3fRpjbpl+/lF7IwMB2n08Y+wntZPjvPviOBHQn8Ywm8YwEtG3uvPntVnpVbgjQCZwIkqPwws2D9eDXP7KCdDr9Y6Ncr1A68HDzFgclWgKytytQTv8EStmmnr2CtwBKJg4+tXnPnuLdK4K2ryo0D5HGDk/7JT34yAIiMFWrGUXfn4Ycf1le+8pUAaLkOFufADKGPACE45vqDBwOYRVoO/UbqF8AYwQPjj3MBs0gVIt3MKUPUxmGM/vRnP7uwY50DCLfPgeU4eBMHIwYbYjBjXGdiACvWXbMHL0dfxmXr8RMH/k4nMvuT+5nJZcYVvxHQAuIgSwf6GwG6sZO73Wcw08uBHraSBQD6Bgfx6aefDmOQe9G/gJek+RlwdBrWuYXzITBcOH9OK8srmp2Z0a233BL69oXDh0MNtvff8n4def0N3XfffSGVBDDSqVUARdhmaodxr8mJiVD7hzSh2Gm13rqu1L5R3SBsu8E52mtwCDn6nNjWxKCRZTdu42yTkIWZH9zXfcLv/GZQ1YXquQ5202xD67Vtagyc8XcMoPgYM7W4PrIxmxUgxy+Ca3432DI+fpAzYxBmihnJvp9lFDMIfV3rqcdHrOOeM2OZbjT2tqKXDrC5dsyy49nuvffeC7ug0mbqsPHOM5tdtZV7xMeMA1pxrbW4P2L7YCDD6fL8Nj0zpanpKfV6XZ08cTKwmACeYC26gHyWtUc1dxKlWaYzZ0/r4/fco9dfPxLSspNWqtWVVfU6PX30ox/TE088EcY/115cWlSlUhMBHB6KGHeqN0XYrmJYapD3lUxQn6oIjJZWkgXgJIMlNqxVFrlW2rWmZmd044GDev7pZ8P9YLIMANza7ZDw14TnDdOowa5Gc0SIqUe1ikacmGoEaME0CocScG8QU28GaF5q313q8YA52BRSum0z0Jt40YBFHUB6615cs5DvGPswTRnnZuWHBYyi0Mfv/oiOHTuqE2dPa2U4UJKx96NUUwRfLaWjClBlSJtrGFq8QiF8yG9vE6DlOZR2ml1LXzDWeHbPHR57lypXji8BE9JE1TDXjNglvKXFpB/AoV7dk3LkUOrQ7KSuHp7TJ2ZndPOx88pXcv2sKvVMJ9VLk22d6bTDTsgAfjkMbLU0UVTqwMSqKuWptNTh95Ym8iSwtAIMG0RZBpCJFMQK9LduKysTTRYNoLWcrajVzbS6mGuyO6tBv9Ls5IRaxYJ6iZQUMPZKDVpSnrZUpKmUZhrmRRjHnaQNqhTaAVOSOl5sZmAgshwWmpqYvJCWbn1Hbzx/ONsBWRs8peVhA5CyCrbdaevoqFl0wRaFOnPN/BvbyYs+0HZ67t11jhdynFJtWV7JOOXdJbGdp9mRwHtbAu9YQMuraRg1DBq1Eki1YJLgMy8cRIJqmFmwR4zkx4HAe7t7m6d3kGJKup0hfx8HTD7+cuUWO1bclwCGQAYmj9NnLvce7/Xz1wrULRMAio997GOB+QD4RLFU6u489NBD4R3Q6otf/KK+853vBKeNv3G4AF74DHABi4aAAIcLUIZxBluLwsUAYI8//nhg0JBOFgCOF17Qgw8+GK7xqyefDCvI9L3rGTloNjNlXO/82cFnnEJGGwwK+LnHgR/r85UAS8eBkXFA2M6W22XWldMkvWoLSITtgkHqOn4uVv126u964J9l7HYaQIAtA0srrDIPVgWQJVI+qmY3RhJGSPko+0MdOnhDsLUvv/aK7vrYR0JB33a3qT+VJamOvXlULx1+UZ9+8NNBLwCluA/3GIx2OuQ+2G7kR+AJ04h3jgF4O/ziixdqH5q9xbHcF7tvtlkIIpMmbcogl9P5YoA01g2+5xj6wwwxp2GbpeP+5bwYjPJnsyAMYo2/28Y6+InHqlNJAaVc+N3tAIh2Wqh3cbSO8azozgMPPBDeGcMeWzG46zbGgJqZhpZDXI/IbYxZZgazfJyfb6tjzGAlcnaw5/mHeRwQ3O2k3wC0fM54WvyljBP3ObIj+HQ/OXD0OPbvlh/6xDGhGHyrFoXXn3rqyRE7owz9NNGbvLgb6ajeXJP6NhMWDZ5++qnQN2yWkWSJ8v5ArWGtQ4du1BvHT6ikSHa3ExhWpDl1JrpazQdNem+7q6xO1SoIdluqs7phcwWCSqqCXd/KSh1SDlWpn9TqTnQ1kaQarKwGhlCAsEBX1Ao71r4F0BqlHYZfw65zF2siNfBWA8q4fpKPuRTZ/zqPRYf4B1iOjWXMGIA2aylmzNge27/x+Cb1lX5n/HN+2LSmn2v5zLLed/0hTc30dOzEUb15/GgASJBVf3UY2KsNi6ZU3aqC3EZY1oj19vZKg2dzmrRtN21Hvz1vbrcFJeBY2g6g1VxVK80qnU9XVNalpqpO2KGw1ap0+9SEfmd+WntffkW3LQ/VrRK93u7qZ92u/rSudWRqWkmJXBINkob1N5mXod4aMgOsypNmd8Ne0Qpg4BDwacSUalI+paKVqkgaQGtmyM1zLXZWlXQztcuO6gE1vSZVLi2ps3JOU3Wtmc6UlvtDVZMdaWZS56tCy4w7xklZq8VlCuq+NSm8oZZXyr0a6iHpj1mrkTH+illaHMsc4RRlL1zZvhp8qUa7GNuXMYjuRQXKM3COf/e8jN11OYHt9t+75TzLJo7r4rqS75bn3HmOHQnsSODKSOAdC2g5UGFCIb2COllM3EwmrErDFCHYxtH0yrnTKcycuDIi+s29ShyUO/g3dZrPlpN/i4/fDBTYbIXWwZF324EdxP0Iwhwc/eZK9p3TcvfDeH/h7MPQQt6f+cxnQsogOwPRLwRtpBqyZTXvBAQEZAAa3/72t0OQ//nPfS44xmawADYAfhFIU5QYEItaP/Qp9dFg+cAY+epXvxrSFo+OCiBbUnHQHKdAOcCIU5ysh2Glc7QDWRyAjwNZvsc4wHeleikGRnxN2hWzWsbZOOg9AK53NSS1xTYtDq6uVBvHr2OAbVyusaxiFo+Biibwb2k46Ks32dOQXUqHA/W6PbXTTP2F5RAMhDpVWaKDNx3StQeuU5ImKgZD/fwnPwkpV60k1e7dVwXd4j6AqiHQHK1MIwOCAuw3qY8wCQFNaS8sQWoYAXi535266r6wbsSrtfEzjwNO8fPxt1MKCYQNgBFIeNc4A1K8uzaPgxGv0se6baAktm0GaDjOdjBOo6BOGPcHzON32mywzvplIIZrmPUGGMRYhXXJPBiDTJZBLBcHWw4QLNNxkC8GrWLdsG7HurOV+SGueca5yI3UV0A7AHfLjGcmfZn7eBU+rvN4KWPE7TLjxvq/FrhnYNnj0cAhcrnppsam/fwXPw/B7PLKqjqdbgOc5oXaWRpqal1//UF12x29+srLOnXqpN5/882anp3Wo4//WHPTM2r3Cf4ztefmtJznIVUxA5hNWxoUQ+VpFcbZYGlZgl01Sl0Lqb6thsWRU+QeBgnAcSinlWiYNBu+DM4vNbs5J4BRSUiPhHkCkHAB0gr1oBp4axzQao6JAK2RsAHENiIZbdb/l9Jn2znWC528k4IL6xN7QZ/hH5ppir5hdwzc2y5wHraZYxl/6ABAOv+GeanT5xZULC1rbzvRDVfvU1HlOnzkiM7A7pmZV458Q5YaHKQGoOE1knBTY+ttzBqjvYwhfGOnTLO4FG92tB25ck6oG5ZkSspavVAvrtRyNggpeb0ya/Si3dINnUTXvXFEH+l2dShL1W5lOlGl+v7JM3pq736d6k0qYeOAVkur7SYBtgeIJJhXjcxI+QPQIlWTZNdiBKqOKpOFtgRAq9UODK6pvOIorXaGSrqpBou5ukmXDEVNq9Y1aa17b7tdN113o55+7gX99PCzOl0OtDrR1pIqDUKdsUq9tBN2WkzKpt+80yJgWqiXl3aU9xswixc6hO4ga+wD+sSCBDrnucngOGOjM9r4BX0ELDerFxuIzYdFGVSE+nXRP/tD2+27d8t5ti9eePNcugNovVt6eOc5diRw5SXwjga0TBUn9YkgmoLi1PfxbioYuziIsRPumgJXXly/WVf0RBkHJA7KHKTF4N+lOKmbAVoOVugLnEsYWkz4rMRfDh3+N6sHfv2tdb8AQMEWQNaAwMid2lY4vS7M/gd/8Af6oz/6o7DSjT4AcMEuQEd+93d+J6QlmkVCmuJf//Vfh9/QGepxAYbhnBE0UBgeJg79/Od//ueamJwMgLNThb0aaTAhZk7E4Grs5NmJ8SqoC3jHUrXOjoOkm+nnVnsmHhMxKBIDGDHoYPAAnad2FYAOaTE8rx1inONfxxgYB1diO+Ag3iwZAyDhnKpURtDBjlVZGgLqUCi4qDTVmQi1UBjL17/vBt14680a5AMdefU1nTlxQv2FxRDo57V0fmExAC/IITjxpGtUVViYQGdITzWzj/sCqpohBcMPW0+bY8YFwKBTAGOQIk7biGtExfrE3wZTeX6uS+F8g6ZOQTSYZcYH7XVKoGtj+X7xYoBtK8/iucl/W860wTaRwu4wTGgH93S7Q4A1qrFiEIrzXcfLO3sh01/84hcXdkD0sxqwikFXX2ccTB4fB9Zxs6k83mOm1lbGjsEp673TCAERGBv8s00AlEMODhSvBEPL8rMdiJ8r9hPcL16A4XMAQwaDYD/PnjunF16k8H4SdobFds7NzoTi7n1SCCnGXTR7+vE3AW5/uKqVckWTWVvTQxhqtfoTPU3s2q25uV1aOr+gmW5X/aKvl06+plKF6nyoDmmFLDTsf2PaAAAgAElEQVRVqYqVWt32BFCJ+lWuqpOohrlVFYHBRQWnlaVlHdx3tU6dOSNN9pRTX6ioNNnuKhlSpN1A1caAFgG8C5vHffs2Zs1tRYU2PMZ6zNiBTQebmPHgDRE4GcCYscv36JQXFdBFxhDphpRAMAhE39L3Z5eX1E8SzaaJru2v6KrAGCp1psh1fnpWS2lXudqhZlab/ggVoppaTKA+fG/g8LIfdJ0LwPrFJ+bZ2D2T+Rs7ix4b5N7+vamZ2FKnlYaaVYB5eadJk8sKWLuVllu5rutlOnDiuD66b7dmeolWVvpaLrt6+uyyXpuY0WLWDSAU6bLLHcAqqU11dpFuCEWwVLeslPKd67GRYqtaaY1Mm3RDZqOyRTF6UhYpMV9omAwDM1hVopR6WVVLc1WlL95xm/7H/+IPdc3+Q3ruqWf0f33zL/Sj55/U4kSm5aylJWoIkgJdMc4UQK1gNxNSLWsVZDdSC7JMwoYMnhM4JjCMB4PgE8FSZ34ADGXO4uV6gcGOj9ihzP/swE6tN3SOfuLvxRHo6vnDPoTtLnbzvfyyP8I4tyw8n8WLNe9lGe08+44EdiTwVgm8YwEtO6Q4/9DCCWJYkSZIxiGxU+wigQ5+DdDgLL/XX/GK+/hqvFewPZHGAfalAFvrydir3bzjABDI4Gz+7Gc/C6f8OgL6d3P/j0/q/ux+BjAwA8spTIwl+oBVaJyzz3/+82HLapw0Phu0Ygzdf999wZFwIA8wAfOK8cZYpI4PgBYgGeAZ9ycg4NoAz9RWIkXRYITTwbimHUD3T6yDbr8BF+yAdxw0oDWunzGwwTWvFJg1fp0YIIoBAgMJMauF9hNwUBg/dk7522Pv7dTPtWRAm80qcwH1twSwrp9DalRLQe5ZrxdW2IuyatJsioahgr7c8aE71J3q6fCLh3Xi+DEV6NGoxoiytubmd11gP9FH6Ed/dTUAWQCgpB9jzw0EcU1WtNGpk6dOBSCQF7+jMwZVaBer3gaNPAfY5sSAVqwbcf/xvcEmGE8EgQQnnIsOM04Au7gHCyhOPTHo4j61nGPZxmCU5ez0IG9y4vOcVsg4YVwxFr2QEzOGDLTQPuwp6cQAXIzBGCyLbet4AGAQIG7zOGDr8cOxtMWp/36OeE7ZSH+Rj4HowCQa2RhskmXo8UL9PcBLXpdTQ8vt8dhcq31uvwGsOGCKg6i6qgPQ8ckHHwy27OVXX9HExGQAQe655+PKh4MAZLVZVMvzsMvf7vl5/e1DD+nEay/pjgN79YEDBzWfzKjsTurRo0fU3n+1du3dr2E/V1bUuubgtfqbR76rl19/RW12CGRXwyJXN+2qGkjddk95WSivS6U96hFhCwdKkyTU5mJ3w9nepPq0pdMORczBCahj16QcNhBLkw7X1NH6RwytUY5hSDccHduc2OyCuN7rStnYy7GBjBnmJQAtp3SbgY7usfEA7E/GM33r1GfOwR9hF1bGPJ+9kyLtAcyfrGvNLi/rwNKCbpqZVpbUepXyFhPTOt6Z0FJvSoOEqlBlALTYx69J08yCwJsaWm8fRYvn8U6gACXMwfQJ4BbgXlyT71JlHHb+Kyp1Ox3VNTsOF1IKqtdSTVEq4Nt2ormspQduOqjVU0f16pGXlGZd7b/2Jr187JQWWqQTNsBekbS0SpF5atFVfAdrC2ZWpXYo8t4cC1SVlSyXIEhqCqKDqaoWNeRSJVVTgwt552mhYZFrz+weLZ1b0PRET1o8r3/xxc/pf/rX/52UZzp78rT+z//wp/rmj/5eJ+uBlhKpD5hW1uokmVolwFnjLwBokd5Y8g4LMnxoalyhU+gQtpd5iIUI/J9HH300zO8AiWb6IetQrH9l+cKOtLCTH3nkkXAe+oauTs/MaDBsdvz1jn3enTfYpoY49p59xf6sYwXb7B1A6z2rFjsPviOBDSXwjgW07KTjSMP64J20BBxjByJx/RcX641ZWzt9v74ExicHBzuNL3v5jli88gQDiHQiJn9W4h3o7PTP9iUQT/hr9RlO+j333BOcLoJ177RnJgy/ATzhXBG8AybASGDFms+/9cUvhsLhOMaADOyEx7U4jkCB68HYAnwAXAgFj0c1gTjmzaNHQ+oY37t9BhdMGx9vt8Esgw3WoZj54nOsoxwbA10xE2P70r145jgQHIMiBuLG22QnGLkge4INs1Fsn8bT1q5EW8ev4bZaV8yWQWZOpbMt5VwDQ512FoI6tj5P251QuLrbndCtt96ml158Odhgzv/0pz8d2CIPP/yDZtV9OFCWtNTudLS42tf8rt36rd/6rcAAdOoqAQ7Pzuq2C9Q7fZAAk9QhAtSZ2dkAeLERAbrGC10keHBxfddIioNr9xfHW2/8necUnpndcbk+fcRngBZSZtF9ng9AGIYHrA4CYS+gGJgxQDsOaLmfuSb3dyFqzgOw8oq/mWdcxzXCCJg4BtnEOzsZ2HIRaMYjGzjQn9TIQy6xTTVo6TFiPY1l4zG2nq03mM21kDP/LNOtghkGlgzwcT7pYbTfYBbv1OLj2d1uF1DeaExsFNRYp+Nni2XBdQ248bftjMdLAO0np5STWtjp6K6779bPn/hFCKBhEX7h85/X4ReeD0ySdpKqA4ugqnXN/n360cMPa/X1V/ShTq0P7btay6dWNH39IT3XS7Q8P683zy3qtdeOaqrV1v2f/IS+8+O/15snj2qm11VCcI/OpOyyx0ZzmfIyD+BI2mFxYRDauntulzoi/XdFC6fPaHZuTquwhJKWukmm/rAvZWlIo2qYVxfrO70V0HJa4cXaWRd2LRwBYuv1wZXwES7H5tFHjCXacdddd11INaR+IyABaa2wY2AwMo55scDCix1XmZsAF5ir0L1QO22kF3N1revyXDesrujGpSXdNjejtCz0/LkFvTgxo1enZvRKp6vzFD1PmpTDDNCxovYSqWSJioTaWtv3o6yT68mIcYOdxF4ABntHYeQBAL/dlN0wHlQ3KYCpNGiVqqg5WKcqyTqsu5qZmtPs1Iw+9KEP6JdPPq7Ti6e0qkIlKbJ5R51WS91qRanyUJsKQCunBibl9Gv+JWEnyDQAsEWopbXSBsZit8MsjKUypZYdNa4yVUo1SNOQmkhReICwPINJXCkbwmpMtLy6oP2zk7r/pkP611//A+2Z2adXXn9T/+7bf6VHn/kHrXRT9duJ+qq13B8ElnFIGa0a0Mr146hzB6DVSdIw/uyr2KZQOxQwFF0iTR474n7AX0L/2OyBGqRZ1rCy8Zcoz8Bx+AMsMN7+wQ+EazC3eJOki3a1AaMvFLS7nIHyG37uZuPgN/zxdpq/I4EdCVxBCbxjAS2eEacbp4Xgm4CIOkBeqXYqRFzfBIfY6VTvdQbQZoAHcnR6lGV9KWklmwU1MVsFyjUUbXY2Y7c8sxWuoB6/5y4VswmC7zNWhwFHlwAY53Y8TYqxQVDJ2CGA51w+G+ig7zx+cPbpa34nuCdAN8vIQQ3BAwAaVHqnErpNZnm4ELxrCMVAQAxYGVg1S8VBBveiLXFw7IA5pqSP6/2VVgy3O5YV33nseEzxvOg5ciHgMOhGoBGzR9+uwNCyiQE+g9jumzg1zTYg2IWaQvANwEWx6mJYaLI3pXvvuVff+/vvB71CvwAn+qsrevSxR0M9lE6vo6XV5VHdEQrEZ2FlG4CG5w6MoaIIYBJ9CTPHzCf3E849dWGuO3AgrFx///vfD7oHIA7YxXcuNA4QBIuKe/AsDj74m2CBa3sBxOAX96Ed1GTkOFi/fAbA4j6chwx4NvSdzwTI3uAgyKTXC80dB8rMiOKd+7kYusEtGHvMZ7AozDpDjozBOI0y1llfy0wpnp1nhuXGnOiUxbi/DTh6LBlIXs9mx2PRdoRzXBPGsotZTVvRW46x7XG6DgEhLCe/GAv0cagDNWJV08f07UavjQCt8fPcVsvIAGEMuFnOtm1lUWoSUKsoVJRwo+oAaMEWp07Wyy+9GOrMwdFpExAPc91/7z16+PvfV/vIK/pMNdCdc3M6fXpF5XXX6dndkzq1a17Jrr1aXC2UDRPddvsH9e8f+paOnTweUrGqHCBtQoNBPxSNJyCuYP7AdIFdMhhoZmZWN914k86dPKvXXz2i6ckprfb7ynptDYb9wIihvlfox1APqYmLQ634UZDclI33pocNqOVi8NuHYK60pd34emb9AVoxllnspA/xM1ioYaEFwOrIkSNhXHseYxzffvvtYddJf8fYQv+8UcRkq9Jc2deDc7t035kVXTfMVaeVXu+19dPpKf3g7Hmd6Uypn7aVkBoXCpw3BePTshMYSNSduhyGVjwm15KEAWaPVzNJnTbpxYnt9EoAtKhUVRdaTQq1slSduq1iWGtyYk4H91+ng7v36VdPPaGz+XlV7FTIGBnWmurMqGYH2oo6ioBcVWD4Ut9NgFkVMmsALdhtrVYe0jmpAdekFwIIUiC+GNUhy5qaXqOiZACH1N1qwQDNS3WonwV7OKmVlQNNq9Cdt9yiG649pDeOHtfPn3lSK3WpqtfR2dVlVWmmvAKtC3mkF+rENaDWRT8q2IOkKWliVi2lTwBPsd+AWSzgYUuYO9ApwCoWGKhB+aXf/m1NT08F/wu9+ta3vhU2wmCuwtafPnsmzH/4w9hrjvE8QXqzx+p2+u/dcs74QkM8325l/nm3yGHnOXYksCOBrUngLYBW7PCOr2j6cr8uQ8JEQUCCAww7BDCE+j92Pi5nwt6KaDZyKC7Fmd7KvdY6Zq17xLLfDFDa7L5eoY9X872SH4MSm11nvd/NhuB3JnBWRQlS6EdWssxQ4V60JU5JMxi23Xu/286LmRUGfxykuv9c2DoudGw5OoAzCOyd4nys+8psDPTMgIwBJJ9r3eAz16EfAShgt+CYORA2IOZ2hlgqAt04z0E6vxmM8LiOHXUH1P6O4w1g+HizjzwuYuBr3HZtZew42OXcWI7+bKaV7ZSfx44p7wAigH0GVTiX4AuHGJDEjBzXT4qD+nEdjoPy8d/i57GuxKDZWrZsI3CD4GFAGk2LFBBpIutqqjepq/ddrZdefiWASgSM2OaTJ47r+cPPByBL7UTqZsqLXJ06Ua/dCc/onZ8AqkhlRWYwA3HocfgJOGmvwVf+vv+BB4K9YJMCbAfPD2DqlFkzpTiXwOKtAUErBLK2Keh5zBSkT/iNlXZqy7mek9tKfzPnEGzwsq3id67ld36Lne5xYNbgCN97IwVW8DmflEtYFTDQ4kWZGCiN2V0G0Xin3bD+YFPCNInHt9luTl9xP7udW7WNBrMMivn82BbZXsTX9LPEYJbbh+4DZqE/Lq7Mb9gOxkMAU8tmR0FkZ2aeAfZ4TtnKGN7qs651XEiLqkZpeoB7ZaEkS8NmGB+++25VZaEsJTCXZiYm1F9c0szUpL71V3+lD+YDfeXcSR1YWJKmdulZVXrqut3q33KTznen9PqJBSX9RPc/8Cn96be/peOnTqunLKQ/BTtSUR9ooLKVh88AXIBbyKM3OaWbb7pFT/z8CZVlU+Y9zQiAS1VVEd7DjqQjPKUihYoHTFpNEB/gglYYT2/d6bCRwlYBLfcv/R37EvSbwdz1+ohzzQA0UMyx9u0Y2x5nse2yvtn2miWKPwHwzBgD6MVPhJUF49P6aHB5nFm5Zt+3cqX1sm48s6B/Vc7pjlZbZ+oVvTjX1Q/2z+mR5RUt5gBXHXXZqS6ptNIuVQWmXmfE1CoCaDPuL/t5aPv4RhGeWzzWkKttiH0zy8CMzBiA9viwbH2+bYoBvM3YwQHQYmfCaqgh2D3gUb9Urzutuz/8MdWruV56/OeqW6XOdwsVLGaULXXKTJ0KiFfKW7nKFJlQ7Q1mVxLYa0nZCX+Xw4GmprtaHpxT2io10+lqJS91jtpR7a664IQUlE8agEsAWWkdrhdS4as01JgrypbqotRUm+vnUtVvAN28kX0AdEkvx8dkh8Ki1BDgHLDKtQpHik+arncHLcoG5PQiGjXLYMUyL2C/+J5/LgqPLQdMBeh69dVXQh1JgC1kDZOZcg1mp5JKf+zE8dA+7LfBe56r6edR/SyjzJdjyHbO3ZHAjgR2JPAekUDrpvfdVK8VLK0H6LzdjmQsdxxZVuZxVAiAmDTs3L6XQY9LDU7Wdtoap5Z/TpOx03Ql2G12Opn8CcJIO2IVC7ZGXAg5+NpJ42hbD2OG0HtkHG74mPGYc585hRD54jQxRlgh9Gc7y77wxdW/hk00HkSbXRKv/NohtqPtwJSAA6YJ7wSpfP/CCy+EIIT+BWCI62SNt398jJthZfYWvxvgMqAQ64iDagMItgWx/saA/DgQHAfG6wl+I0DLsnRgxjUMitAW2o5z6h22/Dwcg2PMrpAAGQRhBO+MDwOSrv9kQM7POm6Px+1wbMN9znqLD37+9Wx5KB8SxmUaGCh5v0kxxPEe5rl6vQkdvP6grrn6ak2O0n5InXju8Auh1gqOfKuqwnmwM0nTMkOLVAwzpwx2Ii+AbgBAAgR+/9KXvxz0C5vPuU8++eQFxpNTamLQ37rAM6FPAEYEtXxG1gS5rI7THvrFzC/kbyA27GY3YpM54IzHBdcKwVSWvaVOWwy0xv3ltErawy6vAGT0MzVvALZgkvh6MUDN3xxHuwz4M55oH+MclgCsP65H+2MQzGPBu3Nt1346+B23AQEQCUFXswjhe9uOm+lkuXlcoPPoPrYB2TpQR5YEgQR29CvXpu08F/ZkfHFlrYWe7T7jhueRjsQzlmXYHCHrtANjC8bl3Nysjr75hmanp7UIo3DfPp07fVpD+qjd1t5TJ/XPO5n2Li5pmPbUP3Ctnt0zpWNz03p9ua/X3jylKU3oE594UH/34x/p7MJ51XkZdgBdzQcaFkPi7ZDGOzHZU1HkIb2Kul533vVhnTx5WkePHg87iZIilRS5eoOBZnsdVa1cy9Rh60ypTlLVCTwYODBNbSDSx5oqRsBeDVOreTXgnWPozXbpi1m6TjmPbZgZuWvJmD5Ed8x8gWno+cxzjOcCvjdIy30AsF30HLvCmEZ/PFb43RtLsHBg4NR1V70ws5H/GFIIk0q7zy/qn+29VnsB2KZ7eqUc6MW5Wb3aynT46OmQChcYQ4Fh1BQ9cg0t8MON4EHPL7RjfK7x+BpfTLL98VwYg2LjvpPBmHih0H7jWos9b+2nOtSHAygtAsuqpVba1YGDh9TuTOjVFw6rg04q10q72XCgW6RqlzCrWmEDhXxUJ6tOSJlFNolaFemEnVA0v5NJ5WBRHa1od1Vp71IhJW0dn+3pRNiEpKsq6ajOuoGtWOUryigi3wlFr7Ra0Kaeigo9TtQJm5YMlA9XlWWJWtT8Cv0xAqlqwHLm5gbQgnXmMv5U2OAqoctCkfha7W5b/f5quIYXZLBd2DGnhPPOYq1lj81kTucd9ibfE7+wAEENLXwldNdF4au6upCCHtcFDraXLSV3XjsS2JHAjgR2JLBlCaybcrgRaHIlAJXNWmjHmFURHBnq9zhIXi9Q2+yal/J7HBDH560H9F3Ktbdy7HoyvtL3j4Nz2uUV+a20caNj4pVDjsOxgnINS4NC0KQDMInTpw5+XPzbbIvLbcO76fy43x3UEfzDeCAFCWcL0Jf+M8NhPV2JgRicJweNZkz5PK8CI0cHGF7dpd+4N4wF18DxcVzf7JLxPvC1Pb4diMQBrq9jZ98gQXBQca5HAXXsoJupFevvWkDaeiDOZrrsscG7AxCDwQaIDMw5KDfrCDAXsIbvaSdBF6wj+o9xQJqdgwwHgu7j9Rhu8XOs9ZxmTbi9lp3fYxDQ310AxQLrI9MwB7DAzaeGD/V8ChVVE+DzDKReEQDsnt9F1o2ee+55LSwsanlpURO9ntKkAYC+8Y1vBACGAOBDd9wRmEWcDzgDu4KVbQIBbDxtQCce/NSngt3HVlAHh+/5mwDWQW/cZ7G9oR+4PvdGttwHIIvgg4LJBBQc73RHsw0ZC762g0bYXFzLjK9xJlisg9aRGDB00GlADzDNu7FxPAG3t3Sn3V4AcFFnX5/78jsbOdA2Ntc4c+bMhfFgRpXbMJ6StNYctpHOG9AyoOZnivXS9sLfWb9joNLgOUWUYZXFRe9du4i0T6eS0ibv+ui6ZeP3/nX4HxReDyxHbE3GAkAZACRYiXffdWdgYRTMXysr+uDtt+uxHz+iD33wg6FvXv7u9/SFJNUNWVunV4c6Nzul49depergtZrYsz/sIJesltq/d7/+nz/7E504czrUW5qYntRCf7kBlSCRqKVul1SkKhRpn56c1h133KnHHntcWWdCK4O+cpXay2Yc55Y0m1QqkoH6SUvny0xF0g6AFilf/tf0eZOH2PwXLETz30V0qzlqA7qW+xwZ2dbztwGoeO4Y1zPONfgV2yn0yXrO90715XzmOFK+uC4MF97xJwCtAIZpg5mwbo83j4gZsDGDcD39RyrDlVzX79mtve1SZ157SVTx23/ger2+0NfxfqFBb0p5SrpmEUCtNmn6ofYo6XEtFU1G27ovxoXZ1bHdiO10zMKyPcJWYUv4zPzhEgBm98Tzazxvxtfd3H8mB7VWp82GB4PAblqqat32obt18uQpLZw7IxWrgaHFc1ITq1ekYedAqraF1MG61+hTMgjHIRMKvDcpmZAFC/XqVU0NzuqGfq77ipkAPj3WWtaRia6WO3NaLFNVYXdgdiRcVUcDdethSBlc7U5qoI5yQLIkUydNwu68jBXmqj4Fv2CaBWaYlJZNSi/F7ksAM4DeAJw1/kRT0J9/ZnYBNDYsdPs+APJf/epXg8557meOAojHrrOow1xFv8zPzYU5nfmKc/7kT/4klE7hWGz35BQ1+vIwJ9pnifVhO37KRvZ857cdCexIYEcC73YJBIbWWg7HP/WDM2HgHLGyzd+sqHuC3nyF6fJbvx6gdflX3toV1nPa3452md1gx+pKMLTMVCGIIVjB2SQ4ZMWKwNKr+3a0CGJgUuAsBBf7ChSm35qkfzOOGtcHpw0SbMNGIeDGOXLw55Vons7jxcFDzD7BETYQ44DCDpbTNLza66A5Tu9zUVrT5uMUlPE+HAde7NRb7+LVagMU/i7WCa5jlozlYmfQNoJrj98vbs+lOIzxmPN5ZlLRLtriXfgM1FkOBMDUeYFFYN12oX0cZPoMYMKyd8F0A1sG7zay0ePPErfXcvQ4s7w2ev7A34CmRR2tBOefJexaObWNsnZIyyDl8HlYeTPTmpmf1y0336pu1tXjP3pUVVlpNe+H1EPApM997nOhVhU6+l//y38ZnHvYUzCVqDlCKgZyoEYWDj+A7Jd/53fCIz/88MMhsHUqk5l744DfODBvuSFP2op+EHBYh13TyWAu4wkbhB5zDACYGV6Ajj7XtdAcGMfswgCAjEBX7B1AJuCV+9sAEM/n4vC0g7b7Oz7zt3XcwCNtorgw7QOUQ5+cImlwzkCSdf8CQBnZ0q3qfczQ8nXdFj67EL2fP2aYGQQDgCCgQy4wm7g34yQuZE2/A1SaSePFDQfz4/W7ttr+y7XqITAm/Qm2YmBpsavcZAC0bnn/LSHVdjgYaGVlWfffe19gZLz22qt67tlnNbna152TU3rgg3fo5dff1BlJp6e7uurmm/TzJ5/UsTeOat/MvB64/z797ff+P51bWgjF30nZPbeyqCRtq93qqZ22VdVFUyi+3datN75fxcpAr778WmCZ9Hpdtepcu1YHOnRySbftnoMzoxeWzuv1+at0KuuEnQ9DyhXPwntQUIL/pnDWRUBrhHONYJiLNbbWliS65U0vGDtOXx9nlq51tseq/QzrOjoVA06MEewBdcsM9qI7pBJyDcYozD4XdOc71170PBin7Jn1GC8SrNU+UuKmu9NaPn9O09MUIy901wdu11NPPqNzC311Zua12qLQOTKjphMF4QG0gFDgdwUjsKYfEwNOniu8SOQ5zGmFXMBM95h5CbiHvGF5mkEZM0eRg+dun+/x5PlxY/+qKZROGfdysKruxKSKtKOPfuxe/fKnT2g4WFWdDMNOhQEQqmBnURsL4BTwin0IOwGkbbUAtBqWl9QAWilZAfmyrulI1w2X9P6VXJ/QnJRXemx4Tq/vntPhiSkd43plrW5SqweTqxzo6tWhSGJ8pdfRQndSZd1VrkTDrGEfZjC2wrzV8K/oE1J5SUsE0KpHOxeWjIsRhw5GWdB3UnJHDK2iKkKaL32DPWY+Zh7/0pe+FNLgkbdZhfQNBd+RGYBWSEnvdMKiFf+YV1isIV3RGQrzu3aFc2BuMUfEgP7l2q6d83cksCOBHQm8FyXQuvnGm0PK4VrOr53zWDBvB6CyplMxKlxNfR6cGiYEO8r/VGDHdgPi7ShWTImPV9rcV5cLOjkgjAEQvrtSDK2m9kezBb1TTLg+u5QR5Hj1nd/5zDspNLAnvOq7Hbm9V86JWRBekXb6kVkk8aqunWP6wIE1OoZjFh/HuTHwFQNG9JHTRAhmGI84ebBrYOAAXjJW7eitZT/cPw5qXDeK+3A964z10/oe2yiDWx4XsZOO7jiwicGgcZuxHRsyDhQhJ6/eurArbfOqLo6sbVYcTCFHnFjXcvI5HvNmGsTP53EZ2wLLIZap5TRuM+K+sGzHz/cxBAHUREnbmRaqvtRuqa5yZVWlSQIMtcKOmN975Ec6Pexr1/792rf/Wr3vwCFVC30989TTWshXlXbaYWwDaLGjIM/8ta9+VX/8x38cQCbSN9j9iV1s0UNAL4IBAL4vfPGLQY7YfeSCLGk310D3nFJnPbIMYrvIeYwJQF+uBTBGkOzAkXEAgESQ4fQ2szoAswCO0GuOhwHpfjKr1MAu3zstyjL0OOP6DirNvvKxBKY8Ky+eyav1PBvBDs9MgMQ1GFsAfzwTrDZAIO7BcyGzmF0ZA8XbBYDMeBwHVP3Z4IPnD49fywj58c9jxswbdNsAodmZfg6PXbPkzJiLGbvcx2PubbP17CoYGDTFaIzvjikAACAASURBVDGAILmlTrsbglJShx798Y/DXIYcPvjBD4wY5KtBlw8/+6zIjPrCZz6vp595VkNJx5YW9PH779c3/+qv1E1S5UsL+v2v/Z6++/d/pzdOvKG8LpR22xrUJAimaidTSpSpLIYi+5CaRrfd+H4df/HVEPjDzproZuqp1Pv6pe49M9Adk5Mq6kX9qljRT66+Ri9kmVZzAICmDlIVwJam7lZTSQvWzEiK4U8YKxdra23E0HKKFOMCXaGv0FEAJm/Ms57u2f44VZFxwbi0/fdYRA8c6PMbJQvQHeYbj3/bYANhnMu4MbBle+gU/HjuW09/Qr2nfpN2nU9IeVLqC5/9rB57+EdKc6kYlqrbmcoWNZ3YMICd9xqGT2AlwQhKml301r3HaNMF2yvrepwi6Tk7XnDkubEbzLsAe16cMrht2+baZLY18fjcdEGY56IYejtTNVhVwnaH2YTu+/j9+vmPHtcw76vuwcSqml0LqY1VdYJOVUmuEhC4Re2rSkmrHwCthrHWAFrsoDiVVdrTX9LH24k+Wqa65dRQE8r02kSmn3Vb+raGerPbVrtO1CkH6gzO6FA+1D1FW+2JSX17cFanZufUSqa1kmQ6k1Wq00y9YaIqL9XqAqpRTy7k2QZAiw1JghxCQfgm5rngV4T6cg1bCzCbNF/6xot56A/j/Wtf+1pYZLEdZH7hN+YzfB/qATLn/bOvfS18NgP5u9/9rj75yU8GEJJ/1153XZj/+J5r2KbRj+7Tt82+7Vx4RwI7EtiRwLtQAq0bDt5QjweGdlLXCki3EwhuR244MKzgY/RxYA4fPhwus7UVpu3cceNzxp97u4HCVlvmgILj42B2rSB0q9eMjzN4xXdeFfe9zFrYznXjc3Aq7Vx6JdEFX31f2uE6OwSP1Lpxmsrl3v/dcL4BpfhZ+M4AitkSBAeuReIg3+eOg6AxMBOnKvF9XHvHaUsELwTV1CzBqXMQ4ZpdMG8oxkuRbwc2XjXfaJyg49zPbD4HITGjbPz5/dlMHTv940wZ3zcGdmI7txU7Fssp1leuY6DWqWEca+DCf/vZeB4CNl6AFmazcR0CNo9Fn+c+9f3jdsTyjL9fi3VgYDJm1sS23ToVyyI46gBaVM/KEp1nt6pWpWkWGIpKk2eXNZu0Qx2nX718WEeTQscGq8rbbX3kIx/Xwfn9OnvqjE4vntOxkyf09a9/PdwGJ50+2zU/H3TXDALkB7CHUw9DE4CL37/ye78XUjc4zruV8bflaBaT7eG4jUSuAFm8nMrM+d5NkHsQjPOb9T4GQzmP9ro4Nb/F9c9g27kvYhah28GxjAuCHacDGYgDlONFCgrX4bm5BueSwgsQxFjiudEpnoOFHcYg33PduO/HU608PmN9X6uvN7KPZpuNz7m2407/t72wjjkYg4kLQ819b3lyPCmn1EyjLy0fj2PeHZwb4IsLh3P/mN37tth4AK2M9E+C+STUjMvZ6a6qA5gFaLW8vBL69cUXD+sTIVB9RVk70959e/XQt7+tajjU3j179PKrR9TuTeiag9fr1g98IASwMzPTuuHAdbrxfTfoO9/+6wDS0rc818L5pZDeODs7H1J7KaWTZI29n5ucVmt1qLqslE71tLx0VlNJqXt60/rKaqZrzy+o0KKOXTWr/6Cuns06oZ5WqJ+Vwre5CGg1O6mZodXgWqGK1giFMUCznnzpR+YbGJgAWTAYYRD+4Ac/uLBRwkaAFvYTgJkxAQAAEIYOWZ8YG/Q7PgGp9OjCpz71qaA3fOdxjQ7F7JYY4Pb9zVhEr/jdaZHrPRuYVKeVhrppZ5bOqzs1qY9+/OP68Y8eUbuVhLqCrcDkAbgZFR4fMbJCDammzNO6LHPaZf/OABbPgG7HqZgbpRxif53q7wUUL5oYbBmfR20rtzJmYOG2WrWG9VDtdkfdzoxuPHijXnzyGWVZS8taDHXDagCtuq0WtbGCfz5sdKnuBF1KtCqNGFrsnai6G4rmZ8Wq5pbP64PFQB+bndXBVrP74bFKeuz8Of1yqqvTkywGZNpd5Hrf6qLuKGvdXSRKs7YeKQc63OvojW5PJ0mJpKJZuyf+qwCv6jzs1gtAS2cA5CJz+qVNgbqyCuOI2nQwu8yqa3hbDTPOgCR9g0wpsQCgRYqrbawXD7B1+K6kE6LDu+Z3hQUR/v793/99fec73wnzHCVUsBsTk5OBkUz6LPOc5+UAnHc6AVDbee1IYEcCOxLYkcDWJdC69uprA6Dl1WZP/nZoL6xgRGDSVi6/WcC4GSDEhHHHHXeE1SgcYJy+mDa92fW30satHrPWvTZr/1avvd5xDpJ8bzM9LjUwWe/6awFaDqivBKDl4NMrj1w7BrjiVUdAS1I5COBY0TJgcLkyfDecH4NSPI+DVMYH8qQ2EwGFiygb6IrHbSwHn+cgACcvTtczCBP3gQNmgg+n13EeABfXw8EjmGErdNpBoBMDY7QlHi9+BgNZrn9CO3H6cPAc4MfPH4M21h8fF6dZ+bdxGdjOxSyejXTEYy9mrDlIcEqWGW0GuDgnXhU3ey6seHe7F8ANB+Vms8UsRo9DB2fxexyU+PncV5aBj4nBP75zmuZaNv0t4BlMTdgGaUt5TxosLWh/1tH8wkAHlkrdvu+6EIgeWTmvxxdPaHHXpJa6bVVpW3fd+AFdu+/qkOr05FNPXVgBJ/DkmZcWFwOQwf0Al9BDb2TA9wSr6DRF4Wk/K95OyUDPCRLMlrI+xM8T0sNGdX286s3vBgy4ptPlAIrMKKSf+NsBMuc4/RDZebWee8OqMoAzHkAb0ILBRjqJ+4LvqR/IMxDIxPbd7BGALAACmBccC3hM0I99REbIBjALdpZ3PeT+cVF769GmLIxNjOM4yBnrFM9Cu3hHRg7GvDDC82APHGhzDG3kHzJmPjcAb5Yc13fg6PQ17oHOWnccaL7dgBZBcFEM1e11A+WmoJacWgHYmp+dC324vLKqs+fOisLOM3OzTV8tL4U6cyeOH1Vd5I3NSzMyBnXg2oMh1e/oieOanJ3R/muvUT4c6rmnnw2Mq17SkfJaVb/S9NSkCuXK66Fa7STsIjeshoFpMpW0Qx27flYpzSpNqK+bzy3pv63ndAv1KJMlPd9t6081pee70xrAWIWdBZt0VPSdWmBNFmpcEr4pmmX+1maAFvqBraaOldOsrBO2lxsBWp5nAAkAA1iwjHc5/djHPhYAG66B3qDvgIn4B1w/rvHmBRf0z2CodWR8rlkL+P9HQ6FVqShXlSXspAcHrqX7HvyU/vbv/pO6vbaq/kCTYodLgBLqZVE8vQEI2RUWVlAF0LVO2QQDTga6rdcs4CIPZIPt8Bjm3bbdjGrYPj/5yU+CLTOoYrA3bN4xHF7wl70wFZcM2Mh/RivaSaal/or67ULT8/M6sOegunWmN198WYMhu3eWGgZ2WkoJ9QBokdqX1oMA+NUB4LoIaJGaWNVttjkIcuvUhfYMV3Tw/GndtndO07MT6ueFVvNMTx4/rTfnZnW2m6nKUh3MK31qZaj7q0Q3Dwrlg1zH5ncFUOsHvUpH2qnynAmLelq9kFYIoxjmXEWdM9h0iUQaYfBDSb0d5AGU5F8AtMg2DJuhMDBcU6sZH/QXNok6WTDjWIDAztrHxW5ht/ns+lpZmmk4yIOPxMugFXMeNoPNVRgvvABr6WP7EgDppDvuvHYksCOBHQnsSGDrEmhdve/qCwwtr77GK8/x6rMnYjvtWwkG1ztmK4AQQQETyQ9/+MMLLI6tnLf1x1//yPEJ/9d1X7cIGTvgd0AVO2OXC+htBGiZKXM5cvQKlp0sFz+2s+s0Ep6RQI46UDgKMBAIYGLm0OW04zf93PUArTiId30dVrIJClyPyUG32UvIwmmDBOUECXbMDBY7BdAgk1eNOdfX42/q43AtMywAHQj22e3Q93cbDWg5uPAzOfUO0NppXFyXne14DgNPBqhsd3w9B9BrjQ+312Cd9d3A/VbGzzigFaeVmY1Fm7wDHfLEsYVxgB5zb6e0GbQwAOdaWQYm+J7vvHI/Drq9BXAaASx+Njvd8Tm2V+5fjnHaF38b7FkLJAxFqGHKFLkmp2eVFrnuOnCN5o8d0/Uvv6E7ZuZC0PX4iWN6eu+cjkxN6XhRq2p31Otkumr3VSHIYmWf5yMQQEasRvt+cdFz6wWBq3WM4uf8DePDIBXnGhS0DhhQMlhJu0PQMqpr5sDZjBJ+b9rWDkEGoFZci8rgkGXJvbkn7Yc9ha4SwMcMptjGWO6kphGgUvvR9uwLX/hCAOjisRcDUB43tp2AQpxL29nlEUDLz+3n5LPZbgaQ4gWJ2E5YT7ZiEz1G3TfWGV+DdDzrlMchMucfQdtHPvLR0NeMY9pD+zmO4M3syrjeUTw+qcGWVIlWl5bU7aSamuwFXSyqWkm7q7wMWxCOwJcLe5WFej7VaHcwfqXA83ZeIW2sKSEXNjtIRv95bLZ7XQ2KXIN8EHY8LPKBysFAM9RfW11tioNToDprmCNqdzXIC01PzSpf6auTZmqnBOG50lHKKAyw6d60hkurAUDrTrLLG8paa2WwqnYPlkxHKwtLarcz1RmpU5XSoq/584v60lUHtHeYS62BTmSpvrc01Il2N9TPSkifhHEIuDVavKxGDCPL56Kkmr82q6FFX1LoH3sPyExfhudJ06CvMVgz3gfWSdJqGVcsZBkM47qMG/4B7HpsGrjx2LC+xHbAYyLWf89r8RzhelPr6gbAHimg9NEgDzWkbrntNr3w4uHQXvo3AWQKVaZaIc0w7AQIe2tUmCkwg9aoBRr71vxu+4TdMWORMeL2hjaw691oIxSeB1kDaAH4mWFq2SMPAEKuBeuNedkLHpa7fbCNxgbF07NOpiKrtdof6Kr5qwLwWueFBoMVkVNLyiFgX03dqjoNtRUbTQMkaupSpTXpmKNi+UqUJ1kATtO6UG+4qv1JrQO75nXy2HHluXTg0C06fOyEzqVSP2V3zlJ7Vpd0z8qyPpG2dXeVKctrvZlk+tHKgh7tpTq5Z4+Ws0n16QjSC6tSg0E/sLLYzbDd6YQi8EVIIS4D65J6WmEfQSt+0vRjALfCTqB1eB7GflgEGQzDdTrdXlisGeRD5flQk5MT4Vo9gPdOR0tnz6udpaHGHZtJKEuVtNvq59iLJuURsCsfDDUzOaXVpeXRDsCwygAuk4aZGYHN27FhO+fsSGBHAjsSeK9JoHXN/mu25fXZ4XeA4nc7wE4x8epSzA7YimPNKigFFXHSyVlnwsdRdt0NBz7jQJM/bxawup0OiJxuEn8ftzMOxmNn386Bg+7x8+N2jK96x0FqDBzyvQNmr9I5ELecN3u+rSiy224qvllgcdC0lets5xgHYoAgAACw8XDOCHwIgnhZJjh9Bg3GA7Tt3PvXcQ767tVUO6W0HX1GRxwQx6lRLgztAuPW5XGdHnfm+Z2iy6wG0pcGlRwE2DkGbKHWAywPryRab63rcQBrVhH9Qz9BqW/o8E3tIXanoy3UPiLFCpYCoBpjlOsAZOBUu86PQYc4pYjVZIMuAAeAm7xT9DoG82gL93SqUwzSxWmt4ykb3IvzHDA55Wzcbjn4iPXL49BBlAOLOBWT+9E2F38HJIFtYMBmPV2L7dZGNmItW+njY72w/YqP97OsZSvMlkQefnbrZFjJblWanZ7XZDKjcmFBdx7co9uWzuqzJ0/quvPnwjO/MTevh+bm9FiZ6I2VWv00VW++rfOLZ0VizkR3IhxH4OqdHmHxISMCrljX3AZkzL+vfOUrgenneiUO5Aj26E/OtW30XBQHbFzDAF4sa4Njnpe4bwyY2QZyPnpvZpEBeNhSjDXAuThgHe9D7gkgxdjgeQnQGQ/YNwNX7rMYqPV1GAMPPvhgCF5hYmATPR7iFKomjaZ14Vk5Pw7it2vrYtvj+16UHWEsOzQ2wAVtZEECxg73n5mZbQLDqknv8s5eZtps1j5Sj7Rah0LbqQbqdVO1kpYGZa086ahKKXYOqkvgWagFr4JgNHwaMWWAti4D0OLK/Ed6FP/YgY2HhnlTAHh0Eq0OYKJmSqtSXVJGB0PNtnuqhwPwNi2VuZYnOuq3M+UtdltL1B3Umkk7qvuDELwOU2lI+5MmeE7yKgTPpLnBGAn3HEXdMDsCsNGiplZLk52O7rnrbj3zy3/QVZPTOvrqa5rqdTW3f5+eO3lSwwx2GGlhTa2g2DeJfRh+83xl22Y9RO9tc9ElMx3pQwOoZkQa1LKdtF56IcD+BvobF9U28O/zAIN5UWrC9bXiRQ2DN9vVbZ+3lh3lt5jt65qO6LFTQ2PZrWef7VfG85FBdssNO8LY8JiNZY+sDAoyrmwrsNfM3dghjmee9JzMOdgs/ABSM2G6uu/j2mJbkZsXWMK4Gwy056o94Xru67CYUl9kHaOiF9KryeijWD6MNXYhrFKlVRJqaw2ySkVKbSsAcepwKfzeKWB5tZudOfmlWFG3Qz2roa4aLOhDg/P69MSEbj3X11ze0kLW1c9XlvWr2Wk9PzGlE5O7dKaslLVIDc41zJuNHOz72J8M42e0WLyeHAAj67rZ4APQkn/B1gdLI5WAY1QEy1JVxVBJVcI7U0JKe5Jp0F9VOtEN9fD4p25XJYBvqFGbSWWttOS5+QeLLST7NumRo90xK6PqW+msnWN2JLAjgR0J7EhA2wa0YmcgBns8wZuZY2cpTplzMBIHBHFfcA4r4QRCpFcQFHgicgpbHMSsdx1fMw5o1gIH4iBnPMiKrxH/Fv9th2QcZBsPJC8FhLLz53P4bBmOsze2o8cO1g0s+fOVSDfcSnsM2PGO0wo4gpOGs8bKLLI0EOI2GchxILuV+/xTHWOHFj0xmGunyo67U69c48cBuFkiW2m7HV/uB6hE0EwAgaML+8TBI4AUoAtgC45pPA5iEMfjjDYTiDMO+fvDH/5wWEkHZOAf45IX3z/zzDNhtd51fwxcffazn9X3vve9kIZInTQYJmZ+0Yc46lyL9rqgMAETNWrQAfTCYKsBBY7luZxS4XbGzCsHUAYPzQThGIOGDhY8rsbH/ThYZLAnBn15flg7LoYP4OfrxzXw1urH9QAt27K1bFZ8nZghZF0bD1w3ui/tA0x0mpefH92bnZtRUQx0950f1huvn9KZY8d1zx03qfPic7rv7FndNtpB8pmi0F+srurYrr1aZpt2mCPqixrCdZ2ElAt0HBlTO4T2Mb75ZzaWA23enf7K3+gOIBhBLbqG7qAr7jcHlbYJsQw85hyYxkG9bX0c6Nj2mSHnxRPrGHKibdyfIJSAG91C7/mO5zPzkQCVoJNzAbEIMNELat5QDBg2i+8dgsKqASk8J1oeALuwFQGEmf+cHsl9eC6nAXu+jefXS5lnNrIx4yCImVVk0lWBuUYhaIWx7QC7eZ6GZQCwBdsSgJ0+9DjczH6D42TU2Vld1sxgUXsmOyHQO90faKE7raI3o2GNrhFwUmsGAJaC5rAs2hLsEMCfywC0qlFNJILOpi5Sk35EAF4ltQoBsHe1fP6s5no9tftDTROaLvcVymO3YJhI/dkJLSYtrQrQsatOLiUUrS5KtdJWALRyaGBpopSBM8hVwArqTTTJT2HjNZ6N94uAVlnk2jUzo/mpGR06cEBvvPKqTrz5ZpNCRUrhzLSWowLTBuWRvQN6+xH0K30zrjeuyeiFRLM6kUPMajSb2nrsxQL0wosajPl44YxreF7n/vxtm0laF+MHnYmBM9vqeKFmK3PkWsfE/qt9rXhRk3Owjdgg5MDfzKHIbzPbbhtuHycGgWxb+I4USsY3/zzvusaoATzmQxahPJfTFuZwPpOWzNjygpBl6mtxLH0Xp0l7AWYzGwEAxvzP/SnGz/HYO+w5DFNvrmHAzjY3+OfpqDI+mHPFLpGAueyAKA0p3t4qldUAXs0WBQxuGF7U2KqoswWQHHYorFUOB5pOCu3v5Lqnk+kzy7muWylUtdo6nHX0d1MTejwvdLJsxlK73bCzWq0MkuRbWOXxAshGz98AWgDAkMkAkD3+A3QebA32DWbmbK+nSVJOzy3oqolJpX0GeEuny4HyblutXld91VqFGdamrlgSxnenlY12YBwxSUdgebh3M0OMdhjYrobvnLcjgR0J7EjgvSWBbQNam4nJAYed93EG11qgTBzE4SATLHq793GWxzijycFcHJy7jb5ufH3/5kBoLYbD+DPGQa+DpeDkUlhy9G8zuYxPpJsFrnaO7KQ4cF/rWTa7d/x7HAjGKSBboaNfyn3WO9YOtgEtwA0cJ8ABAkD+4WS7uLhX/+I0lSvRjrfrGsjXIIwd+bgP+RuH3Ts+4jw6KDYIZV2JnW/ay7nWVxxPXi6S7aLZnIPjD4AEqwU5E4wDZsVFlq1f42CIAwyDtATYBOgUgncdIJ7LjBWuw2cCehhg/E1hX5gsjGOu5x3b6HuCFp7X6SY43gY0CIQADWDzEEi41pLlZ/YTbcbhNkvE4BgOPHKAleWgiXORBTLnd7MO1rMNBgh4/hhU8/hAlgAdvAO2ELi7BsZ4DbG1dCwGzC5FB8fbGwM7sZ7EgNdatsJBLc/mIJdnpq/eeP01XbVrVtcdOKhHHntCwyLXLTcf1E1ZSzccOaLrRvVDzs3O6ptnz+rMzLyKqq2b3nej2kmuyYmehkWtwbBhD6F/9Cl9RVBEcOvxz++WG22xLQJ85Rx0JP4d/ULWZh94frEee3xwLzOfxsedbZ/nJD4bKOL+6AZttD55pyuzWNAfage5oDvXoe22Ta7pY1YZbaFIOilCPAt66dpqbm88V9EPgFn8o2YQqdiee3xNF5H2M8bnx3PvpejW+LExoOWguRlHgEawDZq+Q2cA0w3UgyN1wm5z/bBzLfbAteLM7twYFACMKrS7ombbOV3by1SnlY4Ocr3Zm9Xp1oSKdCpU6MmoM9XKQ/pTU+S8Q/G3dQtyb0UeDWjVZCNRS6qpJ9XQpfiNoHOYD3XVrnktnzmtbJDr6t6UpquW7jx0s+645VY989wzevKVF/Vmsar+RE9LCcFwKzAzKDgeUhIThSC8SOrA0OIerWGhYnWo6YmGOWmG1jigReuG/VV107b27r5Kh64/qMPPPa/F8wvqTU3p3GpfrXY72D9eni9s1+K08Jjld7EP62BDzSDiPDOMsMf0uRc20OfY/+JYNjGA0QT4wZzBdV0AHZ1lDGEXPL+7blrMxDbQRfvdXvsLZjNtpT/XOia2lbaP8YKk/SzmZdd7cy04rrfR/bk2C0Fczym28aKcZQwoZWCf/rFPSXuQrdPUzYoz29j1L5kjAcndf7Zz3NOLZbCmGZswQw06+fiNZIcN4/73339/mDNhXnvO4Nm9MGDQznY42Kc0aepTBaM82k+zblL68qTZmqBTlUpDanvD0hqGTQtCjm0At1L+sb9nXqtMay21V/W+4bL+myrVB5YGmqzaej7r6v9OpGfZuRbQNymVdJu0wrpIVZcNi3c8JtjMxx1h1xfEE5InR3ksococdfOmJrR45qzmu13Vi8u6Kuvo3ts/qA+//1Y9/eJhPfLKCzraX1YyMRHArCUYwxOTAcCrylrtFkAftoXaXw0HM9RduwCmIYeLNe62q+c75+1IYEcCOxJ4r0hg24DWeJA0DtSstwJix9yTtT/H7wgf2jSrYxTQZYI2nd2rdHaEYkcqDmo2A47srPuc8YB+o/bHQdR6AeVGTtRWlCsOJgy6mQkQM362cq21jomdOAcXdnavVEC0Udu4h1cjHSiymsuqJQ4chYPNAvIq7ZVKNdiuzC7lPFP27VA5gLUzyzvAEDLwzndmEDnI30gHzczi3SkHMRDmYMQrqcjYRa8tz3FHL+53jiFwIVjhnfvAMqEGkNN+aS+/U8+DwvD8g10FCA3Axt84wrDvALPuvvvu0AbSIViVdjDOdZCBV8A5BsYXO2e5Heio63YR4PMbx3MstoT0ZIIPGD28KCoMIMYzGigzwLgRGO4+NugRA0gOOPiNZ2F1nKAtLqTv8xwcraczm42x9X5fK/iK77EWeBU/k+0dASR9RDsJrACIAGn4/smnf6VD7zuol156ORT7HfSHmpzuaLoY6MPzs1p47dUQHM1ef4N+ubCkU0Wtukz1qU8/qIlpUm0HJJuEZA30nECQexEkAXB63JuhFDNFOIb+om85D1tAUMbf6LKLkMesEJ4pltdaMrA99ZgyiOdjYwaeg2aAGALGGNB0zRrah6wI2DneQJOfhTaj44wPCj1zDOAOADbHxMw49w9tMXDA3AfAjywYc9yXc3h+z4eeC+M5bKP+vxT75Wt6jCIDj3uYSewORpQHSwQGiQu3N23KtLyyoueee/4C8Mj36ABjJQ6C12oT7I35LNW+hXP68MKiPrRrVlVa6R/OndVTU7M6Nk16UVsFQWFFenOhMoE7QdoehdwJjLdVSSE0B8AqpPuFOlzNToC8B1ApxLZNSYDB8pLmul1NVlK21Nd9t9+h//V/+DfaN79LTz79lP7oP/6FfvDsr7RK2mGnrT7staJWr83OruQctZQTs1O8msC/qpXmteq8VK/bawABgLULDK2ADjQLGgX1qhJNT01p4dx5FXmumakplQXJUC2lna4KdnEbpRquxUKKQRZuZR/LfR/7Geg3wAhp6+ggID72ljnaemHd4zzmDPTU44rPgDzoP/Meuux5wCxHp+KF56MG0Yj5aFaUQaYrwdAyOBPPsR5/3IfxR/t4ef5Dd3lus5zG7Wqsy2anseDBvWBmGvhjnuT5nJrvRRnOty0xiB+ne5rpxXH8bbvNOa596TnK9giZY4vwo2Nbt9aCctx++ysu92DA3kB6POeN+8AwDy8AsKPxA8uxeTX1qWBP8h5GU6hBxrgL/wujuByijx2xgQFUqbwaatfqkr581az2LS+rU9Y6nXb10LklnWSBKqnCMZ2QeEwBeIrQk7L4VjtgGaznW12QQSjy32z66WOb1jaAivYuMAAAIABJREFUHAyyYnlZeyanNFO19MAH7tD/9j//L4Gl+cKR1/S//4d/rx88+Sst50NVnUx9xjCF4gOw2wtphwx60g0tAwNaTVH6i6zQS7XbO8fvSGBHAjsSeC9KYNuA1riwxicIr37bORpPxwuTxYjWvxaoxfFM9ASsTJ5xIMe9YgaC7xG3aTPHftyRiQGu+Nz1Jr54he9KKc5aMozlZwfPYODl3Dd2cL1i5wBps2D7cu7rc+1QGvjxiiDBESuPOI6sKsbOo9u12QrblWjf5V7DoJGZe35erotem8WDg0hgbDDLfztgj8fJuM7a6UcuHl8EE9zLTCTrjOtgEUzgoFOXx4AC9/B4HQeIvRLLdQGZCVIIZBiTcVFtH8cxONCAWjC6vOMSrBraSVDE/QEvAaYADGg753uV3qlfyIT2Ul+NdvFMAJ3IxgET1/Qz4bwTiMBqAQwA0DLLxgy/uN7IRnbDIIblFzvtfAfwCphF0OO0i/GV68vRoXgMjtsaB3wb2bv1QB0/M8/gtEPGHsAEfce24+yoVmeNwz08Nww7fV33vuv15puvaTKtNVxpGBm96VmtlLB0JjQ/OaO7P3KXzvTP6PBLL2q6O00mWNBrswZh43kns9jeWg+te+iDx73BLYM5BIj8o8/9inXWf7v/4mvG+j6u+9yHf+gHuoUO8w7QRwAKywSAymwJM604xnMRMgXgQl8BsR599NELzCqDAwZg4zFnG0Gf2QbTDlgwMBlpA4Aw9/SOWJZpLIPL0bf1zrVdQJ6uCUiqIYAW0zdMHGTlRZGGjVPozNmzeuONNy/snmzmHfbAc/p69+yVhfZWlT7R6em3l/raT+2erNTR+Wl9d2JCP1zNdSqb1iClPs9QauWhLk8Ikat2YHi0QlHu7YFaoZZNYHw12wJeDMVHgBZxd1VqqtNVvrCoXVlHM7n0h7/7Vf2rf/4NqdPTysmT+j/+3f+rbz32Q50ohxpMdENKbllUIV0zuD5ZSzm7r9WN/aNWV6emsHhrlLZ1EagNDA6eMORBjeo8UWpslAoHWGJAqJ21w9iloDkvdIlXSAdLkqDD8YKggS30kL/N7KVN/I1dZcGAMYjNRgc9PxnANxDDZ7PxfAztAghj3GIz0RGuZSaj7x/btXiuj+c326/N/LvNxsJGgBZj1YXt0VvvWEoJDEBu7ED8Gp+X+c3AEvMP8vb8yzvXZI7yGHbNTPu18fzndFBv4GI75bkmXhQy+OXfePciAG22LdxMNv4dGRus9MYWrvlpMI5r8qy87IOUCawq2IwBDRoxHCkQ3+wCaaZjw3YMPXphrAaQKwDSpB+mGoY9FFNN111NlEMd3NPRyumjaleFdu3epyNn+jpb1zpeLYd0wHl1VA5zDbh20hR0j59nrTl/LXmQNk07g8yaJgcgm9qSSV2pGg60Z2paWl7RVF7q3/yX/5X+4MtfUXt6VqdeeVX/9qG/1kOPP6rTS4tSp60B4w8mfb8fdktl44uGvTaCyUbMT2TCvQPDbYehtVVV3TluRwI7EtiRwPZraG1FdgaqPJHGk8s4g2HcQXEqDM6QV59iEGT8/uPnj3/edEUmAtjWc1biiXG9OiBXCuiyo+gJ2J9xUi6Xbs81LUsHdg6mYmBjK3283WN8P6eLGdTAeYYpwmeYCQ5M7WybWbGV/txu267EedZ9s4HGnT4cVJ4TRhFOsgNlH+/zgy81csourBSOivyOr7LGwTspgugJgTVOMHIm2AYUwsl2EB0H4wYK7aRynpkXOLD0hQtl29HmnHhHRF/PqUU4wDybgxu3metyTQN/TiME6KLtnEP7aTPtJRACxAAY41izfOzEG7ACMENenAvg5h2jvJOig+n1GFSWtQEfByfIxOw6+hLwB5YOK98cG4OLvw5AeJxdYZ2NdWTckY9tYpwCRF+RWkI6YNixrJNpsb+oXqcbivquLvd17fUHg74+/P3vqdtpN4WMq1r9YVN/55q9+3TzLTfp6Omjevb559RWW2XeFNa1jrj2ilP4HIw5kItBJqfSWgcN/HpeiNkj44Ga+9agmW3aeEpRXLuOdhrY595c/9Zbb71Q6JyAEIDU9phrcT56bJvEfWBNEPiiF+iq62m5mD3tR29cJ8/B+nhbbedhKvIb9elIcfT4MoMinm/G7cTl2DG3x7pslmMD8KZKA4OhDixMp2LxG4H6qVOnA6uiLBuAJH7x2cDKeu1rAxYNBzq0tKL/LO3ptnYnAFZPD1f17f6qXpmY0WDqKg0BtGrqZxUqKHYFs6HIQuIhdXqAgLb3GrFIRgyt5hpNuqH/kW5ZwbaQNJO2VZ9b0oN3f0T/4mv/eaht9cprR/SX/+khPXb4OS1T/L3bVr8sVAwLtalxNWJoVaQiknIEMFAn6rUyZWFXwiYN6S3AdoiAm3prpDy+/5b3a8/evQGEpjZPXhaNbNXSZLc3YoJVATzi+ga8sKfWW76PU2UBJ13nDR2lb+kzl3zgWJh2Bmw8vm0v3bdmw/p7LwxwTXSJecSMa3Q6Ti80gy+eOw12eW66EvP/uI7HY9BsNfQbNjALbNSLhGWJLYj1eq0xyHhnvkLW/I68+ZvvSD+mxiVzsefD8esZ1Oe5PfY8x3jhB/l5HrU/ymfubdsa+xGxb7HZuODa2DK3334I/ebndz/FPmOYC6si7KxJah56zJhhNFJcvVMkoSZdSWH2ME5hIjX1sgCRAwjWKpVUDfg6rNtUYVevSNSupYluS+fPn1KaVZqcmdLKoFCZZloKtc1K9VoUamdvRIZEw7KKX54rxn2n8eMAlUzuagq2N8xN/oOhlSUKtfJm0kzdvNRHbrrl/2fvTZ9tv6p677Ha3Z7knPQhHQSSiFcICDyAXBEhBOkRBcErdS1LLcvy1q2n7ounrPsn+MKySq3SwhdaaBV4EbwghDZ0IgS9V5DQBkIa0p8mp9t7r/apz/ytzzrj/Fi7OXufE3LIWqmTtfZa8zebMcccc4zvHGPM+P13/dfY312Ixx4/Gn/+v94Xd957T6wN+jFsNWOD/jUasd4jRLqqm9xc5UPJ/2cblayZA1rbcej89zkF5hSYU+B0CpwVD61Zp2VuvhoAKj68bwcGUUYQS0XG950ALtsZlCoumRRnYgzk8dbr2qmitd0JY1aS/KxSWDcSdsPUKjdZqdtuk99NO5s9I0Cnh5aAAWPj1B/F6Xvf+14Be1SmsjKyUzqfzT6fSV0q8noeGW4BMAOIBX9jLKA46t2kV6JrZKv2BDRyOFQGOjGqOU3n5N5cUoZ/eeq6Vf3wp+CBp8PWT3/xQkG5p+4M3jmfGkB5vfMbyrj1Uo+33Ql4eesevxlaRf0m6OV5PuupIiBgnhPDMnw3sTGGBGAZhgTjqIMgdSAo01KwlToFYuk3YYf/8i//UshoiAj1eDPWmfDLTstmuZBla5Zfrq1Z8s1yej5hqMEr9B/aMK7eoBejMblIRtFudYsVf+LEWlx9zbVx403Pji/f8ZVS9XXXXhMXXrBarilfXV2OxeWF+PqdXyted60mnjLVCXcOo+E52sCTDsMI0NG9AYBIPtBTkd/oq3zlmDKAmA1R+U1wNssOZR6/2acMRvks9cGH0IS+kicO/iJcMoPPJsumz+b4AfQDNEV26VEFgKXxSd2CYXkvk04ZUKV+wnWRhXhUstagkbmIZs3/Tvlou3LSlHdoLU9VfcZDieTijSKroQ0vZBqgKJ5ZFfBSAb2uJdeRHjyb9YHcOu3BRlyz3ovXr1wUl65vRL8xjEeWuvGxQwfjge5y9BYujGGzHa3GKMZNbk4j71YzWoMqN82o2Z+AWtuN9Ed/x2uiNc1vUzhokssKQ7zKdQMIRchfB/P25MlYbbSjOxjGi5/7vLjpWTfEnd/6Znzj+3fFw2snI1aXY6PVjOMcJPSGsW95JYY9PMsMbayAq2Lw839yspFXaxJeWOIRMaon4YPlmkPWxXAYV197TTxKOBt92HdB8dgCLBtv9OKG659Z1hnACZ6khotlGZJ1MXgYfgM8Zd6YV8oCYPFiHgWyXF+uV73ABFxdt37vGuY51gO8LG/IW3qHKQ9cj8rcDHCdjf0/6z55P6CP7BXQjhfgNGuZvH7ILID5We27D7onUY/05XnpyGEIHrEc2PHKeyLlzJ+VdctMA55xL4Jmetshq/BwZ1/22Tq4X98/Nlsd9J3+ss8DzKO30JYpCKjHg4l8OFT2fUKjAXnHo+gRCtiM2GhWgNZivxXtMbd+tkrOrBImDNhKrqvGqCSNbzTWoz04Et1OOwaxEjHqRnNjGO1mN8bccEqY7sIwjq8/Xm417LY70Rh248Tx9QI6FUwMAK14WU1Cdl07E/tjO113Emg89R2rwo2rWwgB8lutRrnd8OLVfbhJxnI04rnPuiF+6unXxze+9a345r33xQmANYD9ZiPWR8PgoglyfQG8KefpZ+X5JWBmzjHz9p25/Jo/MafAnAJzCjwVKXBWAK1ZhMubcTY4VJC321BQgNjodbHWYGVTrT9bVy5y27lvdSAqb+47BbQslzfxOji1Wfv1vsxSirZSOBi7IWV7ZVYVURUljSsVgL3Wv93zKrMCJ7yjIKFEEXJISJfXvVOXytN2QOB27T5Rv3vCSnsonIBCjAtgBaUQgxcDIxsJlHVeBF3yfEyVoMmpraGn8oxGA3yCpxKeTijNGu/5NNgwB7/TaJUf9LDidxRsXoJUfIdyjwLNjUuMh5e3/WVF3uvCmT+eRzHWUOIZwSpDATNYK+AlKEV7hK5g4HvTIcAWnjP0l+/gHwEL6AIAwPe084IXvCC+/OUvT8M9t1qPht3wnDLI/jK39POWW26Jz3/+81OjRSDLk+uzxWsZoM/yoS6/6qDWrLVc5yFD2whrIxSohBn1e7E0uQERo2TMNePRjNXlfXHJpZfH5ZdfUcDSm266MZYWyVrCifgojp88Hv/+718ttO4DTvUqbySBKkMzmb/Xvva15SZL8pBRnksh6IugPTSGr6ApcsC9IMtfZZayWCNbIzJ/n2lRvAgmQAs0NFzONcffrB+Me0Fn6qIfhNLSLz04sucKz7AuADnlEY3A7HEmoDNr7dlPnqMu1jCgH+uYdQA9BQDq+9nZ4jf5nPqhU/a6qWg8KrmaCD3E4GV98aLP1SHE/cU7AucDPTn1qNzJ/l9y1JBHazSK5+67KI7ef38M2o3Yd81V8fWDh+IYoUhYyeTX4UbNViOG7SrnTGeAdwNJrUr65V2TBEOzSgZfGcfT4KCpl1aVHJrxLGF4nzgZ+xYWoz2KWD95MjoLneg3xjHotOPkxDuDnEAx4B63yogf4bFFHxuTG4wblfcKtxoStoVnS5WQukqwPSYMSQ+tXhV2ffzEiVheXSkG8ZHHj0a704mV5aVYAzDqVV428BAHKshKgC0vVDCsV1CXur3Ig3nX+9VLNPL68MBA8CYDQnqCyROGqrqH643lWtdTUjmX9wL6Zv+oL3/e9eQmz7e6DmafzNeIx6Heoc94xjPK/oKcVGbU9xBlEnIDTzf2ffoM/+fDG+jM3kl9+eAmA/HSSdp6iEWb/GYeK/dM6A6gjqzQ2xSa6lVn6o6dgIGUQSbjTcb8IHvgHWSR3r2mTvCAirbow8bJtVjhRj/62RhxB2m1EvFMKjcYkvuuAmyq/HSV1xOhfLzvG5yI61trBfR9oLESxzursUb57mKs4RG8vBDr4/XY6K/F6vJCbKzjmdiK0Wgc3U4jxsN+cc5sVujTNBRSebuT8TuvJWd76XoVHFjA5AaHMosVcDwYRIdQcbzDmoB14xgCZOEdRvJ8wMcYRx8eGAyKXATQmuo5gtUlRLoCtwxynocc7mWFz5+dU2BOgacaBRpXXHbFWCXJwavIaghn12Y2LJUYFZC64aASopu1RrubLBtKPoky7Ij2TFydN53cP77Pp4o/yRNWp4FgnvRwg86eBypUnuBpIAlUaFAwpzl8UZpmo7juQZBBvM3obt9mKQ3ZAMsefJ7M6krPs4RAoYARToFiCL+YG8I2cn/ki6JzFGOqUhA0PPXsUemSdiiTKP3UZUhZ5q+9AGgZiMD4yIAdnjEYxoZd5LnUe8ZcVfzGP/OM8e44DNfIBj8nwJzKo5ASpgSIJKhDm3q/qCjPAkZoT7CDxO4mEFeJpl1AR288NJm3ssGQkzrIooKdAVWVTk/3DXGRr+XhohNPwi+liXMNzTT0eV6wUPCC5/BE4vZMgQHkE/OgXGIMAhiuNcM9oBm8Iu/BV3inCOgJYGjo0BdDeZSfghsaORn4cuzSTUBU7x+T/DOn9AMPAp7HuKI+QyuZZ2+1pA/my/GAQGPItUEZgD7GwXMYu6ur+woYQQLbMYmwRuNY7SzEqD+KbmepKOTQ8vLLL4tvffvOOHz0cBw6caxKBExOrXIL1qB48GQ5QF9YB4wNQAvgB/ozDkCuN7zhDVMjEHrgDQFgaMhUptde1qX8lNeMAKa8iKcDBixrxzlnTUEn/hY8dnz07RWveEUxJun3rJBA+VfAlTpsV6NZ+cV8s77IofXP//zP07xFGvt7DTun39Iwr1HlOvXrycna1xhn7pjbm5/73LjkkotLHcpWnqnyff17udYeD61sROY2t9q3Sw6rAvRUqXXwbBhMbrEH8GkPG9HaqPiyh8dUp13y1OCR0emNcF0iBU8xDrPsyPrN1u2XmSoxQHhqJceMaWhQFXpYhSBRoAqbmoBgxeOCpO/NEmbUH41jMOT3RskH1G1yixs5dICCAa4qz41Cr2L0R4zbjYqGk9viyv49MXUBtrolsfy4AFpLK8vFW6vVaU89tLhpbmmhCvWGz5g/gS2ACTwNmS/4DsAKmUgbeJ3ikUPeuPorrzkPLfKcZnnt3pcPF5RxysUns+7m3kj/1VUJ34eOeFibKkHPK9cl4yZMGDmBvGDMWbdiPvR4nsWbZ0ITvUIFvkhEz37MAU++yTjr6c4H3xn2TJs5r5p7D4A+vIBODo94Uy25EPkHeMb+Ay+ddojV7cZ4o1/WTZUTqlpHrOGTnWpZL/UjlvDQGiEDN2JpZTFGpCcYjOKq9ePxsvZGdFvN+MzRQTy2/7I4jIdbqxUtPLR76yU8sT/oVWHtzW4Mm0tVHrpYi05puLn7HFQTcGkqF0cTUKwJONiJFh5hAFau/0paTMFvwGqAuWptNGMAmNXvVWu8eO2RDL6CrcqehrxC4o2HZd/wsLHT7k5TbpjWIYfrbynDknx3j9oO0Kvr7Nne0KY7EzDwTHh5XnZOgTkF5hTYKwUaV1151Vhh5QaL0NJ4EMDibzZjN/I6yKQiLrCgYM6eKuYP8USO38zRUzajSRu8uwmrMGWg5KkgVOtAQDaGNLoy4FSUBjb8Sc4SjXvL+ryAg+CI5WcBWip11u2z+ZS0bhjlzVNlTt7Iz+fT4WyoCgQQ5kNScQAIQBkBENsWzJIvMr3qp7gCZoaFYaChVKMIYkhjtAqQ6AmY+Xs3i0wFT2WYmwClNcYC48rAGeNGCUWxzM9q2EtnAaWsDDteFRbGRBJfgEDagnb5tqS6kTkL0BLkwUgn3Mm8HK5R2qcv9Bf6CTYKRhkKmddvbifLGj5nxV8+tnxe73meM/9rTBXDb5IMVtBUgIv8MCjg9BsaAViQbJv6vTGRZ0w4Tzk9zAT3BciQW+b0MmREGtu+AJlGj+0IvkkbaEWbyldBLWlE/RXQVHk7md8JcBJACH6mLwBTgB953ZpMnT7paSPYTTn4ndwwJDDXa6lHUt3eoMzt+trxWFpciIVWK55907Pjq/9xZ6ysrpZnup1O3PGlL8ZwXIVW9PrkTulW7Y8GJSSL+fAEH+86jCDWtjxOGwC39Js6v/jFLxZA6OUvf3nhua985Sunhbzldb+bdZlBDeeBuVUe+DseFNAbgEreZ1wagcwDzwEgMj7eGR/GpDmynL8so+RPxp9zG5lrTj6GRvAntMGTjfb0ismyfS802O5ZQVr4Sw8zxswthy964QvL/LrOC6+sr5d8Qw888GDxMirJjRunQM1ZsmBWH8otaAXqacSw0Y5RCU/CAKw8t/jXGFdAwUYBhCpvLXLS4ClBOGSr2Z62n4GY7cZc9kty/hSPDDypSGadvLWKu0aVnevUbYhlpqdGbQXGYWjT48ltazwwiuhEM9oAV8XgHZXb3UoerZJ0uvJgKXt1SY5deZhh/DK2kmOb0KzROPZfuL/IMrwCyVm2/8CBaLaacfDQoQIQ4D2nBy91uPaRW944qjzSA9YQV7wvATK2emVAy0OFrEe6v6t35P3qTOdjJ3N2tsvkAwrGh3yA1iS257IaXoQN4snFS5oCQBN2S1gi3znWvCfUPat303eBDUOQ6S83+xLujb6kHuM+nfdQ5B5zzVgYAy9AK4ApZRL7CR6iAHPIY3UnZBtyju95HtCLQwe9bwvQDj8D2gA+FxauksQPccuKYXTGw1gZDmP12Fo8Y9iNZmMUD+0jdDji8o1WXH1sLV6+3C2elp8/eiLuPXAgvtluxaHFheL1yH/d4gXcj96AtdYuq2RMzj5CgVl3tdsNz4TGFaBe9bsKAKzWbuEDwpxb7coDtaxZE8afaqHy5WJ9E1pYVnpsbPQKQN1s4klGDq5WuRyi6G5RebZxirS2drLSP06ulTkUTPTAFfpmmWqrdZvIPSKXrQObs2iS6xHQKsOfeEqeCR3nZecUmFNgToEnkgKNq5929diTs2zoajgUF+JJIk+UIZVSNsU64l8HFRCInlzxHO2g+GKImVuBZwx3MuREF/VsmM1SjJ5IQj3RbdUNgXr7dSBJo8w5qdMrl+c3DWOey3TOCpggQzZE/H0W4FhUgEnC8jrIkoEunoWnVOw8YZQXaJf8FXjAoGChaKG8m6BUBRN+EQyTh2knb7566uipxW9ek42RpoeEIQHyZl1BONP5d4z0FQUFgxcFEW8nXpzeOkeCuXjdoCx6+xF9RplESZWu2SNLLzt/kxa0DW1ok8TWgBXOBzTUY3KzMTrH1A8AAWCVT/QF3fjdkCue0YiBlrTvuq4DT47bfjtnvGdQtq64zTKEMh86R4IGgnLKMOp2nqEB3giGvEErxmh4KL/DCxrq1JnBYgEIvzPvCTylF5z8rPFhXXpLCSDppSfwKjgon2ejRS/Cl73sZQWMA+iCX6iLkFZAYL4HhMGbyxxn2YNNjy6ME57lNj28pQTzCF1aWFiujLHxIBY6reitr8XPvezn4v6HHionzoSiPPbII/G1//N/YmN9IxaXV6LdXYxjx6uE083mOAb93jSHlvSjbRT1X/qlX4ovfOELhd4AcfQZz4bbbrutrHMAJcYNQFR5BVWn2PLsXo1igUm9ReAR1z5zSF94ffazn53mx7J9aKtXEu88i2EH+MRa9bAgy2DHn8EtgXX6YkieoBU0Yf4A1AAtBQ0ySHGmMimXn7W/ZJrm/SKDbfDogQP747nPeU7JpeX6hw+hH0A9HnxVQvNTSZnzvM0yyHLfMAHbhPM0mrHRXIwhQXrl9j8+rUeDu89aw+jHMPokmC5gUUkFXwxmPjVGeGxVN74qfzL/bEU78mRttKqE1djgAFrknD/lgTW5l21i0GbDtho4MNagyjVG2FOVgKcY+C36VuKYALyiArRazfI+JOfYJMSwDSg36aTeHHikAWixHm555avic5/9bJw4diKuuOLKsh6//Z3vxMFDB6PVblXeYxOdS55RzlCtnkKAH/AZYD97BfmzkPfqf5vRbDNDWUBWb+v6QYOyPuspe+Hjc/Us/URu63lMf5GX7OF4aMHrylT3WkBo1jRhijxvuC19lAez3ryXviO3mCfmDs8p2sSDDM8pDmsEQvIhCbKFfQ6gHJ0EeUUdrF3GmdMQUD+y2ostPKBmXOoPyGlugIQeHJypdyxdsC8ePHy4rJuVXjXKYwuV1+LKsFf+tdePx9NPDuJ1jUsIyIuPDB+L4VLEC9oXxUsWLo4rHz4Yy0uL8d2FZnxtuRu3DXvxvXYjjo/6sbqyEu2T/ehvDGK9hOhGdMaDaA5Zeu1otdvRH5NDb/e3nJYlW0Igq9BIQOhOs13+NRuszAp4rm5qrIBr5QC5wBjrOIaTgxtuHO0VzyxoVNbWaFwufxDQ4pIN5mfYr/LYPfPGG8qBJPJf3U19Ne8vdR7KOl22x/JeVLcFZtWR9yllwF514r3w+/zZOQXmFJhTYDsKlJDDurLJQyhBAksa3J4OeEW0Qm/W6YAKgRuqJ7z1EwBPePXKom0NPcvWwZudKqbbDf7J/PusjSmPu27Q6Rmj4ZM3s1xWsMcTyFmAVgZIrC970Hg6K/3qG6f9nOVB4zMa6yp+huioAKNgk58F/uDUH2AHo09e4HnAH05NDYexXfpKAmeeJfwOJRLlQOBMHhNwEIwRlMiK6G55RLrqgUJ/MRgweL3xTKPBORHMoX2BFfsozVUaKVPvJ7QRZOKzJ3zZaC9KGKf825xganDwLOAiYSq8csgE/UWJ56QWMAhlmt9pN4OK8off5XXtnClLPBXMa36WMSxfzpof+TfzqSAX3xkuBgDk7ZJ8z6mzHlkAKoAsAikZOJVXMQQYK3XQpp6nGDV8DyhCzqV8myP9FdjKHjc8Q705fwxlMTiQxf7D6IDvUXpvv/32YmQJ2tL+zTffXMZAqC70Zm3wO8aOuV+YU8owfsaAkSMQQ5uDfh+bPPrkB1lejI1BLy48cGGskHT46qvjB9+/u4QcDkbD+OIddxSFvtVoRW9tI1a6iyW/Uqvbjo0eSjyhZ6e8R6EjtHnd614XH/vYx4px9JrXvKYARy960YviIx/5SJkfbhdjPMyBYVPO+VZzv9P1qpFA++5ztANd4GeTuwP0UUZQgOcEhQ2pp036K/jm/piNCGmQDXlD+uQx+85cAVAwN3hHGjIGj52Nse+ERq5Zae+apq+EGj7v5ptjMOgXkBd5Rj89NOh2F0oInEZfHYTcDtCqQnmwTjFWO9Ect6JdACEJQUQtAAAgAElEQVS8Mfoxag6i3+bWMEAbcuaMowU+VK4Om4T59HEU+VFAaye6A4BWHw8twqUm3lnT0MNpTq0JqFUmeeKpMSHsKWANgxpAawJJTZ7l9xG3HBasi9sTvUGxWbzNiu5UcnilkMnJQZEeWs/5mZ+Jxx59LA4dPBSveuUri+F78sTJKnR+OKiSV09CYwUh5B33fuYSfkcuIKsAL/Ascm3shE9yGYFndT95SI9Q90Q9Z8+0/ieyvDqv+4ayGvAfPifxOmsDUAgaoq+giyDvPZCwv/J/Xvvb7b/bjRWZwD5C/2iXEGl4QAAuH8S4X7k/CfLmQ446UE5Z5BuyzAMT+uTYXMPoBowdrzTmF3CNMvf84J7KURHAiT2l1SjrttnciIt66/Hs9WHccGQ9XhoXRKvbiM+MHokj3WYsrTXj6Yv746al/bHR34gfxFrcceJI/N9uOx5b5MKScSx1l2K50Y7ecBDHuBmxOY72uB/NIR5hS9FotGLYIFx+dzn0KmBq8t9oXG50xTMLAKoAWoBXZW1WoFZ1C2K16n121BwVQIxny5rc6BcwWkCL54sn9sTjkpoo97Qrrix678LyUqEngDNgJevSEFMvI6nzyKxDnqzrycs7kYF577L8dkDYdjw7/31OgTkF5hQ4lxQoSeHz6ZEGiCevxYV4cjLuiVBdSGaBpyCse8RYJnt1GKpD+4YFUXcOq8rCV6N3pwL5XBLuXNddNwI2a89ydUArG/MqMIJHnhJm8MDNSkXFEAWBRkGCrKTVT74z2MRnAQznl3eBMQECjbSy6WNIT7yLvN0LJRtAS5CT9ikr4EOdKnHwnF5+fI+iRzJcvHDgXQxVThJR0FTMUPwAEwSA+N7E4nuZY/ubvYSolxNVQ/QE2Oizig5j43tDBlR8NHotJ+1di+ZYoBxhD7RBPSib0ADPCU5tUYY0MBzfLEBShdnQKoEggW5Pe/EqQ+lF8TJkkmfqr2zsOIa8njPgJA9mIEy5kscvT1rO5/yevpZTz0k4M78zvwASgoeAQ/xNnwWo4K1XvepV8bnPfe60xP0a94anQXOed44ERvgeABWwj++gPbTB6OA02xujGJNr0PBFPdvgFZNtK5OhM5/NlYIRYf43jSXGgncPf6MI8zf8DkCHwUNfAbjw5OIfIB5zzXfyHufPzf4wWt1ODJcWYj1G8TPPe058/7vfjesvvTzu+e5d8fM///Nxot+L7z3yUNz3wAPl9rYLF5ZidPR4dJqtODnsR2Nyyu+al4dZA+985zvjAx/4QBk/p/yEGlLnxz/+8UIfPNCgHcC0hpiySB7Yy/pUPkpb5RBzCwjOP2QF4X7KFNrVs1X56FolpPjTn/50kUsakM6JcrEub5Vl7ok8y/ok9JI1+9WvfrUk3xcEFAior9/d0GEz4yQb34yXPkGjnN+Q3Gl4aBHaxm/wDrx4KsSqJM45de19yufiOt7KoCchOrcWYiB2hs3oDhuxMKjC8AZNbkIbx1p7HKNy0xg5tcbRGXAz4biELZF8GsO3BOtNkqhnY287QA2vC3N2mRReYMtcOZvTvEr8VZnx5NYqHapCl4rRW+XcKiFR00TQFXhG8FEJnwQ4KPmzqoMHblQsOs8khyC1AUYvdLpxzw9+UN18SU4tLjpotkr5wXgUncklC/AoL/df50DPT/digEnDrOsyvG4sz+Kf0teUM8owNfco14Nrbjd8+0Q94z6njNZ7ib/dr7M+ZV4swULp7djrutFeAS3qh9aGD7Ln43kFqA7IJoiJ/Mdji/xpfGb/UX/O+puHPIX32u1SFzKIgyoOE91HeUc3gVc4TGF8yCx0C3gGr+dHH3wwTjxyqKyANQAdLj3AKak1jLWFtXjayZPxK6PVeOHxUTxjfRyjdsQ3lodxT2MQDx5fi/37L4sLWiuxPujF8aVBfOmBu+P+5dV4vLUQ7dFCuSWxXL7QGMbRxWEM2qNoj3vRHDajPViNxrhVbjnFW3M3L9Zikc0TQBk6QRMALfL04alZLmo4Ddyu1ni1jpFNUd2ECkBdAK3eaYBWc5IaRJ2XvJPM2Utf/JLqAof1ypOe1yc+8YmyB6hT/7gA4TmgtRtumj8zp8CcAk8UBRqXXXLZGMGpsuNGqxGIINXwVnlHya0bndm4FGRgEBhc1MUmi5Kg8mR4jQqAAtsNta60Z4BnO4X0iSLeE9HOLLBhljIE/XQFV2FVmdKQEjQSbKkDUir/1G/CZD3o+C0blAI10qA+P266zpXGrN4OGOcY8Xq3cAKlokhZDHDKAmhpdOcTJseocuZvPKtLtvzKO9/jvQK4AP86LvuPkc0/TlhR1Orj2s1cQ1/Gh+cJ/M8NYIAmRTmaJOTVkKZ/AiOuOZVnympsUKeeZIzZ/ES6o/M7QAp1ATIBbgBkaICrBNPGVi+ez15JlOVv16UhCBrvmf7Ki8ynKsTWw3vmP/92Pp1fjSSfy2BYvWyeM/uvEqbxoZJIWYFd+UPvLOYMQAMgVDA4yzvGAhiE0o+xAJ2zTKINwAjBGsJMmXeMUOrL+dP0hmCevvWtb5VyyEnXPZcjYKQQdkb/eJ65zAAmoKLha9IEUASeY+0ADtNn2pUO8DjjBHjjxe+Caf3eRrRNattdivbiUizvvyAOHzoYKyTcP3a8gMX/6Xk3x4BE4I8fjR/efU88+uADsdKteCTa3ZJTS55RdtB/8rYAGH7wgx8saw7vEDx86DOAFrwuoKWHlvtR3md2syZ9JoNieml5mIKcEPxmTsxpxu9eKMC8fOYznynV4aUAsInsYG4AEAU3+V0DnnbkE/c9PS0NbwKsxCikHW7kpD7GbpJn6Hc2jOFZtKvXqxxSNnloctVVT4unX3ddyaHlwRVlALUqfmpEZbCdfinATvdtDcrK44EgvHEBeFrcijYmILEZ/RKmV4FEGJYtctGUZMxVKnhM2VkBR3mP25x/Jk/WQpbq9VV/eyeZ+JShj+nXSVhUGZf41iRPVsnUVW574xM5tCpAa9Ar2cHKZwzr4i02CZ8kV9ZFFx2I6669Lr5yxx2xsrwcg16/4otJWFN7YWF6O61ylrG79zsXHgzl/UfPnTqIlf/ezLj14IJ397lZMn0va/eJeJb+572Kv5GZyFTpCcjl4VjeS5Tp7p9Zh1PPrtP2TMfkvuu8ISeQQ6YYoG3z/RkdoT6oLJ0eYEzAkuxZxlj5GzCLviIDs5xUHxSQ4TfaQ34dPPRojIa9Ego4jG7xsFwcAPYAaK3HRRsn4nkHT8QvXnxFXD5qRG84jPsb4/j60SNxX6MRl11/fdz9nbtidd++uODyS+PbjzwQh7rteLzXj4XxYrSjAncGzXFsdEbRaI4rwJv7IBqt4i1VravdhRy6qr3VsKy7TnW7OmHEVU4tpFC+BfXUDFZ5tVolj1gLb6/hqNz6K1+wngG9qptgqzDEsnbH4+K5XMpNbnPnMwc/6snK/yyrN/vsHKnrqYPZ5l558Ex5dl5+ToE5BeYUOJcUKDm0VJoFtrKR7absSQy5f3L4YN6sNSLdGP2bE3cUfpR8T6OpF+WATRgh7U12bJwoCiqeWQnOgvhcKfXnkthnUnddeczPzgL3VDoyeGU5N0FPT1XUsgcB3+UTVEGJ7KEFD6jo6UUnUJUNBefJZ91I4QtO91ACCavBaKQMp3uALvaP53/hF36hbOL8hlFpzgqVST2GPH0WzNPgzbnfOEHEO4Y+Y3QyBk9g4WX6Q4gPoBqhV8WgmJxqZ2X8TOaP+uFvxksbALv0DQUxAz4ZTJa20AGwD+UQwATjlhAHaaBhaXmNY40VAAPGzHh4+a6xIXCx1Xj0YKFOEwnzzlhQXE0kTP9Zuyr28IHjy/ySgQhBoln8RznH5drPc2y/5Lf6uqjLI5W6PJ+CB7TlyTufDdEUOGKMKpLytGAFdPFGRGSaicD14BEE8Z3vqQMgBGCTMB/6xrPQkNwszCu8rkcOnkvkmdKIoj/wBWOxb5QFzBKEdY5pD/6hnxg5JFeHdpTlGYEm6Cd4bbjjYNjj0rjorfeiHQvRXViJR44eieWVlZLHqNOuDIpLLr0sLr/qmrhg375YaXXi+LHDcdcPvh2PHnyUO9ajt1FdLe/cC/YQrghgSJghp9EAbgCAJIInDBF+xVuLcQLm5Tw2GmXyzpmsyVw2G2LUCQ30ToFezDtrldDNOp8y75QFZGStEYYEqAlgKGiQjWHBfde6cySoJi8zJ4SbABYCRFIf7ehRSLm9jlsauLbcIzJAYb/yuPU8YwyXXnpJ3HTjjeUWSw+v6CfeH+Rg4iYwEiBne3LWutxs7qpk0uSBGsVGpxeDJvmohtEeNmNh0I3msENa6CrnVHNy02CBucbFE6SYiy3+P/FsmnRkpwYc9RQPqQmQVHldVPlyqpw5gmUTz6tk2IqBVfQ0KX4U47Y8V/LXV14bBaibJJ1vkANszPflfrToD3ulbDF6J+GPGtjQnTKveMUvxNe/9h+lrisvv6IYxPtWVkvS6nvvuy8efviRqRGtTifwwnwiM/jbMHK98bY77HBPzHMqDyvzleHwR9Yhiq2fLgrY7fo9188JyNEO8icDOB7MKrv5DR1Xj6V8uKS+676od+9W63gn9NHzysMtZYq5sZBf0N2Du+lhRb8/Pbz2cEegSr1d/SIf9OR9g+/NIQhfuX/YXnTIQderQtGHC7HQ78Rqj0C9UZxYWI+VwYm4/uixeOGVV0RnwNpux7h7YfzrAw/HV6MfJ/ctxWC4Xm78bMVSnNjoRXO1ApQ6/VaMB6Poj1njrMdBdIaNWOl1CkscX0BejKIzahXvzd28Crw8bFQ3GbZJFNiMMTn1pmC0t5pOIOgp/l0B6tU1Dp2SJq8A7MNR9CbpMgCqyvoeDKLd7RTgChrCY8zRa269tfLEmsgs9hj2oM307fr4XJMeorjXq9MKgFpupzIxr/Xd0HT+zJwCcwrMKXCuKdD47//tv48xrsz7YZgOAozNUndiDCI3r3e9613TjTIDGSrx1PH+97+/GGIIaoz5d7zjHSV8gxASgAxBMQw8hC8hJ26UKAec0mcFPhvE55oo50P9Kqj0VeXRE9G6sqQyJfiUvSVUTnnPgBZlASHxRGH+mEfmE8UGJQmgiXf+Oe+ePvKsgJFAKMAl/zz54xmfRfniphzABTw2MO7hO+rDY4XQKT0e9FCxr5n/3MT9zZNI+BjvGIAXDTfpR9uAWfA/5TEm8ahBkcivMwVQrZ/+0XfaMRE+fM5cOW8ZhBNkwesGw5l+0X9og1LDc9DIfEjZq01jgee4fQnvFn6XztQtkJF5JAOkjllQSv5gvdI23isZZBDwBqBgzZpglvlXIc7gUzbe60Z1njfp5ykyZXMIi2Otz5H1C3wJkFEPdNG7lOdU7uRbvlPx1zBTHjoWAEbBEMAMPgPyC5gJKBuqaTsCW/A//IZHEn0T5GFtvfrVry7Kq4nSkbnQ1Ms4mAPBYQ0s6tfLgne9gPQABCzyYgUNDuvRuJVGghMrq9BpLVaXV+Lk8bWSdLuzuFgU8JPHjhXPnIp3GyWsEGP62quuiuWlhWi2GyW31ne+c1c88vCjU48+jSUAOTyy4Gv4iHUJPRgreag+9alPFbrQb9rIvJa96850PdZlOrSQx1hfN954YwEAecEn5tzDSwp6UV7DVr7hBlCTLwOEA0DZR2WP81+MsYnnncanZZSVyFk8U+kXFzlo5HjLonN7NvanfFCVAWQPDPzOfSEnrUc2v/SlL5l6fdJ/aAjduK2SuQVUyXIlr/UMns0aCwYlxihJnQetYQG2MIZLUvVhq3h8cLNZ5QECUDTmYrVKXyiODtWNabzv5lV8pUo4UeXtdQrAOvX5lO9H8tAqwrJq8dT+XCWBJiE0hixgVuX51q9uZZyYvyXhOw5Ww2n2nmi2K+AZw5pns6HbaleeuPtW98WJ48cLzQk5PHH8xETujqYh5soIeV7Z4QUZyg09PwVgpd2steb4sl6m0ev6UN9Qbp9POpxj0RM956OU371cRqCaZ9gf/+POr1f6cUSRvQuGfvaqS1Ty2jqNPws+Okk2XvivQk4Nc63u3Tz1gr7wBv+4CIC8dSc59LhgXwx6a5VnaLMVjeEo2uu9WGg1o9ntRA9e6yzEcNyIAbfmdtoxiH50Fxaiv94vvEreRA4w9PJSZ8wh1R4EMNYcvTEAyekAxnI5A+GBhA3D6aPoNfvRHfXjikYjrlhejiOPPVpQ3gOXXhn3P360eGIdG+NlXx1q9zdG0V1cKDckFt3vZC+4IzRaIMMVeN0cjaPThw6N6LVH5UIELnPA83HXr8mthqzBBv8AtIrSMV3gk0Di00MPba+BjzPekmQDHA6rkENzIFYR2aW+wbDyYuaPiw4cKPK/6DCEDg+H5aBXL2q+V7euHyQrt+trMNtQGczKPLgdqJV/P5/W8K7nfv7gnAJzCpyXFGj8xq//xphNltPoHNZAYl+MD06rSYyLYs+Lsr/9279dTmI1sgUbBLwwRgC0yP+BIiBQQPLfj370o9McLxgQ1IEyTA4A4vWpCw+G795114+EVuzk5Oq8nIVddHqWUcCmJqiVwR3K5jxTKGKCHBnY8GSW3/QS4aZBQSRBmGz0UC9ziNHFPwEv86lQD3mcCM/CYMMA5B+hhACXAC+ASHyHsgSQAz/QBif+JCP3JJRx6MW1k1PkrcgqYAsQw2faMtmmypunn3oNmvNN41w6ZNCk6DwJfIE+gIKCUwBlGhaCIOboMW9J9ojCUKE9Pa4wvPmd8J5ZniM+SwgboAnzYH4PDS2N2a3oowHvySBj51pwPNyYZ/quUgTARhJtwGo9OKFdBpf8rHJE3zWUNgMnBJXkdU/7BaAyUFavQ8ULuuspx3hNoO4JvEoeNOYZDRh5PSuInnZblrA5FE7niPo9BBAA8Bn6DI97qyDl4H/6Q5l8qu/arQOBjkkeq89fnQZ6AwhqCupBD+WEoJoeZtQJDfRwFASkf/KS69HxMjaAPvYLc7bxHfWwrtgH9B5EzrMPcJsh9bEHeEvX61//+ingCP/B4wBaFUBSAUoCQxkM3oyPKSOwmQ0y6JplGTTAI5Tv8IQ0fJMxk0eLeaMMdIT3BScFCPEsE3jLCfqZa4FQ+qKXJvQzf1EGjgH2kIVcrgBARjl5IXt50f9NjeIJMTKY5Frzmbz+9RyUHpRRHjmHAp30BznkWJxr5l25jLzOIbWMTzBfg06QmHqgEfXSBusBPsogdjbU5P9tAbGaB5DlXcubyZtdbMObPpLpn/ct6Oz4pYc86lxkr4rcQO73dkZoPhxQvsjDeqVm4KoC2SrPG3hc8NR2Mui5Ez3MOeRdTzDqVB7Kg67nesi0XkM8D//wol/whx786gCUkZaUc82czfms1yUYLU8i1ziIQ4d94KEHowdPA4SwVgfD4j1HPqXNIBaB07JHT8JPBbK8XVOQtcK9TiUhL9na9B4sxwzDGG+w7y9EH/hnvReXDCMu7HZjPQbx+EY/1loLMWp2yu193MrXa/RiOCZAkIOrTqyP+sUbcbNX5oHM6+5N8hp7DTJDj+Ist2fxcAYS4ce8H/vZOgQH/Vs5Jy+47uCf7OXqoZ68ot7MnHo4pNeiHsZ62vm9hxvSgT64x5TcWaynSY4zgOYig0TBG9VNkSdPVodVBVBuVrkk4W88OydpuuKTn/zk9FBo1v4v7RlD/ked89ecAnMKzCnwVKJA43/8v/9jzKkqRkdWfEiAiAL+y7/8y/EXf/EXhSYK39/93d8txgbCVMMNJYMXmwynDO9+97uLYszpggAK9SOwqYfTRYwl6vj6178et956awHOqKcAYSsrc0BrC06sK/Vu4myUbqw+noEBfrOMxrwbu4qgiqI3DQJSCMQwdyioKCme/mSwwg2WuvDW4W/CimgLY9Hb8srp2+QWQkPrKIOiYCJ4eMETKUEg+poVkt0uVg2l7N3CuEwIr/KggacRX05FJ6eoWZnJp18azI7R/Fy0CR1pE+UcT0XmQk9GaEsZvR3oi94hJvcm+TQ0pG7mhX/UQX3MF8lf8cxiDeJpRt2ZXhrDOzGIDJ+TVhiuAN/ynkAGp9J4WAqM64mS+SK3l/tQB6UyrxblfnK7l7wmb2ejZZaBpcGkjPIUPRvV5iUzHxh10nf+AWJkANO5UHH16nOADPsk0IHiTTsaZYzD/Fz8hgzkN+bUcQgcuhY1DPL7mfC6Hlo8o8EsDfQeQy5DA8epEcJ48sk8vC8gpeedJ/V1GQMPs28AzGDk8SzJ9Rk34DHAJ3URogcdDDfkbz3XmE++h9cwEGlLg1t6bGdUy6PKDUET5ygbAqxDgGL6BSjLvOBNilziNw5Y7EcG/hw7YBihofKaPMSY9bKiv5nOeuZBf9o1lxjP4p1FHwS8HWuWK9sBWq4d11c2hqSla02DLgNJPC9P8qwHIN52yDPwDwce8g1lAOO4xIO6CCtnXM5BzgHH/iGAQl3MMUAYdBYAq68B56y+99XXRV3GWT6DM9vJvzNZa7PK5jY1rAVY9eLLxn19LrZqf7vx82z2/tO4Zczu7cgz5Dm/OQ8C/3X6S3f7tN3aU4bpueMteXoTK5sFewUi+J2XnqOCWQDahgMLtmUa5D1ir/O20+f1qqTv8DLyCr21hJK3uJSgP8kjV5KgFUBrctfljzQhzpFzx+n3JwhSsKWJ12Ch7+SSvQJ8lIUiEFYVLF5hvY1YOLEWVw1Hcc3x4/H0C1ZjfTyI+9fX477uchzqLsXJdid63WYM2sMYj4bR6TeiFYTyTjySdkqQWjnmMIfHZ8/VDDzV9zfXgYcX8FrxcJoc+niYRLmsuylb1RPcr6hHD2fa8pBAGaiXnXqm+7SpBShHGdcu5fhnmKX6oDpS4cWJt2gGtMo4E6BV8W+VgL/UHY3A47cC6SrPUCaVnJKZ17M8V8bndenvenDtcvrmj80pMKfAnALnHQUaf/j//eH4r/7qr4rQx0hTQB85fLgo43hj/fEf//F0YGwIb3zjG0s5PVrYWEz+bm4dFHwADQQ9oWsot+RJ4XcSH3oagrDGYPjFX/zFEnbCaTfA1re+/e05oLVDdlLhVGEVtFKxdXPT8Fbhd0PUUKKevHFj0GHoYaB406CnxwI8bOwYOfAC72z+bMoYgiol1KnXgYlU4QNe8Ad1YtzqCYDSaj9UwFUkLL8Tg24r8qkoqdDQd8PpDCNCiYaHM5iWaeZn++Z4qJs1QZ3Zm8tQBcpjGOORQFnDK50nT5yZD37zdjuTkENL6Q1YSL2AwjxPCBdAFmUBBAQV5RHGksPhNqNR5gX5SvBDA5Z+PfvZzy7gD+3wj3k0tLKurOa2ssLlyWLm1zy/Kqm+72RZyD8Ckln5o/+GgfJZg8m5AowBKMweqJ7MUhbaY8gjtyincsx86z3AurAdFWD6oAEpT9E/gSboIDAq32fAb7NxzzLOBQngM2Wt/dRjy+f4nfJ66GLsMkYMEvNFwXOMTc8iDTqfdTz2n+dIbs76uv3224shwT6Axy/ANgYPRiA8A0DL8960SPvsR34nCCn4l8HMrfhXLxWep794fwL6Km/4XlmpjCIsnr5BN/Y090TGg5cyfRMUo21oxp7FGHnJVxr9emDlcEU9CzTsNNLoG79hFAsuZXmXAYk6yFCnQwYd/JxBFuYpez9IK9t13VDOtah3kWNhfpE/zgf1scfDN8gh5l4+pH/QWsPPOuEL5wBAhb1f76A8przH7XT919eOdFA27KSevZbJa8y14ny7DwuACyzWAbnd9kE57ZrUSKd95Bh/l5C4hYWyX7MfCRRkHrf9nQBZloVHqIu51VNR+Z7rcw1kGSaAyvpTnlIX43C/znuyz9ZBxN3SbSfP0abAm2NkLyhe6CeOR6vTrsIBJ642RYalCwRsI6ctPxUhZxjbJO/apHDO3VaBWBMXKhGtif/XiHQhg3FcNG7Edesb8dx+L551+KG4ed8FsRHD+PrxE/G9Sy+Pb3FLZqsVR9rNGHa4kW8ciz3yx5UA38ntnDuhxo+Wgcfwvgfk09M9H1DW5RM1KHvUDQSs8r4oD+nlSJ16vnp44EFA5QVV5YxUdipHspeoXtzZ89bygqwe8MB/tOmelHUTPSwJkSzeZRPwixx3ZboSoMVYFxa6Zb/ghYcWh/rVq1FyaB0/fqIclGQAUDk95Z/Jgd8s+b+7mZs/NafAnAJzCpyfFGi84+3vGONdwYn0W9/61rjzzjuL0v/4kSPltPotb3lLAHjxQvBz+5SbkRuPSiplDJ1BUcXzizKEXCGs8bwh6S+A1kc+8pGS+Bejm9N5DER+o2wxLh54YA5o7ZCnsrLvXOTcSs5TPhlmk9ew0nshK9J8JpE6Bp0n5yrG+dTL09HcVQ0JgS42d5Q9QTAVT9vXAyPXkY1RjZ9ZhvsOSfQjxTzBy3mHAGdog/ECzGDUezOcAJjGiDQXfNKoU8Gx//xtiIeGGm2rkAuioPR5Cm3YkoY3a4TfvAmPvzESeMb+eIJJe8wPxjvtYCTaJ0PJnO+taKfCRhnBHGhl+EBe8yp79FGlsg44Sq9MN8pk4FLFTcU2K4t149Sys8Zg3+V7+Vq+g678ZlJ3gDpDqeBJcjyRnB0QBzobKgj9eAbPI8AY5BXfZcNQoEBFWGBQ8IT+qsTSDw166uEZQQbHK53z+DcDM/L64LNeVBrSJhjnN8bpTaPUJw0YK7QAfAKsoD/wECFw5j3U+HBMzrU8Tf2UhY7wMvnx5DnpDN9CN4xoPTagizKG8pR1zpxvy24nC9yjNITxDiMkyHWpB5t00DPYQxjax4uYPuDxyL5EX3nenFYCZSRyBwiTLtAOTzToz57HeiXRvfShDugq77uG5RnDY5QTPidfbwdmFZNoYuzOKut6yGCSfcl902iXX/hNegJMQhOBTdqBd7wEg7/pv/OgB4XeQFn+us4ZNzpHBrt3I99pWyAxG4CZJ+qG4W7a2ckzuc0s6wR7BG/kJWmc56aWVMoAACAASURBVG07Xp/VD56Bf5FV8B5zg15HCC1e89CY+WeP57CR3zkImRrYkxBs+5H3Y9fkVuMX0IK3BcrlS2VZ/VCD/tgesgH5pBc/61N5nfcJ6swg6ZmskZ3M32ZlBL0zMCgfA2YVkDJBQqc8rE6v8ZR3VfV99Qz/L4GEp/K3neaBxe2eFVhWEpiPo+SXM+dWgc7aCzFePxmXdHrxc0vdePmjh+OZw2GsN4Zx7/JifLLZjG+0uvHIoBXH8cjqkN8toj0aR5MrQku9m8ccZh6oyxr3PHhcb22AJeQb4BM0y/qD5eEHAXTKIj/dY4wEkYcEE6mfujwM8XBI3jInprqPMskLVpT38Jt50mjTS27sj/uOh0FZP5IHBaY7C1XfuRij9GNyk2Ed0Op2T12AddH+AyXksBpfszx7553fKCH7ypCs19T3+sxVO1mfe+H9+bNzCswpMKfAk5ECjf/5h/9z/J73vKcopyRo/+u//uty4rz/wgtLfphf//Vfjz/5kz+Zuqr/wR/8QXz6058uJx94VRF6iKLPCR/KEyE4CNs3v/nNJVTRnEpsZIAEKFOAYiq0uqVjOLApIcD5Vx1snX7troL9yUjIH2ef6sovdDKsUOMlK34ajXzHRq1XFYoBCoI5K5hPTttJyl7mZJJHhufqRkdd6aYuPYGmbtXcGjMx6PkuewhovGlEZUCE7zzd53uBsb3Q3Pqy2zp9wuhlnPAiPImSb9/obx3QouwsPqWc/cweAQDHtK1XCs/q1WE+L8AD6AeAhfGMQY3HA4YyebGYHxU6Ty+zMayLPH0Q9OKz4N1ODWIND58TEBVwqyu1GdyZZTBmWqkoWof8ahkVzwzoFIV/IhM2A7R83tPSfAOTirNKLvOjTDFMjHaZd0AKwH2Ub+rCYwdakggekBewCw9G+IO59OQWpZg6rdt8RIZs8VtWkp3HDAQKKvAOr3jCnMe/Fe9LI5XwvM6cU0FKT82hP3KfMQLAAMQouwWebdMxKC8cq4YFv0MP6uNFonf7Di9hLFCGtqArz0MTADQON5QNGsLSIMuI7Xg4AwOsP7wv2eOQZRjv0Jt35Y3ea46Rv1lv7GvcOCiQxfxCF97LKfwktIY9kBfzza2HAAWCFa491jJrGw+svG7lZUEYc74IemSZozzfDciReWZqfE0Mwuxt4v7gWnI/keasD+gpMEz/lDWGZGqIUiZ76vIZPcBcZBqg8Bu0yQmQ5VWN2FlzXjfe7LO0pP3Mt3lMe9k/tns26yrKHQ3STDf3M+rTOPeQJPd7u/bqvys/0bvgVfZx1hfekYS9w6fMI3sOaw6gS08jZVWW12cKaAlOOL/OnfLQcGtlWwEAJh5YyAde7pvm40QeIK/cE/JekI3+M6XVbsor4+lL/SBHD9NZ/FqHiE7PnWVPyGjOFXnc08nlCKfC//gMygWAVf2rwKzWqPq7Ak3IT9mNXqzFevNg/NTGsfi90VL8p/441pvD+PZiO/5usBHfX74g+sPViPZijNrjGDSGxauI2z3b5N7aA6ClFyAgKmuaAzbmE3AVnnTPcC9xD3DNq2tluaLHNO+mBaB+9iu93OEj6jDnY7592BuLbZNn4DkPfpDhlDH1g4ce1udeaboN+uhayXwO2agTL6uix04ALTz0Ck80KrCfy1XUbX/qxptKuohKr65uWPzQhz48zbeX9RRpp1zcDf/On5lTYE6BOQV+0ijQeNd/edeYTQYlBy8pPKcwpBcXFkoY09vf/vb4sz/7s7JBIMh/67d+a3paz8bEc2wubOqE6mDcIegx9gDK2CQQ9hgPGAdsMGwaGuDUqwLNde6cmHzmM5+ZXPs9B7R2wnB1pd6NTkOjfppDeRUO88egcKh4q3DzziaOtwo84nMq3HWjSgWOdz31LKsyr2KswkFf/Wx/MwCkIZzrtq6d0GazMiox9EfvJl3jUfzhdfqFMUt75g7S+HTs9X7V+6tXC2NC0SVPEHVYb/awEmTD6GMt4tXG+qEOTtuZB7xl9ObhWQzDosJOwEIVPcN9BI71BrLsdoCASl92zbcOAQ7ap6/IAfrFy3x5GdDKNJI+GeChXsEyeVAels51A9F66uU0whi3p7x8pj/ONd9r6OpZ59+uJTxskFV4mUJjxognAyAv3jjMJXyCVx/gFpdkyBvmPauDjhr59LmulFJWI86xquzWAa1Z670+nzzrPGncKmczr2j4e7AAYKeXDfmMzFkjr/GuUWp9gmP0U7AH2qCgs44IxxOkY4yelhs+ZNhTMQImp9r0vQ6YZO+1nfCvYxOAoU7yebGmmFvq0NvUvHXOA2MD3IaOrDv6ordBBoYFJ13HlMd7CV5hL4N+5JHCSFKGUBfrRW8ZDWDGrrdqrte65XV5dqfyT36Rr2zHuXStK1cz6KN3mPPG3MMjyCM+a1zyDPPp5TJ+BryjjN4WtA3gB6glX7O3wGuAWl4ik+VDBrbq857H5vrRw1OQPNMpy5Gd0m835erySrnG98oJQU15Trm02f56Jv2A/upefIafoCnzAD/C93pBCjjyN//MOTRLpmy37uyj3qbyD2NFLnrTMbzP2pB/BCton/WAXsKhAnsgZZlL1owHBxlgc11I1zNdH2dCV8vShqGUyA4uTGEfMGesByqn8WftgHaq3U5uvCt72sRDi8TulYdWArMm9+qVPlS4yBTUwpvq1M2cjeg3GtFd5DbQ9bjg8UPxhgsuikv7g9hoj+Phdis+d/hoHOwsxyiWYkQerc4oSGbeHnA/3/R+z92QpjwDv6nXGcrHO/Pru3MoMJQB/Co5eqOArYBW/OMzPA1N4WHKIF8Aa6lXWSsI5n6rPqn3IX8Ljupph33iIQb9h+fYN/Qa5DP/8k3Zrhvacy8se9a4kuMCWibxF9AqNzOW9ALVDYd8/s8/97KpNyI3xAJove99f1/WAWtDHvewZ6sDjVn6wa4ncv7gnAJzCswpcJ5QoPGmN7xpjHBEEb3llluKxxUn0+TQwvuAm7z+5m/+ZpqcGWXUhK4ITjYTNgM3Depik0ApYbMx+S/fA5SxMfEcBo8Gsd44bFAAYh/84AdjYXFx7qG1SyZyQ2OjVKmH/llR9oSRE1rmlLLeuuYpFxs28whvZADA07NZ3VPhxbMFEEBvGPtkHzTo6Z8eCRksqp9SW6/gh0bALklUHoPfTHKOgZuVaoxxXuQOg1YqLbZnX7OCn4GbnEOJZ0y0C2gLj9Nu0UsnHl4azHzH2AhpQ2njsx4d5Gzy1BD6CAqr5PCsoYjOt54qGlKCGzuhG2Wzd459FeQSIBJ4cR3rGWQbs4zI7NXjiXumhwrcZv3MXoa2bzv0E8MJ+nEro2EC8iLtmQdIjyH6zvzjWUPuD4yn7373u4XvMVhQLAGvDC3jOwEAEvBTD+FSggO0xe96KlhW0FYDN/ORfVLR15DPBv1O5o0yzJFgJ8/rOYas1sClnDJY/hRYhBYePHhRAn9TF0CN3iSUV14IIsLjHGjQFgYpByM8x/gELPTyMxSNPYXyglAaHXpl6UG1lSJf5zeNc9Yy/WEdAU7lXC60R9vIPvnatU6OKOaZZ/QW03OTupWvfKZ/eiPBQ8hU8sfwjz7DD/AQ+x4HP/Id7cI32XONPhl+mUF+xpfX83a8IK1cl8oEvbMEJrPckk/dz6W77dImoC6gHX1kTKwVnoN+yHwAKmjNYRcGoKFi8gDGP+vTv9EzAAN4UVbDM8/nVntNXh/023+neU1MvCS2o9m5+L1O97yuM9CV+7tVP3ZisHroIcjM/DE/vARNBZuU8/wGf/I9c6cM3g2wxRwgf/FmRUcU4II/WEuG9bufISP4Te8s2kY3QeZwWCAf0ld4yvyT/O3BAW2of+5ETuxlrgVNaZMxMlbGYGJ9QIzK2+b0kEjbPP2otvo259BqjvHNqhK9n3r5mZDDyhvLmxCr96rWUXMU/XaUW/RWW924fGU5rljoxKMP/TD63Ubsv/zKePjgWvSGreiPG9FrRZxsDwpItq+/EAuNVmxEL0aNKvfTbl7MK4d36E/ITPNOQTflrHOkpyvt8By/I3t5hv2D/ee1r31tuSEdWc3fyFAOYaE5shYZjBxh70G2cBBFBIleWIDlRJywD7AfoJ8amUAb7PXwOXoXdVEvf8OPzC36IV7yHESy/1EvoJee1awpD2pGUV2WBaBV1uokBJz5KjpUVHkzB4P+lLSvefWtKRy+E0cefzy+8IV/nnr/uRbL/E5u762vy/z3ueb/3fDE/Jk5BeYUmFPgXFKg8Xu/+3tjhD3GMtema3xgdLNxvOMd74g///M/LwoFgh7j7fnPf37ZdNgE2NBVSnhHKdGL4ROf+ET5XeH6O7/zOyXvDLHihCai7LvBeVqpp4fGcx78LMP4XBLnfKpbGks3/1aRVdFTGWYuARd/+qd/umzszKU3GWoAedKpB5NgiJ4TRQlLhoJt5ndzaQi+aLDqMWP+JQEaDUWNANrIYNpOlPmdzJsnvijbghkatigxKEn0jTAYlVLpkk+HVSLqYzdZqafehiWwfqA1xrtKimM15MIEvYIPOU8N9PME3bwS0pS+AGI4JhUslUlPlHdKQ8fEGDRI9HqyTxqg1CmwNosn6nNSX991+m02h5bzBFz+8KTTelFAOeEnRJO51GiDPiizAO35pJh6MUzwrCHUMCd7F5DQqEJGMUfUqWcP3jyMH8CLPmSvJebBtSTfC34I/ilD6VMGT3eqpNYVWNqjDxiohg4KBmMsEMYq2GYIK16BXMyhTOc56tFDyBP0fLIuICcozbOErsNzGJ3wOuM3DFag2jpU0JUttOXaMIeWvAAtlAV1Zd4yWQ5SJ/sR4XG0B7jJvOq1qDGsoS94Jk8xx/QdgEb+lx56UMlD0NrwSXgIuQpIg+HuCbu3vVE/spfx8TJPH5/zYUEG8/JhxJmuX+UW9TtmxqNhaZvKIfkvr389TfVWxGgE1EIGybN8hr7s6xh9ygNz08gj6A/QlrmkXoxeQtqhIevJ0KDNdAD1gCx7M3gnkJABogzq7ZR+O9lHtisjeOV6tG9+D1/qqZbHNcsg3akscF/x0EA6G+aprKYvhrsbyofM9KIG++gazfvVZusvr0PWA7qgMg4aAEQw98gF1w7PoIMilwAPvBRG/YLnvHADEANgAxnhgYo6hBdJZO/X7eZnt7/TH8aCbGB/4TIEQa6iy3Q6PwJoTfkZr6uat1alDEw8tIrnVQVW+f/ycZpUvPpY5d8CIKlybVUeXVX+rUZzFI1hI9rDTrSGEa0R+ezGMW5HjEqOpk4MoxHD5qh8NyRx1iii0+8QbBjj5rAAL1vtw45hlg4EDdBDkL0kNnf/Zc7YV7JMF4DmOwF8vEC5PRa7BBAKPgJAQqYyvwBX5P7lb2T8q1/96nIwwGE8fyNTAae4ZMLLPbA59Pzitmh+gzfhfeQ19QlosY/TZ9oBmOMAkjkHTEV28/mzn/1sCeH1EIj1UvbxXgVubQVoVePnpsMqncZrX/NL5ZvK66tVLsW67777p+CzeoMHeZvZQnMga7crev7cnAJzCpzvFGi889feOWbDQcHVhRcFgRcnzZyMkBQeQWlOJDYIvLn4m5MQDEQ2NQyZF7/4xeU7EgF7ak1dKLEoLO9+97vj93//90v9tGkybOrXBf4v//Ivy0nXLM8NlaztFKrzfWLOdf9RIphHEjezSf7bv/3b9AYvDddz3YcnY/0qBCjW8KbJRrNyT7/5zcShKC/QUCNd41xjhTpQ7lkveCliWAvI+IxKOAo7ShnlUZL9njYMz30y0W0zxapuNM4yxrKR7lrfrFzR3SeJrjUOpS+/5eepA2MJZRqFk78FbaAhcyd4q1cUCioeASjN1G+OF0EUjX3HxTty0rAE6tXbSSNfoICyGchR8c1jOtM5pX8o1gAIetpkYFO+MvktRqJeY8hpZPTZfLk/AKDhgYPBCWgmqMrf3oQrQGouFfpB/1g3eiUyLwBi7EkYQJ6m8332SMzrUoPROYIGgEvc1Mp842lFG65pQVC+Yy0DNmOw4BGCsUpfqJ9x6BmQeU36ZXCSNgF7MIT0TtPwziCe9WS+oN8CHo6h7l2YZQt01ADUqymHb9svvmMc0JHnDYnVU1GQWsMse2NtxiMCmcgqPBeYZ4xP6OchlnwvYEMfWZfIOOhDnzTQmB+AZMF6vcg2A1Xq/VIO6e0Bv/w4X7Pk4pkAUtv1va7/1A9Z3N+9IZf63D/0OvWCBkEtaIeeBtjkweJuDWSfY+2xBmmTPY1+MTfwouAl6w2PPg4FAA5YN8rdfLgGQIL3LIcU8JmHBHqL8jd0gI/97JoSOMh/Z97K86UccV0IyLnHQC/kA3zPHu1Bh8B92VNSGoB8EFbgptFo5qUN0qzZaEYQgT7Zx0bDUXBTnnKEedwY9KLZacX6sBfNbiuanWac3FiL1kI7Rv1edIeD6EY3WsOViMZirI+G0ep0YmN9LTqddhXYSI6uJnkk+9EckzsLRG2h5OCKAndtDWhlkFjaCE4xB8gnDomQ897CnMPgBdd5xnBs+BT56UEZ7+wB8CVymN8ARPkMDxmuzvPkSAT8gq85sAIUQ+bzN33AJmEfgiepj1tr6Tff4c1l/fQBHY368cqG5wC4qJv5hn85/P/ABz5Q5J5gsPM6GFXhveYBnvrVAVKiw0xyaPER3qE/111z7XRfa7c78dHbbmP6p8BnHTTcTj7Mf59TYE6BOQWeahRoXHXlVWOVZJUINgeMMgymt73tbfFHf/RHZYNBkHurC4onJygIe5QRFFuUoA996EPFONEQxyhho/m1X/u1kkye01hvcTJ/Ce2yKaD4kIT+T//0T8tGkQ2+OYB1dllTo8VbJVEiVTaywnV2W33y16ZSKYCRFWGBK0ahwpVPwesArAofSot5dwCC8VzUy01wA/7OoRPMBUq7yU41BimzWyPjiaT+VoAW/YBurm+BhTwuaZH7rNGhZ5H05ntPMDWiKYNMQtbo+ZENjgza6rGjJ4n9yWAD/dDQsb1cn+07r86TXnQCAPKEXkG7nUtkMXJW8E5ASSMM4xHZ681m/E0fGCsesl/60pf2zA7OB31wfLSHscCeAEgurbwtkr8NQcNAAES67bbbpkATzwO4kXcL4zavRz3FoPFW+wG/Cd7hcWLoKaf52fsNAgg6wiuAzXpesd5Ye8yft/UaJukc2wcNWnkAwIbDGzxdMIT4Pq/bDLjVAS33PeuEbtnjxH4ZEspv2bDUmOcd3neNUC90N/GxxrwAl3QQEBLc2oxJNEKpxz7kNShP5D1ckAreh9YY5q4D6tCjTVknfTNYIxBYB4dc9xrUegTvmcnPYgVnE9By/3Ye9Q6Cb/S8M5+d38GPhs5aBv6GL8wpyc3T5JnLPLUbEjhnHIqa/5E1hkcTeiLzDzAFYEBbAB7IA7yd0DF5yWN6KpqLjbIeonpomoEq9Rj7rQzZTGbM+l1d2L1BvnJcrEvAew5A8r7gPgEaYVlurJNvHVcG05oTjy3rIUit1e1GfzAsQFa72YrhYBCtRpWAXv0Z3GkYo+gDanXwqsLJahTtVjO6gCeDZvTXmtFuLkSz3YrBsB+LS93Y6G0ENyHizTUG0IoBvloF0GqMuxHjVgG7TrmE/SgHZNlf19OzHQH9OFhiP0D3Z20DLnmoID0yPyOvuRXdSyLgC2UuMgIZhscW9gJhhHhnUTfhgPAbewhyl8un9BSFbtgfvNj/AEeRR+yL8Dt7zsc//vHidUpfeJ6+Yt8AjAFwmZIFAIzyH/7wh6cXjCAvoQm8t7axvi2gxTo8evTxAuDTz30rFdhbHTL04xOf/OTp3nm7WYTzZ+YUmFNgToGnEAUal11y2ViFhk1GBZrwE05REdDvfe97p3lS3vrWt5bNgFMTFBNO1zhdZYPh9ITNhxebDkYTrr+486LA4HnlRqjCTv2/+Zu/WU5DqBOF5+///u+nysAsJaRuLD+F5uusDVXlSc8V5sOwuO2MmbPWiSdhRSq30AAlH+MUhZy/UbDg9QysqLypkGmgMjQNcMOVoDEu7ZwEotAUt/SJEpOfz6fSKH+UM1eDQIyeHE82EuaTxGwoSBd/16NN7w0NgalS71XX5AqZAFa8e6qbZQC0qxs2Ahf8hgGQ+yIgogFuDiRBB2SSBlJuJ4/NU3v6zfM8gxwFIGZNcYqsoWbIn3OX19duAS3HZXJzvYwMvwHs4je8pVD6Tb5sewInu+WfDFhocFK3l0ywjxBGRvgZbZkjCmMAQ5Dn2SvYFwhDx0A1BA8DBaMV44W540X/BZc1oDYzUP0eOhNawnOEl9AGa5G6mD9e8iHrnD1PgAaAH8OK8pzkexmDwF3mV40t6+S5F73oRWUPNK9aPiRwzdcBQUEJDSMPmuAtvQAMazQ5tsCWQBZ0NrRPw971w7PMhbc7yuPysiDHTvbXPAa9rDIQLK9nuSagypxCbwxd+mr77P0YjuoGyoIMaGUgQJpKRwEz5cFueftcPXc2AS1pQ1+hl3sNNDDcmd8M+ecz8onn+F2AE9ohn9iPAJzgXYABvfR3K594jrkFdACkwlMWPZD+MP/oi7QDz7Eu8e4zz5wgLLIETyhzGTIG1iX/eGbWvsB3hprKH8p7gWFp5Rp2vjN4LoClzIFuykzld66XPqszlPonXlj5tu46cFZ4edJ4dTthdWgybEasF7AJMKoVMRpz4WEp22m2YjyqAPujx47G6upyUOTw0cNx4OIDcejwoVjodqM5akZj1Ipua6WEHrYa49hYPx6tBcINiUGs8qlFg4NjblQcFECrOeL7VoxSovqdroc6f6ujMI8A/HhImVIC/hIszLwMTQQL5ZtXvvKVZS+Fd8jxi05EGCAHDeZiA4iCr/CyhofJp6VHFXUCdHHAwt5DVALgFd8DUnGgQq5gwu3xumPvZP+BN3mOnFtcVIXdQ18ZC3sT+xtjcD15eHVi7WR1wdIkrLQ+xzjgVakKlsq4Xve618VoUHn4V/t3Kz7+iU9Utx1O9B/nYLM9b6dzNC83p8CcAnMK/KRSoHHFZVeM2ahVRssJw9pa2RQQ/ijlGPGGNiDcKc93nu6iVFex381ilLDZ8jweJvymImHCakNzEM4oPTyjNwWGA/9UcmedFO5E4f5JnbCzNS4NEl29NQL0OnmqbpwqnfAsSn5ONMt3Gm9ZcdarQxpah2FAAiUq2npDMJcqznwWYKmDL+bgERjLRvXZ4oezVU82QrPBzjilnSCg9CjK32hUKYGT92xkZLoKaGVjxLnIIAWfMeD0BkIeIcty7qw6oMC8GJ6V+zJrLQjiFJtgkgeDzxhg/M3JMMoxxlj2XJGH9uqhpcyW3oAVgKXkCdGwBzDA8ANUgtYCaxgY9cTbZzr/GYi1L9RBOxxsED7EuJHlhH0ITPEdMh+jgn5gnDAn7BWchFMX78yVHmicvnNwAk1ZAzzvGnAvyGtGmjCXAHr0CRCZ5+EL6uU3gRLGQl8A16ARoW/ML+Akc4hxRE5J23K8rl3BU98xfDjBpx28UORVjZMcNphBUnlb45jy9bLMMyEqyATo5gGShqJgAG16iyL9gi8Jq8F4Y+41NrPBxLj0/tgOMBdkox3XDMYY4zHRvzJN4IxnaM/w19e85jWFP5SxzA+AFv3IXjbObdYF+M6/Bcp4TtqdKT8/UeXzfO+lTb2XqENvF8OeBXKcS/gR2koz1w805jNzAP8ABsAryCxBm90CWuqQ6IusLcBK3pHHrHkArnwQYShX9hCEt7ltFk8YDw303qvzb94X5IGsJ7r/uFdk2Z/nxPVjeQFZyuv96pqhL3pqC5IJkJ82twkcmqS6OvUzoMdoHHhp8cILq+TBalX5sKp1thFLy3jwjOPk2nosL69ML9jYWFuP4YCbKRfj6ONHYv/+C+Pk+np0uFW1vRD9E4MYjyLay81YWz8Ww956dDvdGA4aBbQi8TveWZ3RsNyYOI5OjAIPLTJzbf+aCdJN0pPwm57p7AemUXDdus6VD8p0ZDQ8C+hJGXiAfQ1eogz7A2lS4DFyrwGOw8f8zjx4cQdgKnPEQTmykkMNDjiwa+BHAFXKAHRxiAJAhsynfYAzgH9CJtlDjFphjVEnY2GuAb7YH2hTgO7o8Sq/W0p5VggpaOmHhYVu4Wv6tNhdmN6aee+998XX/uM/ogHylVItZJ1n+5mZl5hTYE6BOQWeWhRoXP/068ee/taTaXpawqaEEPeqW4Q5SqmnfCrdAFZsFIZJqWS7gXny6iZofhB/Z6PBNZkNjrqysZ8VqzmgtXcm1SDJdFUhVtnbeyvnXw3SQwAAXoOfvRmu3F4zOX3N4Fb2IpA/XTPwvXmDXBMZRK6DODyfQatsvOiBY3tPNgo7lvp6dS1rPGh05HFm5VhQpij5kxvkNMgEEPnNuRBw5zt+x4An9AA+97Y/TlWRT7ajZw3Pagx76q6BIjgyS+YIeql0qugyxxg6eLh+4xvfmLbvODaTa2cyl4yBNpCTJv3nlBrDkH4A4HGKjYcQoBZ08EBBb78zaa9eNgNJGdwzHw9rhhN2jFgMBwAhvYmQMxghGA8YOhgrGibmA1MG0W8MBowL2qF+vb3sk4BhBrn4jTnEYMEo4TQdYE2PQOoQMKKveGHy77777ivhJrQLD0FDvgPk4lVfl3oi8S4fYbATRkJfSTQsrVzXGr3yswYyPCgtNfZ5Z+xeTQ993vWud8WnPvWpslcCYrJvUo6xAmJ5mQRzDzDI+AgDxUMGsELauBbtD0YfwGEOB9qMR+z7LIBGwNo1JZ3l/5JfZjwuRqRtQz/ARIxL9YnNwErplQEunpF29ZCzvfD5uXj2bOkvGZSRJgI76k/MOeuN8F09SpwXPBLhWX7nN/7Bu5R1f9ktoGVoIx4u/IMH9QKnTgEAvK1YJ+bb08uFMvA1IZAf+chHph46zLkHO5n3lMV5/1GWzzpwch3X9yXp6O/8Tf+gE0AK/RWkqXtN2/c6GHzqcwmRrAAAIABJREFU9sKKm8rthBMAq4H3Vfqu5N4aD2OwcSyWlrqx/6KLYt/+A9FdXomNwSgOXHJpDMG72u1YXlyOb379G/HIgw/Fpdyeesmlce/dP4jeeBij5W485+bnxz3f+n5ccukl0VscxN33fDdGXPSxMYjxAC+sZvRbo+BGxeXBMFqjZgwanRg2mjGaoi+zV8CstWlJaSag5Q22r3jFKwqo5Do1B6B7bJaHyLtf+ZVfKXIOb1doy3d6y1In31MfwNZb3vKWItv4zH4PuMX+QpghZQkdBLCCv5GJhLoi39kTOEwB7Kcu9gp4E0ALIAwdAvlPbmC+Y+1g/6BLvPzlLy/v7A2nef81Kg+srQAtxsotlLSHx1enVQFxrNv//b8/FI0mYNYmlwecC6E0r3NOgTkF5hQ4zynQuPbqa0sOLXPa6DngJu67p1MIXE+4MfJRfjCeMJqoBwPGuHUNRpQGNhWe86Y1BDpKgwmUVWhRhFSGoK1KS6bz2VIIz/O521P3UdA8weWzJ6DOz5MVMNnToHfwsIpmPj3kO5QfTwBRalGKeDd8R+8M88mwjjDaAVA0hFWeM0CVAZ4M2KhYy+t6IfD3k8lgq69FjYf693kdOzZo5pihkR5W0KcOaGXAkLL+br0Z9PI76+dv5IzKqOEOxbiYyCHlXAa7/DwLpPPE1jnVo9REy9CB/FCERCAjs/GlwW77O2DLHymivMZgRa7i8WD4MIVR9vFsAqTw1kzlMLT0+d20nfmZz4I6ynNoAT3JVcK+QT8IKTIpNOWgEwYrXlEYHZQDdMFowEhADgEmAdoBzLCO8jwIJss3zLX8Y58E/egHso6wEZ6jLY1O5gWjAjqyhwFAmp8Hg4bTedomfJ729eBwPuuAFnRlbABalMGTwOcsK6Dg/lYHtFzfzCd0lEcpj/GDBxzAD15uhJPiYYOxB0D0vve9rxhihowxVugIqEBf6D80hWcEbamf35FpgIuMfzv575jqwAffa7DK53q5SDPeTbiMYZm9a7g5TGBwlmyctWYyQKyn+Sy9Ybe8/mR8zrXG3JkAX69L9CfAFwx6L1WApsgCwGFoBBDKC37neXQ4wFDWCc/PAirPhA56IcN79AW+MiQMkMDQUviOFyAyPAvg4E29yAf445Of/GSRV3rAqKtkQFNwLwNUyoOs2wpy1csrW/J+IqilLkA+PsAN1pv7vfxIvYyvXBIyOJUQ3N9zgvCyr5SM3wT3NYp3FvgRYYp4ay0MenFVpxkrzUZ0V1fihuf8TDSWV+Pg2sm45sYb43Nf/nJsDEegWnHk0JE4fvR4LHa6cesrXxUP/fCB2Oivx3U3PT0uvuTSePD+x6LT7sTyykIcefxQfOKTH4uNjV6MyJM1SQxP5q1m4KFFEq5uSQo/LqGIO/HRqrhCUCrLaOQI8wkd+Yw+ZCJ3D7ezDLIe+I+9ADkHwI6nMXKB/VQPToBO9hX2PfgcMB/6o6PxjiyjPUIL4Te8WvFOpS/sh/AlfM+BA3wHHwJssQ8wP8h7PAQ5lCJUknzBtE3d7CfwJN+xnvRoZCzwBjm0StqCyYKphxwy2ZX+sF76gjdvcxJeCH3+5V++FL2SY7QCtOprUd49k/U4LzunwJwCcwr8pFOgcdMNN40R0pwOoPyqEGSjWePU01QVJxMPmz8mG5kqsW78CGFPoE1s6Q1hEJnNBcXDja4uxH/SFdQnmtGy0a8B6uknc2XIwRPdrx93exnE4HMOY4M+8CkGIUo6/CqwZcJow2oIVUKZQ+ExrEYDD9pq+PGuwTo9tZ0kiXUNZSWd+gW3fpy0UqnaDNByXPU+CghoePK74EI2ILKxr1dN/g5ZwksFOnu08D1/K4/KrVAlN0WVawt5B0CJhwvf1UGDXJeAW32ctKsnlvNqnywL+ICRaMi2IMAsJfVM5xI+BEzFKwt+Ajir8nIsl/Hk8Cv6Z6iEMnY7wGK7/siD+V3ZzTt9wgDhd8LuBCmhp6fZGKuUwdjFgwvFHnphIFCevCZ8L8jkAYkASJ57PfRcQ84B77TB+PECYZ2aHJu+YTRh7LCuOK2nPdcn3wFM0Q5GDTSVr21HXsteB+xrGD3UQ8Jh900N8gxo2k/3R2UwZWjfsCb6DWj1q7/6q4We9Jv5pg1CchgTvxumCY0J1SJsB3DTGwiVKQIhyCaexXCjL8wFRlUe3yxe8BDEsbk29cJxTQk61Ne2NMYwVc4yXuhlvjfn1/YzrfJacp1nmbId/57vv+e9wvUAj3vTG4AwMoJDF+gCsMVn5hfjn72JzwL5AsKmjshg0W5oxXyj5wEWA0yRn4j5wyMTgAF+hOcAHVjfgBMA/7RLeYAFeJyx4VmDrOOlZ7n7cpbLeU/Kfa4DoxkQUBbX33k+666MBzlCX71ZVp7nnf4ItA3H1Z4+Kxl8KTu5nAMQo4m3VvHKAkaqoI8Le7245ujReM4118T+q66M1SsujyPjUTw26MWNL3xh/Pv37orx4mIBtdY3+nHvPffGscNHo7e2HpddfEkcP3Yk2t1hvPglL4n/+7XvxBWXPC26g1H84O7vR681iocOHYxhgxyCjWjhzdUYFk8tetAZLERr1CjJ4kturW1eWS/ns56SPKbHmvq+wKAy03fnUNnqTbnIJvZoAC1kEryNFyHpSZARAPS0QY4t+ElgnzLwFvUBQgFyoY8BXjGn/IaMRtZQP3KTvwWCmWvmGbCJW94p4y23zjGHLOy9HMAAFOttRj/xyCvrRy+8CQ2nedJI5N/vx759qwXoQwbuv+DCwtscVPzwhw9MPbRmkX8OaG3HlfPf5xSYU+CpSIHGjc+6sYQcsqkgyA1XgBgIZWPQUZQ93dI7gXfBED1+9Irge0NDqEOjVEWUcibn9QSHjYVnNFw0flUcskI7B7j2xq4qxIbA6WGip8tTHdDKIJ80yQY0dCOkCkMBIxylRsMMHgYwwVDkGevy5i2NBhVhQQEBERXp7HGST45dT3vjgM2fLvkzyi1HnBxPXN+D7ybhEkURrxKnjwPlnbPe6ian4XAUg+FQXa58p7GQgTtpxW8Z1BMokj8FlzKwJFjldz7vPCm7NLqVWzwnMMBpu6e9gJJ6D2UgPcusuuyhbeaZ5wzRogzPoBjzAigBzII3zCukTNurweiY4TPkJhcWKKMFD1zDAgT0yaTo2wFa01wvgKvlrL4ExhQeqP6q5q3dblWHIBhmzWZJhNtutaIxHsYrXv4LZe4feujhWNvYKJ5Ohw8eKiDLJZdcHNc/4xlx5ZVXFPrc8ZV/jWuuuzauuurqkiS+2+3EW9/yy8VoYWyANxjp+WBEQ15eYryOi3b5m7UCcIYxxPqiLIAZdQoGYeBjmOjlJsBKefKbMHd4CJjfZxbwnAEtQEXAOZ4T0LLfHhTVAWF/p9/mpPKiFD2i6ScgH4YbgAS3pcJj0I+QGkAD8lJ98IMfjDe/+c3lxmH6zJy/6U1vKnIK/sRghC+VXQB5GGe0jUFFu9vxh/v4ZiACXKKnlV5x1Jk9A5lTkjLrFUydeOexruAVD8Ay2KAM0QNIeUF7HiZkkO1cycgfd73yoMA14A85sDDCnROMZeY663emj9DbxNtApaO55Zyn7YDN2XSoZANJr/cfOFD4+eFHHp3og8vVbXCtKtceL0DkY8eOFjAe3gM8APRiLPzGPspL4DIDTXXjvg70KZOrvakCaDKoWx9fXf6bKoC2WdN4RNIf+iovZpDbAwP3JtsT5EBy0n6z2ag8soajaA7H0SFHV4Mk7q24av1k/Ozjj8azV5ditNCNu3v9GP70z0Tj2utj8fJr4v7DR+JY/2R85+67yo2FfS6vufDi+KkbboovfP7zccstr4r2QjMuvvTSuPf+h2J1eTVWu4vx2GOPxvfu+X7c+e1vRx+BXYC0UcmXNSxoSyNaI2Q3Gz202tpDK9PK8QpoSWv1fMDVsk9MQrPV850L+iLtkNWAPHjUQnNoj8wTJEf2cTgB0IRnFeAnHn7UzdywJ6ObAZCyJgCz+B3ZArjF84QJesEPzxFujjcuvxHWCMCKfHSO1UOQMXo+8hxlWWf0ET6vQg3H0a/d0u5+OrVbGlX+YOytorc0q32UV3UAV3nm+i+vs7nt8+OWvvP25xSYU+DJSIHGM5/xzLJrISRV2FXOszHK5yxgFb5PxkHN+7R3CghWathkA1yDWf6Y1Vo+OfXZbGz6zO4U5r2Pb6810G/WCSfMhG/giYURZs4mlBIUFW//xIAQPHyiFJLczizFPSv/zmVROrnCe3IJUmu8UK74HjZGBbyqblxqRieWUM1j3BjGeDyIGJFbbBjDEcmax9Fso8JV7vJZbgjoCKDTbpYlGq91gzr/rTGdPWayd0Y2YgSbMI485UfJJp8HgEBlXDSniqsAgOBinccdS13+SUuVdvpAOB25oTDKBJIopzeqwFxeYwLL8JEGXH2eNBZQ8FHWPX0GGNADDf4DCGHcGIl6EOitRp35s4ZFAR16vVjqVmFH5er4ZisaXKXVaAbeBxhjZBoGyGTOC9ALHVudGHEqPRzGvsVOvORFL4wRxlG5AaxT+OKOL98Ry0uLceurb4mDBx+Lyy65ND78Tx8ugNfTrr46XvpzL4t/+Id/iIsO7I9Xv+qW+Md//MdpMne97AxTMTeaRkAxlCd0o096M2J84i0HvcyhgiFCPXiQQD9O3OEVD3QECgA+oSGAFyf/GtDygQc5esDxPeFb5CeiLXLAWBe/YfCYj886BHXre6wegDzPZ2/ZIrcMBh0AFaE58BjjoAzGFvR70xvfWGiHUYcMgt8JkwEAxQD86Ec/Wjwf6AOyi+8wGvlc8gRObujaq5z0eeZDY9c1wrzceuut0xuUKatXGje1Mb88w7gYI/3TO0bvF+tlHAKaygfbVqZI37M1Jr3oqB+ascZNzcBvjI+58zf6yN/KKnMxwQ8a4vS9eE21KgM3r1P3Xb6jDtY1ax7jHeCK9spaTHMHP2OY5/2bSyL458GIBy48J+BK+QysSl+9bKC//VNGepg5GPQjxsNotpAJ7QJ/lzkvmiY3+zWizfcTcKPXIxy8P6UdfSghW5Nwq/x+tuZOmVrnDfcCfjd9gKG/rKHbb799egNuBjvy/lrAdBJ6T+aBtVQSsBeog6OfSm5yg+FiuxON/iA6YBm9fnSjEa/YvxJvOvFwPO3I4Ri2G/HAhRfFv15+VXzxaC9e/vp3xv/66Mfi6mc9LX7qOTfGI48+GN/55jdj/fhG/OzNP1s8dR87fDhe+p9fFvc/+ECREdAeIByACPnDuI6fOFFIWe/3ZvTN9Jr1HGOG5/P+t5luR1nDvrOe6Gf4EdmpXMw87X6NHDA0FgCLteQ/6gYQNeTRgw/Tm9AvL0hxDSNbzd/Ic5TNt8W6piiHHDJPMDJKkA66mo/YXJLUxTPesMvY9ObXY9cwdfqkDKQ95soDMw/nXJ+M3b2K7/hs2XwQerbWy7yeOQXmFJhT4MlOgdMArXy6kjea+iBU6p/sg5v3b/cUUHHQSHDOVS40xmxhK8CkDlJkMGAzpWf3PX9inlRhQRkB1MILBGUSQ4FwRAxHDFsMSk4CMVhUkOoG17ns8ax1vNl3036Uy3UAo/DIahXwwuu9W81ijsRo1I0x13vjoQUANu7FGHBjzO0+eOpUp40aO/UxqnRpFMhf8kr2EMxGh8q0AEw+dc9ySWUYxdOcWSh85o0DCCCBuqCSbejFU+dvFdpZ39cNL+YXQ5McHIa40QdBCW/rgwYauNSbQ9OoQ8M3rz3Hny8pIKEtHkSZr6AfSjTvlhVYYcyGg2iUuq5LPp7xKEaTxN0FoGq0Cqg1OdSvDObxMNrl2nkMaAxvjSOMVwybKlfV4vJKXH7F0+LKK59WjNnbP317XHjBvlhaXCheWs9/3vPio7fdVgysy6+8Ml77utfH+9///rjhWc8sYBfjEojU084+awBAH/MIqfjrxcGY4QFO3zHsmQ/K440FeANgRQgLbRCCJd+5RgCK8IyivLlSlF+GzRlCSTvMIe3AX9AfrynLZc/jzE91/tGooR09GTDwNExpQ3CNvuuJgJwhpAvg6tfe/vZ4z3veU+QOXgpve9vbSv4fyiO7MILoN+Oij4QlmpybfldJic/eS4NXoxfwxbxprBX5WpAa4UMZytMv3/G0KAZq8QKtcszwN+91b86t9qS9jky5oVdoBsBNFq4Mci/Ne6dr3/6b64oy8NFgsv5cs7xDJ+uEj5Fn8D1grXwr+Ek55t79CFkkEEzbXNRAziC8U5U10FtAkTEIIPOdeU313iMpuWvEPgm0jQhjI98cwBtAOIcWYwLYTnn5NvHganai2etHo4Bjg2h12wXA2QCUAxzn1r0JKOS7fLLX+asDNLk+gUe9agXx8NYk/JFXDlOv7wmlj5NBF8AVeQo4V247LIIyoNF4OIpOoxntcRQPqsZgEL0TJ+PZrYg3NMfxrBFh9Y043O1GPP+5cdf6IK676YXxzR8+GMeXGrHWjVgf9uJ7P/xhfO+Bh2JxaTkOLC/H//OCF8R11z19eqMvtPNgA1ALcHhjkptPemb6ZhrXv897ujTMYHWer60ALffvrIv4uX7wmQEtaY3sgBeZI9Y/716AQT2uG/dQZQhrQFCI8oYv0qbrizEK8ipTDDVUf3Avqu/ftOP+wLN6qOm9xd+uVceVPQb5zhBN5Z/yzUMp+u/LtUsZdSk/73WNzJ+fU2BOgTkFzicKlFsO8yal8Mwu5/VTnK3ArvNp8PO+bk0BN0g2YAGIWeBCvRaeq5/ebqYkna+AlkCfp3IojHhl8OI7QpowklGaGKPhT9AvJ21+onnQ+auHM3qyan+ajWa0mu1ykg5s1Yj1GI82Cmg1JAyxsxoDEsuin5NQdtQrYWiAXPxbL7fInfJ8yuNU6VXx05NGxZiynvbb32y0aiBSzt/rMooyepqqWOKJQ64NnkF59fIK5ZnKr6DWVoq9fa8DvdlA0BDkFDd7gtmehpNzoXKqopu/d6zSxtNm3gnd8cINvAVRqjFa+M78iCrg9EkvoWJzTRKdO/9Fkd9Yj4VOswBV4wmYhecdHlplvCV58SjaTZIaj6MxHkQDTzySC+OJAN7VakePE/tGM573/BfE/v0Xxfe/f3f84O4fxOJCt5S77rprSz4TEveyCbW73XjxS15agKXn3fzcOPTYwRL6geFiaIZeKvQ3h8ZlQMu8QIxPkJDQFIwXjHj4ALoBUBGCwtrFk4Er2LMHIWPF84U+EtaHV5Q3rGlEGSaD8QE4xvOAT9CRUD76D68ZZqyhlIGzzMfOA+0IzumJQL/J6cK8AmjRJ7yvALIIOaQ9bt5673vfG298wxvin/7pn4r8wVuBhPGEcvKZ8eA5BviFLCKMCtmFhyk0KOtwEv6yW/lU1xEEPQS0NCwB/wFb4EvopOEIjwm8QjONUMA3PCQABbJBncPRBOtmgc9na7/Je1zdAM8yIQNegm553emxkcHtEk45yUPHM/IM71nuUA98QnJqARbKEIoFYFWAyYknJoClfWHdcAjDWsDThTbgX3iBsQCWkYyb53lGIExQsRjWk3xyysx8sFB5IJFonBxNFQchPghrGzYJcxtHY20jLl1aic6x9eiMRrG6uhwPHX40+svtaO3bF8d6+AlXYFh+nc35q9eddZt8kyJtQh+8GJEB8Kh7mP2p9wswz7Vc5Dl7VXFWxdO1Ef1hP4b9QQk57DabceHyarRGozj++ONx+XovfvWqa+PKjX6sNlvR2bcUdx19KIZLyxGNfXGssxCPXbgU17zw5rj9ji/HXQcfixMrK3H1058e1160P04ePBTPvuHG+MLnvjAN1cZbmL0PeQAAbkjcdrSdBWjV9bsc2eGa28pGyEDoLPni+qnv6bmsugKHhoKyeEIhD5GL/O7lF8ylYCuyg/ZZLwDHvJDx/I5czcAX5dgr9RZjXbBXeENnli+URU7zO23wz31cT0ja8aZh1iiyz8MOZLipCgTN1CXY3ynHvJlWgLYFvvRo9DnnZ7eye/7cnAJzCswpcD5S4DRAKyvW3pLkoNxcZhmQ5+PA533emgJZkfGUSoVYhaOu7Gx2yjdLcazz1fk2H57MeVoGOEIeBm/YwcDWu4KxoZC4pnQ1f6LGXF+7+QTR3/TOdA5RyNvNdjRbKIN4a63HcLQRw2EvxmO8ibjFBy8O3LhG0WhWSdrHY04Pm7HQXaiCSya3CM5STlH0aE9AC5p6uigAI400iFUirTfzUW7DU0+9UfCgo34MPQ0NwQvlnnXmPCi5/czf2ZOLMhrq+UTXzyrOhrAIXNGeYajUwfcquCqzGurymQBU3Wg2TxbKt8Ypyj7PoVyTP8QE0dLYMWRaV33qRbeD4VWBU612J06ucXNTZRjAGyX0FDAL4APga5I3jYTHPNcb9GNpZTna3cX42Re+KDZ6g/jSl+8ohnqn1YqLLzpQPLSYF7wGbrjxxrjwwIHSDor9tddcHQ8/+FABrQBaMLB5z4ATa805r3toacBQ3oS9GOwYP4RoAaJAS2gA7cipAq9kTxuexWggwTvGPYnhoafgKnMlDTE6uNpdDyMMD+oEiNPTI/NXDqnKPOY65HdBcJ6HDgBaGo+CP7SJoYOxRDlAu7/7u7+Ld/3Gb8Tf/u3flvYBL8itBeCFwQePYNziRcqYSZZMLit+Z33A52cb0HKNOT68i/jMHGIEwoP0izEwT4uT2449OFDeAtQCROJh4hpx/emVIW393XW7lZF9prJYYFVw4/9n772eLL+ue791YndPAGYADNIQmSQiSRCASCQCEAmREJMAijZplayy69oP165bdf1gP7j87r/AL36xraKk68sg6+qKlESCBEiRSAwACBJhkPMgTeye7hNdn33Op7Xw4+kwoQcYzjlTU6fPL+yw9tprr/Xda61N+5VN2XvLtnkve5sIasqjysHO+AAL3qV88w9RhsaxHojwHd6AzG1DmfUior8Ch/ALgKvgapV2rkmGXSEz4DkPQeG6GzV4feHB53qmbFreqADQQk4MI5q9YfkeNCJ69WF0G8iMfpxSb8XcQidOWxrEVRdeHFdeeXk8+vRv41cvPhV7BoNYbM5Fbxz3nuV6XssOd8wmPT+pPIHHAiyO5zhjxNwCLKmuG5mWeT1SV87gVwndrtdiqbtUQhIHvX6RoZvaMwX863WWYnNvEJdtPyO6L78Sl+7YFh8/+6y4dGZT7OcEw14vNl16STx+ykwsfODc+Oa9P423u/04NBjGzbfeGrtf3x2vv/JKfPpTnyp05wNvMp4kOkeGlpxq44auNCeqgF2mXdb/BJZcUzOf53HL70vfSXVnsCsDRsoPy6E+eNMDd1jzGCsS9+uZCGCPXBQ0Zo7glW3oOXMHHudQDb7ZJLBtyCVkpykkKJt13JOrrXdZXxp7eFE/nr/IUdqvZyXrB96+1MX8AUzmXXKFMV8Fu/DyN0cbAB19xEOYMQMEE4yjL1yjL8hPNiqgCekNcp7CYzFHpmVMKTClwJQCJwIFahddcNFw0sKhsakCttLidCJ0ctrGo6OAi7a7tSriVSWlqvRMUkKywjdJETy6lh6/t6GBBjV/mzvFuZSTWJvLwf5qEB+v1k4CtAQ1JoGT4BUzuLUPa9EbNKI36MUwOhH1ftQaJP1uRq3fjHrZgx+UI5r69d4oJG3YYl9+dAx1yimbwSBBLEMBNQYzKES73PUXSFUWCW5lwyIDXFUwFsWQpNfkSVIB53mNNL25MtCT3fonGSZ6ZcjjAg2CWHqYUR/hbnqZ8Dy7/Oa10oNIg0BvCHlDBT8DOdyDdvQhG/xcpx3u9NpGlHA9MQy50+NFfs0eFo1WoyjK+NupkMPPHP9ePGgarXJSV/kUYGt0WMByWxuECvWKF8LZ5+yMD192RcwfWoxf/urh0elOWzbHp266Kc77wM4C+mBonQdYQ96e2bmiqOPFhQeDHiMYkgA35gmjHOcf9XrggrlZBBWkgSAi/QQwwbiHBpSLNyVz1ITY2dsF+hBqRB0Ab5kH6b7eQBgrAGV4emF4WDbvZW/IvI5mPuV69ujw8AK9ATBaMKjxwONvjCv6z7hSJx5oeLZhIHE8/V133hnf+ta3Ci0xdsihA4gFPQQq4B3exQj62te+Vjy4MLYKqHqUObQmGavOaUEgjLXMr4KBPAegxRiZ1FyPOMrloICcw0nPJcFfPTLzHHoXqDAOVTwa+Ut75DlB5jIdzC013sRQj4K3bB/AHf0SrOUZvDU8WERgCtCPOuBX81nhyYExDY2Y14CcgpsA2PAxYbpc4znKwDCnHPgH4xh5qMy1vRkoEAjjWzBWj1D7uOvppws4kr1PlZMl9XqzFfXBMGa6g+KRNahHAbMWW/wexNxSN87o1uLTl1wR/9v/8O9idtvWePHV5+N//7/+j7jv6adiaW5bdGrtoxmiI3rX+WkYMXQUuBMMdK5W17TldXZ0WGH5lHnACYbjE+/wcgXQ6va6xWOr1+nGoN8rObegU6tRj2G9GTGzJRqL8/EHZ2+L66MeVz/9Ruw8OB/12V68MDeM+0/bFGd/8cvx/9z7YLy8dz7OPe30uO3Tn47/dPc9Mb+4GF/+3GfjFw8+uHzqKe3gNMAf/vCHoyT7lTlQ1REEdlwfXHNznzOYVbUPuLcaoLWa7icfrfS+9Dc81vyF5A/84he/GN/97neL/OW6YXvwPnIND09DE0k4j9zUm4oxZ14yXygjr+nMQQ7gYM4R9pyBTTYJkDnMPeon5Js1hTo9XZR5wlxkDJC5tA3ZTJnMRd4lJJy1kLJ5j/yCevtCT2S9hz7QPsB95QDrD97GnIBL3XnNOaKJMH1pSoEpBaYUOMEosOyhVVW0Xaw0MldbgE6wPk+buw4KZIVGZYbXDJ3SYM98IQ9VjTMVuwyOagycqEApCoNgBLQQoMAYgUYoJCgc2bDLoV7rGIINeSQri1khtZ3F0Kmzsz9K7j4kV9agFrX6IOrYCsWCAAAgAElEQVTsrjeBq2pR69WiXg5CHES/3o9OcxReFr121IdAXYMShpYV4MwreiUIpMgzPiMgwXW9VSgrh0RnsILnVOJyqCHXSH6NIcgOrM9ohKLECmxVAYZslFTv6QWiwq/yK8jEWNs+PaBQfLmOAavXkPPMuQH/8DxGlN4/PKOBlevVKylvPqjc8xw8iRKNsgxNuIaCLxCk0SGN+U1ZM3Oz0Rh7ZJCsebbdjrmZdiwdOjQ6mXacT6vkWCMMkaTxtVGOrUKnYS82tWvR7SzGpi1b45rrPhGd7iDuf/DB6HS7MdNulTLJx8anGNwzMzG7aVPs2buvjAehre3mKDG+vFFAtbGHlDTynkCg4Xlc91293rIHHCAP44NRrheVY1FCqrrdZU8MAEnohrGAMUjZPEv55mjDSwYDhp15ACJlpp48vlP1wpPHvO/8VL54qAHeVJSP0YIB5k48oA/XGGeMJniieOs1m/HNb36zgGueGnb//fcXY0mPQUAUAU4AL4AwjSRyVB3NJ8s9/3ZOS1vHKof4Mr7Q4pStW0toJL+5D/2ZE/QdYDoDWlkOqK8YZuTak/sirY+mf4AbGMa0jbHBOxe6Ql/CTDlYQdAoe3NhEAN8wpP0n3EkXNSyMJbhMcoChMfApi9uJiHHAHapkzWGchx35jmemBjMXsvJrQGykAmAWsgieCV7V+mdmPPz5XVenoR+zGMMZ9qT5RQ0xTurjzweRsz2RiGGg9rIO2uxSfj6IE7hSJG39sW/v+vr8W++8l9GbNsaLz31m/jmvf8Y3/zR3bG3Nhud+u8CWhmYPJrxy7J9kg7DNWWoYcf0FcCB8cxegNV2lJNgxwCWYH85IqWAxOTPwu21VnJrlY2JEraNo2u/eK8OB8NYPNSLWr8X1330w/Fvr78+5r7993H+22/FXCzFnsYw3rzgvDjl+hvi//zBPfF8tx9nXnlVbDlnZ/z4/l+UTYFrP/bRuOjCC8p8Ztz5jwcmcwd5V3J6jUFr17Csp2Vdr4zp+FCHrMPpbemzWYatZi9Ux3DS7+qGUZaT1KPuZb46+Bk5zRzgXfifOYQXFm1mDnGNpP6A9nhvAf5DE+YkNIFWzGuALp5jbgISs+7AA4RtI0OZY3r3Usf1119f3se76gtf+EI5ZRbwCbnMZginzTLXv/SlL5X5QlmAzsxh5hTzmH4gwynfdhBejkcZ92kDcoFyCB8lTF+Pa70HaTfynpNq84Epx2KeTMuYUmBKgSkF3u8U+B1AKxtuLBqGAa22QL3fOzlt3+FTIBshVUWH33ppqQxlpUhjctLuL/dYgPUiOVEBLT0GTExqaBvzhTAgjBqUCz1oUEh0W8d4yR5Ahz86638jG5ZZidc4yV4RjiEnF3b78+UUw/pwU7RqoxMbC1417JZktptqragNOPewG51GLxZaHP3diNZgLppDPLS6UUuJ4TOfZH7KgHmWPTmcC1rphWF/9KIROBBIUtHUWAa4QLFEkeeank35lCXKFoASOFKhFmBQ/ukplYGK7CHi3KDN5rSgj1deeWWpn3xFeqYItEgb2oRyjVKN0k1b+dtTtgRvMOqpEyMfhZu/Ub4FpHiHvwErAC0wcHkWOtAuPHWo23YXkCqdqnbWuecWL4G333lnlOi/uxQfuujC2P3aK9EjQfdwEL3+MDo9kh3jcdAs/0dJnAk47UUs7Y3ZVj0Wu/245dZPl9DD++5/sHh99fucijkoubpoR+lftxvdckrWKL/Z0tJitMjDNU5eLA8YtgktDA3VuOGbsuQJQa4MsDM+Albc15CoApLKLp7FKwo+wvhhXPQYFCygHYSaYHjgcQZIRnnOcevPYLJ8rPyrAr/222Tc/MYQ4qN3GgYQRgwAB7v7lKEn0K233FLyZMGD0IXx5zlBUNpKKCX8hgzDOMLzyYMENMjXL2ne/aTgYO6zgFYeU9eRPIaUdANG/Dj3mGE/GHR6KOUcWlnGaXjneXqkfVjtPXOiYZTiJWX+Ka4zn54Z57ASsGfMeAbgC4CRNhsmzDuMi16C5DHDUOZZZIJeetAjA7zwYfFm5CCHiBLqxFzX01Rw0NMQzQ8kQAYIAE9BM9Yk6scDhP4o7wp4NZ6Drhl8A0AT+skmgQClPDys16LDKaO1xjKg1Y9BdOqD6LQ49XYYmwbDOKUziE9d8OH49//Nv4n+0mK8M783/vI/fzv+5fHfxPzsKdFpbBygNWldzONNn5hLgIrIWPu6nvyXZMyqNUYerABV5b+A1nB0yiFesL1BPxYL8FmPQTnNk1DvZgw7vdhSnymnww5OnYurZxrxlb3vxEWvvh5nlRDwiDdbs7Gr14s3t2+Np9vteJhNpJ0XxKuvvV3Cu884fXtweiRtp6/IJOYaMqvw0zhHnvpYXu9ckxnnSWBx1iNWAsVWsxdWkn1ZFlbHJ8tHnqNtylhkHLzM6a9uehBGzYe+GMoMqIecZK2EDoRhswHBh4MVkH/wPs8DLAEKCaYTGs9aSnggcsj1H8CMQ1nwjkXfA9DSCw5ACpALUIr1g1MyeZfweeQYshcPLQBt2sTawbznRGy+Aa54nvnL37YPHgQQ81RH5idjy8Yd/5H7lDf9TCkwpcCUAicTBSYCWiqjVUArL2QnKhBxMg3u0fQ1GyKUs5KBnxUXeSJ7I2TlRb7SIFxN6Tmath+PdzXOMDI0RNyRZ6cQbw4MBfMZCKAYqqKhs5FtrSqBuS7DXxwTgTd+9wGtyIlFWE2nGVv79TitHzFLCFq9H4u1iEP1Vhyq1eJQ8HsQS81h1OqtaA9miyEzyqk1Oulw2dBJYUyZnwTVfNYdVQ2zHL7HMwISGagwzIi6pDnvs0MKgINiqEcSz2r4CuwYhoVymPky05D3qkq+BgF15Xw6eiByDaMXMAlD1ZPDKJeyrI92oHBzIh1GCAoy76KoYwBrTGKYcDIdNMP4vOOOO4oCDQ9SpgYwfwNioHDzAYjBC8d2mkQeA4DyyslXS0tF8SYx++atp8RLL74cw0Ev9u3dEzfd8MnY9eSTxTIjofDjTzxZnsdoIodWA6C6HB4wOvGQ3Gr9wTDqrZm46iNXx6Ytp8Yzzz6/nKeEd7Zu2TRO9l6PZqsdh5YwzjHaR6ckcqw9NHcdWvY+arWWd8j12KJGw9fkCwFM3jcsGDAQuuRdfv/mfYwZnjGMi/cYO3JuYbwDajEWfBg7ywLQon3ujuuBJ8gmAOI4Ou8meTXY/uwppgEnbwqCAmpRFh4CtAU+N7wGXuEDWKFhK99DN961DyXR+piGVXDtSGTUWoBWzgtF3wRvpRuAnKACZT3wwANlfO0nACjvFXk19iZTprgJp0zIskYZc7T6iwAwfEG4j6Gn1EV4GW0CBCFXDn1jXmIUM7/pA/ehP+CCoB7t5m/mMp+tp5yyLMtKueOE7QJVegbD58g4jGfbAX2Z43kzQLkqL7rxlAEC2nnG6acXXqbd8BMyAkMfw1uexMNHb0TKdSwKfescEzIsYXQzg3rx1OoP+tGtDaLbKjhN1Hv9mO32Y1u/Ftdf+dG45Lzz4jeP/yYef+GZWGq34p1hLTr15u+ErR0L3sw8kPlAnYdv5Cb9ZfygLR/lCH+vFFJXyuA0w3HYYQa0ihcW/ljl4NgRsLVECHd7BDThATs3N1s2ioZL5KWsR7QbsaPej+s3t+OKhYNx3cJS7FjslvxiS+3ZePHQYrw60477F/bFSzNzsX/ujOhs2hIHO/Ox2PtXL1/Ak7xpYw46+UrdRSDfzYIMaFV1wtXm0GqAoWOYy4am1d/KOMcrj70yQ3CWdYv58PnPf77kOoR/WXcpkzmqJyEelMwT+omHFt5WAFGUw5jzLIAT4D/PMFcpC9AKkAgPSusGdGJt5sAFvLIog9NkAaSYN3jtsjZTN3Of8EZktCHBAFw8y3zH05Y+AEYBusFrX/7yl+Pxxx8vbbF9nrjLeo3sgD/dHOb9r3/96+VQEIDt6WdKgSkFphQ4mSjwO0nh7XwGJVSCWVD4O3+OVjE8mYh9IvV1kkKy7MFT4YPMA5M8DrICI4BwvPkmK0PZmHRMVNaq/C9goaKn8s9zJn3X04ZvdvF4hnCMXJaGaJUHJinomc6Tnrf9Knq5bEMCvFYdM/vhDqPgouNdjJxBN3rRjc2tVrQOLMW5vXqcvedAfHjHGTHfW4xXlw7Fc7VavFlvxHyzHv2Zdgw48m5Qj3a/Ha16I4aNXuDptdLHfq8EgipzuK/Squyh7XrEmcPFfmAU8jcGOko8yp6nFxmGJKgkjTJIlcMouK/hyvXimTA+MSnLQWms9xDPaPCg9LL7S94s6tVbouSiGodT0Ub+5jmABxRolFiACPqK4QvohOFMXffdd18pn5AsTqdD6YaeerJQHm1lxxejGr7kWQw0vDjcYaZcPMc4DY/6eI5QjKuv/ni8/OIrxTPpJz++N664/LI4cGB/nHX22fHkrqeKYfT0M8/EwvyBcsLhXKsWzWE3ugv7YtvW2Zg/tBTd2lw0506JxW4vzv3ABXHJhy6Pl15+NZ56atfYw6kWnaVDJUk8pyni0YCxNwI2No28r2oj4JH/GAJcyx4pAheOn0CmHit5bguKCZ7S90kySL7U+0VDAk8NDA+AauoB8DKshXLYGQdghObQMgNVeY6vNrcPZ32oAmF6JDn/BcVcs+UP+XmluibJ78NpV5Z52ehXvlS9CPPz0obvG2+4oYy7wBc8r3dl8eYag1lZzmX5YChl3jzJ96lDb0w3GwTTSnjSwYNljLPnGPODOSbgZE4zwU/K9xQz5QRGMGAyhigGp7zKswLr9EFQyP4Q8kldzG1AVgFo280cpx0YtBjAyh75Vg/VKngwCZTIY77M/+McefQfvuaEPzxDbMeLL71UwF1Bfj2Qy5gD1pTTbyNafUIOR+gOXlo9lonasJxy2iTHVn8Y7f4wWoDfgEEAxY1aLJCvzzx9R8KAY5oqw6V11mscb73eGDP+ZmOB/uJlraeLnpJ502LFtW0CoGWCdgGtYW3kxdVnA6bXGfMZB25EDPrD6HfZJGjETKsR84cORHNzPXa+83b8j3Pb4rrOsACBBw/si040Y7h9R9y959V4ZevmeHrTOfFSrRF7+vMxaI/Cruk78pO+wzMFOCVH5gn8cRzdFAJYwovJNRX9CxAJj2hOfkV+sNGI5xYbE6zLeLeyWaEuZ546dAvm3De+8Y2y3rAmAz7h5Q0/wOvwCt+AZsgFPFxZO0n6znwi3yJt8cRF1hvKoQ2AXOgmyAPluP2gTNZofrO246Xppo6yTB2CEHHmvl5plAcIRh/z4TdVXX41sPEEZolp06cUmFLgJKfAioBWNgZUglSWJwFbJzkdfy+7r6KrIZAV37UAKY0ZF2wI5I65O9IbSbTcvipopLGXjaGq0TnpdzZ2MTQI16BPgCd6iqBUoPRq9Kyo9CZvpdUMa9tYnY8ZCOJeBoiqxm0GubIBqbLPt/lTKJeQsnqjGTODQWzvduJD/UFc+c7+uHLbtpjvH4pH9u2J584+M55uNOKtQS06jVY067VoDmrR7jULTbqNXjFcVvtkxaoKAOh1kRXX6m6xhgi0N5xGPjOZr0arXg0Z0LNt7lLz2/v5Hm1wd97cKbYrg6MZ0NIwQoHFa0cPKpRmjVQUURRmlGsUaHaHUWCpix1YlG2Ub2iDkosSjAJNHhcUZMIbSEBrEnKMFpRdyrv11lvLPXaj8a4AuKJegBlAF/oMwAXQxjO0FwOd9u566qlYOrgQV1x+eWlLo9mMf/nZz+LCiy+JYb0ezzz3bPHcGnQXo9Y9GK3+fJy1tRnXf+zSOG2uHof69fjhIy/Fq/u60R/W49TTzoiPXX1tHJg/FA899ItCY2xVkiGTTwtvrHKk/TjEsNFojsKmhlEMB73nuJY9sgQ9HT/oL/CoF5VzI2/KMGYaL/LUSnwK7aE1u+0Y8wBazjXGz0Ty0BXQAiMYY+pYAUOrtct1WZ63r/Kkctu+I3cF31ebl1lmH6mMVsZW1wzapjdWlmk8Bw/qhXfdtdeWOSHYBCgEn6p7AGgx1lnuSQeNQ+eo8tDf9s9v6WT+OcolhxeyXCAAENi8NII3GK/whuHR1Msc0/OKdymbfuk5ybPM+ZInbsyHyhY9aMr4pVMT8fAwFxptYr3Ba4i64HlDrwTJ9aI6HNmb15BCpzGYz9/0E9mAjLU/v3388eJ5Ys5I6hYQAqzhf1lfBqPTDjnxlit4bgF2EalcxgtP1UEUQAtPLv7m/lKzHj0TqR8BEyInlOXOk8wPbnzoycZYQTfmMV47yF/XIL3PBB0d7xXX9nV4aBUaFQKQU2tQQg6RgwBaAPnNRjs6S/3odUYer4PBQpzdWYovbD8zLun2YvPiwbig3Y6z+xG7Fw7Ey2efFr8aDOPhxXq8WmvG3v5S9JqjOcVHuSmvHW2OvCMYkmP6CnPXEErGhzUO4ApgCdAJIIm5AgjrCcdcA+xhHPGU9JRAcmBx3Y0QeJlwRL2r4Gt+Gz5Y9JvxoSR6QLKRSaoJACbWaepgMwlvL9rKO6znJI03FyPPEfZNKCHrMx7cbIYgBwCRWfcYv5tuuql4ddE+5STA1Xe+853SJg+DwAOMMEfyf7EBlteHY0r8aWFTCkwpMKXA+5ACawJaVWBA45iFcZKh/D7s47RJR0CBPO5HAmhl48Gy3M3N4QlH0LTDeqVq8PhyBtyqBVYNugy28LfKFAYXSpF5ZwwZUVmuAmm5niqYU72Xjb3c5gzI5FCaDLbphaHxlz0TNO7ymGhk2ibyIjUbczE8uD8unq3FbVs2xafe2hPndRZjONuI57bMxLcHnXi0NROvDBrRrbVjM/lS+rVokR5pOIxOi2PaD2uolh8WQNIo1kvCnETurEN3gCuVdZPAYlByHTAI1/s8HpQNfarGsHTRsJN22SDPeafy+Ol1ofeP4Zt4XKGgYnzqbaLhV5Kvz8y8K1yKNpMwmg8GPCERACQo1CjGhh+yU0yYgwmgza+E4YlyDLCCMowCTzspF+WZcthFphyuo/hjKPMfTw/aXYziej3OP+us+MgVV8Ybb78dp595ZhxYWIxHf/t47DlwMDCG9u99O9q1bmyuHYp25534k9uuif/pv/+v4uBrz8QDj+6KH+w6FD/4+a7oDxvRnJmLP/jkjdFozcS99/5kfDR6Lfq9bjQbeMp0Sj6ZVntmrISPgCxOOaRNes1BQ64bDlPA1zGoIc9rdFcBrTwXHVN3vCeBWtRl+BZtACCkXsJZBLLkJd4nXAWPNoAPwlLypwpuZd45shlCzulRYvosZzPv6oEpjZwDbiasJpuOtE3VPmcZ69/KGr0IbTPtZOz0dvr41VcXY9QP81hvwyLP0ilt0iLPab0arDd7YVKmhj3t0egH1PCAgE9+4hPLJ2oqc/nWUwdwyxPUvI9XBGXh3YMsghdYI/Tq0XuEZwglIn8Oz1EnIKheHMzVffv3LyeOx8uEOeqph+ZCs298O0+UmfRRQ1pZ5rXqM5PWHgAW2gaQhcyAfgCR1AW4/uZbb5V+SQPDfUtf8T5aThzFabcjUGsEa9XIsBd9kqLXI/rj0LwmoFY/YqZPzqlRAnmArSP96JmU53bWaShXcA6eA0Bg/sJjglmMl3xUAPYxwLbW/C0hh+OG56Tw5RJ5BrlI3+HjOvmgxjm0xgniyR3Yas3EwQNLMezPxmbCsBf2xBkz7fjgttNi8ZUX4tJtM/GxmXpc+Mor0Ww24tlzzop9F10SL7Y2xzPzi/GzXz9aPNwKODoOlYcm/C4ydAx0HSl93+v36BNyGB5lXPCqQ14A7iCLAX25z5gyn1hHGUNC+Zm7eCzDq6yBnv7IvOUe/H3XXXfFf/gP/6G8A73w0PJEXOZi9uakTsoD1CIBPHPR/FlsHlEmvMZmFes7QBvrNNdvv/32EmZIG/Dq4mMIInWwxpOM/nvf+17x4OYenpFf+cpXyqEf5kZDDwXUAzDDcytvqihj3+sxm9Y/pcCUAlMKbCQF1gVoTVLIDffQWK4qsxutMG8kUaZljyiQjSZ+Z6Pf3Uufq44/CrDgT1aks/fQRtJ5kgFbVdxz+6q7WVXlt9pWlHuUqWqoEYqFhm6VNquVWZ0vVSBZo0QgeRIA4xhxTyPN5zKQVTWGKdtwrdE9zI52NLpLsW2wGJd2DsUXGu34YKsZh6ITj/UW4wf1iF0zs7EnZiLaszHXaMTMoBbN7qAkBu82Oelq5RGugobVsREs11gUfNAI4TfGlImNMRyhDcAMngN6P+Uk8IIcub+OUfbS4pp0tl28I6AlcKWxlNvmLj7149XjKYMYsHlOmQiaegwzRHFGKYWHUJ4JOcCQp24UcXaaUc5RhvVeMV8b9XCfnWZ2fdntBUjDo4s8YpSB4czOrYcSYARQHnVCM+ogbOO8nedGf3Ep3n7jjXht9+vR6fbi7J3nxZnn7iwnmL32+u54/PHfxBuvPB+bG53YNDgY/8UdN8Vdn7khuntfjRd274uH32zE//u9n5ak8MN6Kz5+3Sdi89Zt8cADDxXaHjx4oHgjzLRJTj8KLawDXg04+atTQhH7vdGhJJ4C5VhAbw1W1yGNT+gqL1c9+pzvGvSUo9cSZWfgPgOftBdwkfHB2878KpZPGcgCQEbeY3w2ej1cDdDKfKZBXvVU3Oj1WRpL8wxomcMph8VlkAWD7yNXXVVIKLhNYmUAIr0xyS9k2Rm0UI7rpSQQ4dzN4E6Wl9BHuUlo70UXXri8/lFGbmsG3gw9BQQBdKZ8PCnwljjn3HNLGebJQ14xt0k4LTjG/MNIRU4xL3kP7xHK5V08Tui7gK0eiPZLwDKvZfle1t0y+Ol4TJLQhTfGIczIA0MvoSFGOOFb0B96MR60Xfk48ugESCFD1OhUvwJkjb20CD/E/wswCw8svnkOwKs5NERxGP362IPpKJSErGvI7/ITY0FfGFfmLh4yJPw2d5gedMoXZQXvm4R7paaZP6vMw3FC+H99duSpBqBVTjscH4gIiNfvdkveygagU9Ti9PZcnLo0KIdz7N/UjKVaPdrRjKvOOTduvWBn9J55Mj48Vy+nD7+zeVP85uChuPvZV+LNaEZvZiZ69RHoPQnYPNpDH45iWI7Zq/ClOfXwbgYUAsjyFEK87fBW4jrfgFuMN/MJ8AoPe2QK6yYgEWsqG0nMZby2eMdTIgGfqQPwifnKPOY3gC9lwfcAScwFPlxn3YVvBK845ZD1o4Q0z88XoJiNJ+QGORj5pp4f//jHxVOadQ/AivZxj/YCVOEFRrikyef1yoaH7TN6wyT91msbLf+P2SBPC5pSYEqBKQXWSYE1Aa1qOSpICHBDPKqG+mrG6jrbNX3sPaZA3oX0bz1PaJoLdzYS8wLKs/JFlR+OJ39UF3WNpEm7rC7ya4FZlKEiDyiAcUD4FtcABfgG0Jj0yQZGbotGaP72/fyOXghVILlarkqsQE3uk0afoGTV+Oz3hzHoRczUItr9Q3Heofn4k22nxTmcylTrxWubZuLbu1+PVzdtjqXGXESzFe1mPVoYJb3RPnyPMIlVQkZW4oFseLijrHeF4BZ00ROC59llRanTkENpNSxIQ7DYECkvTHXnPvMJz1JX9vjQYNPo1WvMcrPniwAXIBPtQtGkPEAmQ46sj9/wDuVh0AJi4eHD/EKpBaDjI6AF+IVSzPvsCKNMozCj/PI3Cje7xXgc8FwBiur1kn8L4Iq/uYZCzjvQEY8vAC2uY0y/8/Zbsak9ExdfeGEsLh4aeZkMhvH4U7uiOTsbjWarPL+wf09safVja30pbvroJXHtZefFqc1eLA6ace+T78SPfv5ELPVIotOOSy69PHacdW48++zz47r6oyCkIWFjgKBj47dWKycdClBlb6gqiG5oGQYmRoIeMNlLS4O/Orf5DS3Mi+SYO/+cE3qtYQxhpBDigcEkb0pf6ibkBCOL8RBQXkkGHA+Dwj5qhPMtXTd6eanKFOnEdwa0nGM8T9vgS+YAickNpcMjgjDbLBsAVJRjWRbm9Ugwgr5mQKsKCsk3lMecxdOxTf7A8emqGJ+GPgqSULZ1waMkdzbsueS42bSpgMkYreYA5D4eG/RHeSxgu3y6ZEQBuJmHtAcDFgAVmeZmCTzmGiyAxm9PI/QUVemzkmE7aX3xWmsMXpGsGrmhRwq0wPjfs3fvcv/1/nPM2+1W9MaeWiW8cAxoAWbxH48t1gbArC6A1vgQCUIOm4iLAnGtHq6+Fv/mMEHBuyzz9WqjHDcvDB/2FFnX0PXoAyu1p7qnU3JoAWIVIG+cKoBDNaIWTdYdQK2lpdg0GMS5EXHOnr0R7WY80q7FG3hq1efihss+Ejve2hOXnDIX//P/+u8iat34j9/4Rryx1I//+4f3xTvRLHkth81/PTTB/ioPT3RAC97WK5C+6YEMnzJ+eGmxhhKWDygMiAxPMDdYu/SGZO4ynygPXc6wUzagDM1n3gEmcQDLQw89VOQ/8xXgHbAMz0w8wKjHOUc5rBfMH9Z15jx6AKGDjAFrOx/mEuUTVkjbPE0TXjRvJM9zj3WYbzywqROQC92HvqALUAabWJRp/s2sF2ZA+3isP2vN0en9KQWmFJhS4FhSYE1Aqyr4FJAsIhnQ0kCdBBQcywZPyzo+FKgCWhp/el7l0+CyEZH/zi3NxohG40b2ZKUF+11G0Th8sKqwystVns68bx/YyQOoQIkyhwgKikYHz+W2rAaaWf4ksIf3BHT0XsplqayrUOXE2F7LbcleXNZrGSNjjXZz0lItdkQ9rqy1Y/9LL0anGXHqBy+KX+/dH/OtdtRqjeKJRc4sVPSZQTMa0Sh5QVb7rNRH28q3AIbgqMYv7UT2QHvDCjVgTNSvkZo9EaiTsjROq3yY6cS9TGfBAcrIxqzlZwCXtmAU0xaUTp4n3AClmJA12ma4oQYthiJj9hd/8Rfx3e9+tzyDYY/iSnvZlUWBxpsAhZVr7PiyS4syjWcHHmGUT5IP2NMAACAASURBVFsJeWCnl79pG0YpSjjKOO0yvw8GN78pg91qgLCPfuzqOPdcwhbno9WIaMILg1EurWdfeDF+/otfxaFON+ZmZ2Nxfn9EZz52nr4lbr7uI7FtrhkHDi7ET371eLx1YCkGtUYBtE478+y49PKrYu/e/QVAI0xm65bNMeiTA6i77A3DaYeNZiMOHhjRQ2AROiFz6L9gJXzANQ8IMOxKDy3HRI86+TEDPYyVCbwzAMC7Jv9lzM1vBp0wdMzJZgga7cRbE0MKYwgPu0mfbGBspPxzrkMj+gWN+H6vAC3XE77zHJXm0E+vJIDBxhh4hV6GCfEeYwtf4MknuFSVr/wWyHYO82wGOfTWVMbogcM4Myf64/Asw5IMkWTeKNu5BngFyAlfUIYhUPsPHFjuj6AWz3iQAEA15dAXvDDkJ37DdwJ8hlUp+9xIgT+Vkco6wRnX6CzPqt5KGdyZyIfj9YaykbO0x/UNQOAJTjxNp/1letM28uPhgsnaMIKqR0AWoYV8A/SUnFrjJPHm3Cr5to4Oyyrtyh7Kue/KfAE6+MNQdsbOddz1lufdBLBM+Wit+TvJQXk5KTww32iRjSFhbfVGzHDQQa8Xc/sPxMWdbvzRRefHh1qD2De/L/7jUy/Hni3NeLG2OW793JfiifsfjEt2bI//5d/+t7F5cyueeunF+Mu/+8/x49/sivop2+PtA/ujNl7rpIdzoPTjKPKTrdXv43VfAJxxA8BhPuVDQ1jLnEfIP/jWEFnmE0CQ6wptBhRjPrNOs1byt96YgEncx2Pxn//5nwufwDuAz8xp6tVr2HfwHgNoYj5QFvNHGcZYAFoDQMFPtJ1+wJeAX/AfssADYvyb93iO9gOgUR7tRb8A6GL9N/H/SkDsJN3reI3ZtJ4pBaYUmFJgoyiwIqC1muGt4iSglRXLKaC1UUP13pXrmLpj7U5sBgQyGKMxNanFa/HVseplBoCyoSqv2nYBuFzvSoCWxqHAEr/JawDY4PHJKCcoOx6lXKVF7n8VwPJe1UCzDPukQb4SrVTiJr0nLWinXkYZ0OLv/qAb3d5C9Gr1OFRvR71fjzObm2LY6cViYxDDFonfZ0qIyEy/F71aNw60l4pxMtOfidawEbUBSb1XtkzWAu0yDSYBjiiJKJeAI9Bb8IIxccc1A2LQIgPwGjEZYMj0zzyu4cg1gUDf11Mney/qoWWYl+FMvKMB5UmLAmIou3gBcVoTIBUJZA0/RFFFSUWphc/wBiHkAM8NPFcoF0UdXkTZpky8tCiLMBrBFt5FWbbN9AWvLsvRaL39c3fEQ488NgJBlhbY74/Oof1xyUUXxdnn7IyfPfBQvLP3YAGrmu3ZaLea0Vk4GJvajRh0FiMGnRgOuqOT6OrNqDVmojEzF9d94obA+w8PJo6nv/yyS+OUrZuLaSsYRaASHlq0pVFvLtOL5PUAbhoH0hva0p8cDirgmAGtHIbl/JH/oZ8AgfegjWPEPYwZQEoAQUBKaIORYjJpDB7CRfgG4KjmMDmeQJayLXsRmsdJuh0Po8Z1oypP9dCCxhlsYBzgeXi/hJz2RyGnAITwMIbjstHYHYGgWb4qy7PHlnOX5zLQ41ymDv4z//gwHwAlhyX0dRQGSP3QzXnDc+aWwsuRECbmlYAr7QT8VcbSHoFTwybhG54XXHasqEPAXbrxLsCWnqp6ngn42kcNYgHeo1lLyaGlpyt8TWg3cpW6MdR/9fDDhf55w0C6l/4CpAJ4NcYhdgJa48TveGMVMKdGrixCDEenH44+o3EF+DrSj7TLII58B335b44z+kSoFmOCvIQPzdVn/wRAnVt5fZrUxslgFt5oI3qUPGPjcEQS47cA+0oS/WGcfXA+vrpte/x3X/pcPPP//WUMohO7lpbih7v78ep558fmK6+Je+6/P3Zs3Rw3XXx+7DxnRzz2+qvxwG8fj06jHQvdQcxsmov5MTBaAMbByAt2eV07wQGtoqek/InOGfponkoBSOeHc1hvXuae4BP08URk5YRz0/IAjgw3JRTR51zfPfhB2SLg5rylPL0nvUcfAN6QM7wHD+rxaEhs5uEsUymP9Yb3kEfm3IIf1VVX06OOdG5N35tSYEqBKQXejxRYEdByIa8a/ApIBLEu9grsvGi+Hzs7bdP6KZCNBcY1e2hpHOTSJil4VfDqeBhRtkmFJ4edqBhUQa1sFKmwZsVVJUIlAd43pwqKBEqKSUe5h7KylsKb55f1a1xpGGSgyTZLQ3f0edeQiWyMZwPed7KHl3XmuSt9BsN+NJv1mF88FINGO5r1VsShTtk9rs20ol8UpkY0OY2pKOf96DZHSXzr/VrUBhGN+ihvyuF8cvv42zC+rLjaF5RLjBC8kBgL/uuJk70PBAFVMqVpNsRyGzN45jN8Z68s2pNPRBJQcYw0ZLPsVJlV4c4GF/UDmHzmM58p3n4Y1CiqnnDIWJMTgx1dgC3CDDAuAfIwqAmV4B2UYeihAs7uMbvSyGmS2gIWyJ/sKNMGjGA8YPhPPyjr+htvjE1bThkBnjGIYb8Xm2bbxavqtddej5/dd38sLvViL/Wfum0U6llO6BpGi3EnJw4GKl68/UHgddXtD+Omm26OWr1RTnnasnlzXHvtNUF4Esr8sidNY3ySALl2xgYYYRt/8zd/UwxpZRF9qnqFQMe8ySKgVd14cW5r8MA78pr36JPXeI7xBkTkb8AFxpPwEL55n7BRgEd2zQn1zPwiHwgm26/DmRsrPbuSTBV4lSedGxl4rcq9Y9Ge6pqQ+25bDY2DDoZ5KfOgcQaeBJr06qI/8AHjAw/DO9CcMVkJQMsArmUbdigNBEpLuOMZZ5S8btSZc1jZtxHY2SnzCe8r+gCw7AEUeu3RX+e99QluZZkGfoOo1DAufM2c4t84B5cnnAGi4lmiF6IAmDJIEF0+zvIuX5u0aZJlXwbuqZsQKa55EiPAj/OPcu2XIbqWz5owKncE8eCBNTr1cOyiNT7tr4BZ70qmnn4cAWO6/quruDYi31g7mLuuE3i3Aiogl7gPX+nB5TPyZ1WnOdymlfMjC01GNKPbgH81AKdev6ybH+h24y/O2xlnvvRKnL2wGL3BMHaftjUebTfix/Va1C+8KJ549ImI+cW47qJLYsspm+Od5jD6cxwyMog+62+jEc8+93zx/svroTrM4bb7/fa8OpjgLXypTkTfua4HJWsltHbtywAz41zWKUJkxx6syn7K8NRq5SjfJcR9prXsmZUBK+4js2bas6V+PHX1xubbevL6n4FhdaBcn89mgM05p3wVaHN8nZuuOVkXOZbrz/uNL6btmVJgSoGTlwKremhlUENliG/BrJOXbL//PXcRzYpvXmRNmqpBkJXh47lgVg26zLOCGRno0HsmK3aTlFSu5R12Q3UEnbiPouTpOnhkYGgBEHCPOlWw9BRSWXEO6aFQDRFR+c5clunrXBQEqBovue2G6GgAuUtteYIfGCLmVRLIyW700shwi2zsq7AZ+qKyifFFPSYVRukEqNHbQEVOoyPLFQ0jd1VzWA1GJ8odyjq77IIH1TauNkursq36bL4vnTMgQZ/oH+0iPxUGEn8bMuSOfp4L+X3azH9AKOiBNxXgKH0i9w40NYcHoBV8hXcQzwNk8eF52olRzTgCgPGfv3PIpUYc/QAQU7FXYYcPKVsvEYBCDHnGn//yMW1g3vMs72bgNc9D/qYNeinaHvNQYfwDRJB/BHCO56hDj5yslGMQcMrTt771rUIb54ZzWvpKb+dndb5UAWbqcF5St32s9imDXiTuFSTjeeY7ISOePsmuPSdkudGz0atEVW75W/plMCNvNnE9G7kb0c4q31unc0AQHn7KGyaEtxk6lNeW6vrCOz4HvTkJULrn0wdzO5R9Oewoy0Hl+aWXfbjMY07fhE6ANwJSowMV2iM+rDWWPSnpB6HAJJVmvnbH80O+Lt5Kg8FyMnj5qsybsTuPOZVKOB5gLmAHXo7jsGHoIbAH4EU/mJN4XmrA8l1CIsenQCJbBMqUpVmXW2nsnR+UB4BGOPMIyBt5tQC8I0ukr0BpBn5su+Cd+oPj7W/X6czP1XVdXshrn16Z5vO0f5m3M7DlessBD+Qycp1EjrKO4BGTgbzV5kWWJ1WwQJpUdZF3rTlj72VkH/R0jPh96t6347++cGdcX98UtUdfi9bs1nhiSz3++pXH49kPnhkvD3sxO1+LmcWIndvOjNbmuXin3Y/F6MUWwtrmF8g4H/v27FvWQ+Q96VqVjxshA97rMjO95Wd1BdZYgEw2fJDbbkwg0w0pZn7h6Uw58Jbhv8MYjA9seKd44sI3bEhRB3Nx06bNxdt63979ZX3gXfQe11m9kaXPpLGorlcr6SfvNY2n9U8pMKXAlALvFwqsG9DKyrGGx/ulE9N2HHsKrAZoucBnw0hDZT3K8rFv7e+WqCKbPbRQsFWCc/+yAiqfo3zo2aGyruLs0fIYPbwLwMLpchgyKI7sAGOoG1LijqBGN7/N21NVhlXcJxmck4z0SWAcZWg08I40yNf0cDERqh5H7EiioHkctDv+ejBoULnrSTsplx1u3iXcSsOSsnneJLvyhqCEBo/Gtko311XwuWbIBMYhIUEondAaGqOM8sGw0+BSOV2NzyYZTPn5dxkf4xtZyczGFAYSYXSGLDg/shHm39mg1wilr9BKMIy+EAYIj6BQA5yhOCN3GRuUY8ILGVeMaK7nMAs9YDJoIK8KbFI37wOGYYTzDh/5gHb6vgo43/SR8czzvQrIytPUJYDMONJHjATGDP659dZbl71a5CFygcBD/KZNtO1P/uRPyhHqvAdtANkyyJjlkDvxzrXqGDjGGdCiX9nj0fnjvBf4Yp4LWAP44QGnhxFt4wRJDJqqF9RGybtJhjN15b7Zf4EGjfqNalN1Dskn1THiOuNIe+RNnuFYe2QJfJLlhe33mpsNgiEALIBNfpABjBUf5k8GhQRunQPwIs/zDHPu2uuuGYfXjYBhQEqAYgGTZnMUOtxZGvE3yZ7xkKT9gNDIpa1jLyrb12q3y7PKNXlqJUCryEZcbcYbiM4xgWJCMplPhMHiXQkgQz+5RnsOzs+Xd/EaQ5ab/2q19SWPnZsa9B9ACznkJoZjyjdzFFmFHHKdo5zsvaUHi33Jc9c6lRl+TzLoqyCpnjR5Pckeaq53tkUeAphmnPT4RJ4y/paXeW2leTJpfViJ9223azq/SbpPuxgb6jfvETKlvX9P7Hj7rfjSlZfFmZ2ZONQZxqtzjfhPT/06XjilHXHa9mgtRtSXBuUQlibgeq0b9VYj6oNB4KI1Q37DxaXlMZEPM4h4PGTAe1UHvJojSNyIsD3oD3fddVfxaCakOG8uQivAK3QNPJvhFXkEmYV3FmN35pk7Sog/73qCIrIC701OvH1j95sFMGOdZVOG00FZI/LcWIk+U0DrveKcab1TCkwpcKJSYF2AVlYs9SxYS+CeqASZtnt1CmTAR4CIayqpvJ29nzaantmoy4q2QI7hJoIM2cususuawSF38+2P+Y/c4VNpxxgjiTGKC7t+GLr8x2OHT87Pk+eRhkX+9n71uUk0XAmQyX0yFwPKOgaN7vlFoW61iqKFdxGKG0aLyUbJCYaBDriQd3TJHQTAgBGPV4ogEuWxy40yjsKmYQD4gtGAsQUIoleP4ZqWLZDlt/3PXlrUwXuEvpgkOhsyvKMBk725jpT/svE0qQzBGvp6yy23lDAzgRa9F6syUqOCb8PYMEKZRxqcGs2CfRiSeDTJbxqN0AIwiueoF7pD7ww0aZQ6P52v0pf7N954YzzwwAOlPYRQAZwJINpvDf/MNxkg0WDNMoA66Rvzw3w0to3n4DeUfOYJRp3Pf/azny0nSWEkM47088477yyAljmUoL0eLvYlG5jyRXVu5XEU9BHo0APTZwRqLYPfJH0HMDCvEgAu+Z5MDG54z3oMliPly9VkQR6TDH47r6TLRntnZTnmmGfg3nY6hp7mpecgcgUehG9MnA4f+DfXPRXQvDUAKoCJjKPyrhpmKWhh7imTNLs2aABf8sGLSwgphxUwlsgvTxYd0W50IiMeGHxoLzIUII4+cKIaObicF2VjZBy277xfy0Or1DPOJUeZAoLQE3pt37at0AgwnUMkeB4jnHlF6CunLNIeZAcAG7xZPMfGIPNaoE320OI95JAySvrmtZ4cd3r06s1mHwXjBMgpOwPOeb2rypCV5gnv0w6BCmW/YCX0EvzL/M97gIDkPDNE1H5kGh+ufpt1B3k9r2sC+65TnAJJ252TyDZ/NzsLsXNmGBeetj3eePH1WOoP4/RLLo6n97wTe5v1eOvgQmxqzUW71op6n5Dwfgxhy+Eg6oPR6a0k4+coxdwu52JVvh9LWfR+KQt6u2mnHuGaDo/gUfXVr3615KvECxjZ4omHrkXoM3gR8zy87Xzu9btjz+qF+P73v1/qASRl3o3yebbKpubC/KFSJnzIOvGjH/1oOUxdcDjTq6qPvl9oOW3HlAJTCkwpcCJQYF2nHOYFGuHsLuOJ0MFpGzeGAvCESprK6eEqgUfTMo30qkGr0myYQ1XR1EDVI8OdOZ4zXIln+Nv8LdmrRW8O3gPAQonhWcAeDCqBNA1KyuBZlB6N5wxGVZWYbIiuZpCvRLtsqOh141ip4GkMYCRefvnlBZDDwwzwyXA2lH76B4DFB3CLv9mt5P3Pfe5z5RvgC1paJrTAwNNLiPA0TuoT5MI49MSe7KVgvzGCDHNTAec5c8iYF0rDjLr1dtOAzcbz0fBY9d08VhpStA1vKcZfECZ7MlQVVvukRxUKr32rglwq0IKrGjyMMX97UiE0YNw0fJ0D1O07hsCaPFeQih1oACRAGZOeCzCtxH96hHFfkEwQO4MV9FFPG68LqmIk/+Ef/mEBgmkj4BzPCCzBA3wwAm6//fa4++67y+ELAnrmAKvOl2wcrzb2GYS3D3kXX362fL6ZKwC3GMLsxDOWeOYwbwQmNZ6qBvux5MNJfYQueT5lmZxBJQH9Y92eSeVlkNH7ylm9KAU7BBM0HJ3D2auFMmw/YbF6yMFnAKPIJ+5XgXB5hrr1ukX24XVB/WxAaOTzPTs3As5Hh9ANy38On2CcKb/XG+dJHIy8vyiLOQwPsx7AGy+9+OIymFDWmEajPAcQJ/iyTJ8UcljoNA5HM+TQuePzyNdbb7mlgKvQAHCGuaEcIdded5zrjTWJttNvQBM3ZtYDagoOQSfoDVgm0CtwSNsMtwQYEESSF5UhAlXOtdUAaXmlyj/5N+UoQyk7e2a5GcDzbLywBimr+CbUDDlEe3kGXqQ/bjg4v1abI78zho5ZJdm6OoUgnnKHUzRpA8AH/Ed5hh9uaTcjFvZFY8jJsu2YX+rEsNmOWrsdvVojesOCdZb2znCt04nZmXb0O91yQEe3149Ovxet9szySZhZPp8MgJZ85+YZcqUAwdu3L3saAgYzb5iT8DayHdqwYQFAC33x4sL7mr/dPNqydXMpa8eOMwogBu/wm/nIXNi3b3TiNbHEjL+h0dTDepf5bCUdY9K6djxk9rSOKQWmFJhS4ESlwKqAVgYD6KCGjIrOidrpabsPjwIZgFFRUCHWgMiu7O6EHV4th/f0WoCWgEq17RpOglUaTrQ5AyICARmAQOnEKwODgd1vlCE8WlSWeUfDNhuRVeBPsG09ivNKVJHGWcm3Tr4FDlS8BQs0LDRE8NAC0Pr7v//75VAylGyMdwwZ3OQp76abbiq7/ABa0I536D/KH89SH0Yl9ygTJQ+QB0USQ0qwTyCRditHVLblKY1aARrq5z0+jBHPmQSee3nH313x9Rhsq3Fc1ZCW732HejEgaSv9J0yOv6vjMklhVaG1rQIp9gOQy/GCn8xdJdCX+wgdbYf0FKziOfmDe9BMoEajjxAvQ/xQ6PkNuOm7ef6MjPleMR69TzmCUPbLuSQQmdcRk/dSFyF8GOOEc2lUfv7zny/5bThZDV6jz3/2Z38Wf/3Xf134k7rziW+TQJPqnF9tDjkHGQP+y4v2xfxw8DcebHju0GZACwE7vSugxbHiv7WkYbWPGYzXuybLF4F7vzPwvVZdR3LfeZnnjTTVc1QgWk8+ZYIelvLNpDnkyXv0A2MSQxEvReSRwED2grBu6uA+IULIcMYMgBJZJUDS7XWKN9727dtK1bwDWMbBHyMZO07oHaM8bMoiNgD0/nn4V79aXhd4nxBAcwkKKq0GaJV7g5ERrcy2LQWIG4dqAvZ+73vfWw5rggbIb8LQaLPh44Jx1cTSK41tFbDBWKf91I08clMCejCOzEnmMbT0xLYsF+iPMgc6ZwAp98/2yKeZf6SXvKuMFDzTu9V3aDN8AjjBhzKRJ4AXtMXTiJU9zl3buRbfqzs4FzNQIQDCt/LSDQquzR88WOjI+EA/7jFGAC6HFuYjOCW43Yz5+jBmN2+OwaGlmBk2ot2rxeKhxdhy2rbYv3AwBjEonlkNEsFzKAt9XOpEc6ZdDuOANm5m0B/XiJXm1lp9PlHuywv0U49CQFk8DaExY8L8Z77AE4BNfCOLoBd8DP+g5wiYAlazDryz5+0iB956682i//EeHlrohiMAa9PoMIel7rL84DqekoQ3Iqv8TIGrE4Wjpu2cUmBKgfc7BdYNaCHUq7l43u+dm7ZvYyigsaJS5K6riuDxALTsWQYQMqCjV1U2slH29CZyp9n39XBAwdAQysqGBiPGC4oQnkne1+hgfqDY432C4mPCYxX4DFzkHezcF2m6FiBTBU40CnwfJQ4DRGCPdmNwobABTNFW2rlz585ihLELiVLnGALS4JZP+AwfAC12tMlVQ7/++I//uCjjGDYoiNRnwmDKhTbUg2IIMMGzGhU8h1FBW90tNnyE33qWuYvPNUEMTwriGcPZlE2Ux/jy3/HfmBkwAtY0ZOgL7bFNApYZyMlGD21SSXacobv8IminFxq0geeggYnWrcN2aFwZjgdt9NTSuBJA0MAy+a150XgOTzyuo3hr4AtQ0W5BX+k6ae5zz3bQXsFj6GNd8Aw5tOCRRx99tPACwAQnPRJSynvQFYPji1/8Ynz7298unhbuuOeQrUlG73rH3XlU9TQTFBJ8gJYYLBhEeOLRZo107mXvuePBf9X+aYznNlWNJnlkvbQ5mueq8sm5oIENj0ljrkEzve4EEavzJ4OX55xzTgGlMhiBbPNgBPNiCXr4LjINYBKedI7QTxO/l3kag+LZ88EPXrIcZods/PWvf13mIEnh4b+lxU4BJdwc4BuvD3j/148+WuYs8hXeeGycs4k+VsONclJ42lKixWhHf3S6cAaXeZdyr//kJ0s9tBMDGZ4krAnwhuevufbaYkBTDvOJuSeYvJ4NSd6zbtcQ2mYIPZs61EdZer8wXtTB2shaoXdyXneho4BX5k/BTHVM12muC2ApK6ugjHKfZ6Uvf3vQBv13rYFfBMuct5bnmkzdk9bnleaDfKoOIRjoJoxegdZb5kZEGccRMPJWkbkAkfzGi3nQG0Rrdjb2HTwwOjxkZja2bz0lokv4aUR30I+o16Ifo8MRDh1aWB4LvAHxIpR2tEfdY6OB7KORGcfyXWiuN73zxxyO3INmzFW8kz1IRdkJsAhwy/h97WtfK+PDJgayg2d2v/F6kR2dzlIBtHiesaQeZBLygXkIoGXORceCcgmPrnooHsu+T8uaUmBKgSkFTkYKrAvQgjAqonnX/2Qk2LTPIwpkRVNFQA+H9wONNOb9FkyxjdkAzO74Kt8aWXwbLlg1flHeMcINj1Kx1mvNnUAUeIE1Fa2qUZON8ir9MrCWd6k1UAXysrKKwkQdKuaATGX3d2xwoNBhoKNgASwYLkdfzJMFoHDPPfeUcggPA3wwnxP5jwCqUL4xEHkGIwaDgZ1QPtyn77QB4wbFkPporwCh4+EuMsCCHhsaJ/RLkAsFkfsqq9XQqrzLfqR8mHl7Uhnc95TDUYjBvqK40i5oJthUBRQc4wwQyVP0x77QB09bonzryEnjNdD4NiSRvw0HzwAC7dULwPoMbxQkExjjN2ONNwoGsfNGEIy+Cc7lOVX1anBO0C9DI51H1IVxAQ8BWAGWUj68w3X4zDxHhKsCIn3jG98ooKh5jiZ50GXAQxm1mhGa55WAln0TlPIZ7jO2eJUx3oJwzmcNlKq34ZHy4OG+J88pe/IYyQvKCb7XAswPt/7q8xnQysCU8xP+8HCNfDJslmmWmdvvNeQIY2HoG3xGecgjQHjooecUfIX8w8MCmQdvCVrATzzHeAr0A2gx1ldddeUy8M74IvswbOv1xkiuDmvLQKyhh3h2YfgSUmY4MX3+xS9/+S4PzgyYTAK0iqzoj/JwOV7Qhn4yR3accUa5x9zAu4w6AM/wtsTz6Lo/+IMyxtzDcxb57ibCekANxy+vedQPv/OfMSP5PHQdGfedZe8fQUbqdzxpK39DJ0At5rWbALTH+3qA6q2aAT3lI7TLstJ11zUCsJM5CuDGmDJm1mGbBLPcNHBDCLq7QbXWHBDAynzquqbnqjQT5OI3fTxzx4646qqrylix6UObmRNsLv32t0/EcNiI+QML0arV4+knn4ydO8+Jj1x1ZezbT/L/+TjnnLODgwYGMSzhhcN6LZ7Y9VQ8/8ILI34BCByDWsokZaLzaa3+ncj3lW/VjUqBU8DDL33pSyWk3ZBU6A8wZRoDTlylHPiHccXzHN5+8603yljNzc2W9cswW3JpEoL+5puj1BPIB70CCSvlxEM8Bsl5l9eeE5nO07ZPKTClwJQC7xcKrAloqRizCPNf5epkWBTfL4P0XrUjj3EVVNE4yka7YTvrVQiPRb+y4ZaNWBWZDGjlPmQgwZ1UjQzBJo0vvwEFMIrIlYLhQNgR9zDYdWuXLij5eLtgeAmAYGyh1PBtnZl+tk+lN/dHw6Bq5Nn/rJDzjGE9GnWMiTvt3ONvFGr6yok8Dz744HJoC8oaYENNuwAAIABJREFUIBXKHeFn1IHrPTvvGCKUhfIGgIWRx64kippJl6kTIwpjCsMC5ZFQNkPIUPJ4hnqgKfTzm35gfFEWyj7045tnBNU1fgzh0EDLIR1HKp/WUjQtV/6iTvlG7zG9eia1wXFiDHhejyW9VQQhLUsDi3qq4EkGNy0LmsJ7PiufZ08jwTO92ATnDAfFWCW07pFHHinGp8a/QGQGQzQ8NTDlTw18fucQMsaZ8cToxxsL0Iz/tAkQj2cxvKnXpN1f//rX46/+6q/KTnoOFZ4kg6rgx0rjWQVcBII0oGm315z/tPHmm28uc4dQXD7QEB4FbNPLTm/CYyHfVisj85dyTmAugxZZdkiztfj8aNsufQswg0fK2OOH37QNPgVgRz4wtwVWeS572eTNhlwO/UTuYEByXc9BeB++hZfsI/wM2MOzlMf4uTEnIAaogMwahcIBEwzjyiuvKIANc4v3AHkJs+50uqXObqe3PNcEdQCYirfG+ERS3qfM++6/v/RReuQ5tBag5VgoOyjzogsvLO3SKwuDGY8TPGjp+5133VXAI4xnDyvI68J6xhf6WSf9zV6Ibvxw7eMf//iy56TjW11r5VW9lBg/1hPoibxnHrmWCZq72ZHXasoXvM3t4V29owE6WWtYp0nmb05HN3mcG9BPL+M8l9azdtAPdWJlhX13LuoVJdgtOAn/AWgh577whS8Ubx7WYvirzIWlTnSjHmefeXY8/suH4zVO2Gw3oznTjFs+c1sZ04vOPz9qg2G0W+04uLAQn7jhhrjvwQfK+ozsnGm3otcZeSnxP4c9ngyb0ln+yIuOA2uIgBae6eZDBChGTsAXgFwAtvCOQDLzmrFbODQKE927d8+yTvOnf/qnZX3i+YcffqTwRrMxOniHctGx/uEf/qGA8H/3d3/3O16ayoWsD65njk6fmVJgSoEpBaYUGFFgGdBS6LMQuJukkHXXSUWgCiJMiXnyUaBqEBZmGu8gCzisRZWs5GpoZaMl85tGmcblah4atiWDsPK19wy/yoaW7eVZDdsqYGE5KM8q+T7DDp4n+tk3y9cwM6RCEMR+5R1qvZUAOzCUVJitz51o22IdKLIYiXi8kETbXWKNOHejLRPFjecxhFC2zAGFAowyxz0MAhRvTvECwMLoo1xyt2A0oKxRf/YMcmygBYohBgteYISxYWRpkNAOQmb0ZDOXhZ4SlKtxgKJJ/ZRNP3k3h1FMMqBX4788PgI1jruAbDZIGBPogAEOgKEBLYintwntym3RIKwCjqsZTc4jeXWSkqtRUpXbub7Me9X5kj0GsjINvRlL6E1fPdq+ClhVDYYMmjhuXsugq/MXTxkOFsCwgJaGWwrsuesNT8BjAFoavo7TWvJltfvSL3uR0E766VyEFhrgjDPGyrXXXlt4D89FaZDXTMqgPxmwOJJ2Zvnq+ORrtF/gnbYpKw25FRSwPQI3lCWtc/+47m/lDbRHRggy0X/mHkY315BDhqVSph54jrsyPf/OHhMZgM68vh5AwecpAzCAdgL0AJYWj6/BoNCENukBBnjBPKWthlcL9MJbhlPv27c3ZjfNxQUXnF8AIz6MKbJrlCx6BNL1uv1yz7VEzyH4g1Ps6DdeHnzuuffedyWsz14zwGcjbWyUHR7vmsLjMfLwEOxxDtKHG66/vvSV9tF3gCHy0jFnMdBv/tSnCriBvEZuYWxTFrwyac3La5+0rYJSWQ7Be8pA+IFwdmS53pgC8PKpa2Re0wWFWBdov3Q2FHQSH8jf3nMOMJ6MNe2AJoR1OW+ybJIn3wUojhO6V+XtWuuHenF1LVlJl1Hm0ofTtm8fJXWfmSl8yvpIH1j72ps2xez27UF6rOcf/W289tKLcesffTpeeuOVeOIFcj4diljqRq07iMawFqeddnrccMun4uFHfx3PP/d8AbJqNcIax3x1JALo9/wd1h82VAgjNik/XWbjjnkFTxqSD/8wTmxQwmPPv/Dc+DCBUc5MvZHNsfijH43XhqiXuccHnewnP/lJ8cYTUD8cfvs9H45p96YUmFJgSoGjpsC7PLSqRoqGXl64s3J61LVPCzhhKZCNq2y46LExKaSu2lkVQZVLjfGsgLroV5Xb1ZRt6zGPT35XZV5vlKxU+Jz90TPF8AQUEa6ZGBrAhvA6lCIUFwAtDApPT8r9s70a9BmIEODJz2AA6MGkwQSduKZibJgY13mG+qqeYhrsedcY5YydQowzlDCUuO985zulbMADnsXjCqAJbwfqw5AnZJCcEdR75513xg9+8INiPEADFDUUQdoAjfBUeOCBB0ooD3TTi0Xa2h7arXHk2Ai8YYDa/htuuKF4g0HfvMuv0ZJlV/57pQkmcGI7fMccMdnjRXCTsqAd/QTww1h011eQxXIyAOSY2/fcJsc88zP3J4HCq/E8ZWdvCtuRARvr5Z7tE2DwXb3g9DrU08/nLXe1+ZgNyer8lQYYFICk8AZggqFG8AJtKaBAb+QBA3+R64RQWN4XkDmWwlMwS+81DXGMGPIFAXbA43ho8Qyei3q4CdjluVYdz8NtazaSV3o3yxfaIjgDTQ0xdXztl2B45guuCS4JXlEWtAfEMfySspBzgtJ57gqgZa/JvC5UQU3u6YEjv6wk6yf13/poI3MS+aChWHikNeIjwWnBOngKOYc84mPIIRsUjKmyZbGzWGQYII0ALQARsp38RAVo6ow81u2HIGkBczqdEt4Ij1P2rx97bDnEzpx7y/OxcsqhObS6S6NxrALEXPvTr3ylyFdC1PD6xWMYUARQjzZecOGF5ZsPch5vqLyuKbcybQ9njc1gp4Ab6wV5qwCp9TylHuQ49AcgMERRGc99NkbY+BD00ks1zwH/1uMInnS8lU3OR9cTdZHqXOS3wJr9r4JeeX3Oa0z+27mVy8i8nK/nuUB7t2zeHH/+539ePKMJaSP8GvmC3J2ZnYuDrPP9fryw6+l47bVX4/qbb4gnnn4qfrPriRgMB9Ff6sZMsx2zrZnYvHlLfOb2P4pHAbSefT4W5uej2azjG3m4YuekeR5eRWbAq+biFFAEXAVYJHyY+Q/v6lHKmM8vHBwfCDJX5h16Ce+iSxGuv3//yDt00B8WXQGgGV79/ve/X8rNwP9JQ/BpR6cUmFJgSoENpkDtkosuGWoMUZcKHdc0bjS4VThVTje4bdPi38cU0LCVF7LyyTUVcXlmUldyGdzPu7dVXsv3JhmLVWWc39lDS4VVD4yqx0lWRHlXA9E8H3oiodiglKOkY2hTjjlMBJUmARjZQ0ZAgec05KkfhR9jx1PrNDpoO7uIGeRQKTe8zFAzQS/BOMEv+8d9FH7Cb/jP3MYowhMLoI5+kheC9/kbYwnlD7AOo557etcAgvHhPQAectdgyOCVQKJikvESTmY4Dv2TNhksFExxbNy51zCBrtddd11R/vXAyPxR5Zv1TBuNkcw3uRwBHenlOOmxAiBIiAhgTPbi09AWMJDuVZ7IvC9vZnBrJUCkamhNMkhzn7Khlp913uY54n2NL3knh+Da7pXm82q0z/2DZoQdMo/4L30Eq/wNz2AQAB7z3xDaowWMMh2rxrIABeCV6yDjynhjsDMv4HWACgG/bLwKbKyHD1d7JtO62l55Tm8w2mIiY9dtZQTPUpZhvtRZBQ+4pqcczyL3oAPzlPHBy4l3mH+MSQYF7K8hormc6jqRgVNBtix7D4dmygnqYD4il0eAaD/arVbJNZRDdz0kgzryoRnyHIAWdOS5RqtZDFr6TX+ogzEfediOgDI8tATKsrcofaR+5CSh1vAtgBaf7AW3zMP1EaI10FNoDE7PtmfKOsQ7yCPzVLGJ8Md33LEcmkkeIAxl+JJ7GOE/uPvu4MRQZC/et/lkNQHPSbSuypdJ8kbZkdd+/pbPoBF0N8TSMaBewrYI2zdZPusWgADrBO8LUuWQ/KxvClK5yeDGg+2U992Y4FtvuMyLPJd1E9/PmwJVnUC5WJWTuZz8ziRa2pfTTzutyD/WVvQHQtbgvxtvvLGAj2+/+VZs2jQXu9/YHS++8lLccPON8dKrL8eTu56K+YWFETg54H8tzjnrnLj9Dz8TD//y4Xhm1zPlBMzegBP2poDWSvKE+cqccuPEXJV4JAs4MTaOuet52TCcaY3mf2904i5gFh95mmlc5nmtUepgEw7ZBI972nP2EDwcmTd9dkqBKQWmFJhSYDIFlgEtF2INIL2yVBhctFczqKZEPnkoUDVsq0a0Cr4AaTZAffZwAK28w6kxtZpROym0L3uPZQBu0qjxrHlxVJ59ByUIYwWQ5+c///myB4Mn9TmHsgKcr1FfDhvkN0o/yj47hp6cpVJOOexgG/aGYU15lGGIm95jlIURpCGe521WzugTQBTzmxMLUaLZKWbHESMDzxSUMH5feOGFxSjADR8Ah/xZAG//9E//VK6j3AFiAZBhVOPFhfeA7UCh45kc9kS7Mqio0SEgBMgGHWiXIU4YlPSburOHQZX31jsLTXBMmfKpHgACogJatMuwqquvvrqMB+NFeI/PQDeButyGDBDZVkEA680A2FrtzwbeWs+udF/AyLAh2lX15spzJPPTJGU8j8FKdWZwTaPXUFXnmCAFz0pLAQXuATZgQKzHA3Q12kwCtORRvqmHMBH4HTmAlxbAhG0wv5jeTVXj91gCbrmsDAi5RkMLDbIMDCKP+OTwMEGHLD/ok3PBUyQdqwzO+XcGMuQbvUV5Bto5ZtUxcC4IBDqOWb6vh6etV+9P2o08o25yYOEh1WiMwHs9iOQtZCZeQSTiRo7zgdeQNXoedXrdAl7ywSMNuv3yl78svFerjZKd44EhMJLBOa7NtNvFwMVrA4+PJ558sshq3lNOLPezAmgBbxWDuTPyusvrBSAI6w45tNhsQBYBViGPGG/oSnvbMzPLHna0GR7W43cSz9qWKt9OkjUZ0KqOVfa09DlBJsdMMEEdgTlG25DzflYChbN+6vqhDON3BhbzBkkVjBKsd91xg8NNDb8n8a9rqnM+y7Vcj3Iyb3LwTuH9er2sH4wnHzyg4V02jJq1elz0gfNLuPczzz8br+1+vQBazz7/bDkts9PtlPDUVnsm5hcOxVlnnhW33HxLPPfMs/H4b3879tQdrGcanbTPME7mdtSLk3HR84+xYNwE9pUjyJLZuZlyD/mSgVveIVcWpxyWuR718hwgFnoC4+kcWIm/TtoBmXZ8SoEpBaYUOEoKlJDDbGyrEAtkTfKMWY/xcpTtmr7+PqfAWoAQzRfsQGHQWFbhq4I9+Tr8OMmDKpNkrfrd6c2KscCF7cmKaZXc2cDToOB9c7XgkQTAg+cUc0WDRuNwkmGgApz7LnDCd1aM/RslS2WKHXg8lQyNcW5qsNnOqrGfjXfLNY8MRp1eL9SFBwb3PvGJT5RvADv6Z54elHDCI/C+wmBjt50PRpWnSWFYeow113/605+WcgW4qI/x0ZiQVzLgxjUANQxO2ohSiBHqMxreVVm0XiBBgEYFU0ODb4ENeULjnDpRVAkjIik4xiq5aeQr8z7ZzzzeWYF1DPw+HDDLNq0EauWx9tlJgF8V0Mr8n8GMKl86Z9ZaA3xvJTEmgCV/85zeK7TNOaoHEm3y/kp9P1KRaV+y9yZjDXAL3+FBAsBLfh4BSDwaMVAMnXKs/V4vH65GH9uVvwW0+DYXXgYHAZSZl4AdJqeXnsgFeFZvN9qIFwJ9Ze46FgIf3KfP1E84FM/phUW7qX8E8IzGZiX5M0luO67SM/dxPbRTdvCtfDIEcmlpsYR04UHBGAFGApBTLmA7cxb5gycTcpz+UgYGqSHbUR/lseLjqX3QAF7AYC3zeTgKXXON0bOP9wDUACkALJBbr+/evewVJ6i43OdKyCE5tMrmxabNpW7ztxkeiefYoYWFElLIeLMuMK7yQ/GIxfAenz5IqJN5gihDb6/1zJeVAC0BSe7Lk67broGUz/xw8wb6FNqM26aMcHNCYGGttV0ZpEzVc9m1gXZUUwpkueia65pNObTRdqy0dk/i4yyPs7x3TVOuuUa4zuDBB2B61113xbe//e3ihYqsIdT/pWefj6X9B2Pr5i3Rqw1jz/69ceNNN8Urr75cdI5Di4tRazZiiYOaBv0495yd8ZlPfzoeffiR4u1F/6aAyercXUDnsR6C3JBP0TmUB/CxoBf0NH/bocWRhxwp77zO++SE5DohoOVAmy2nlLlLEn83HZStysv1zMHpM1MKTCkwpcCUAmtTYBnQcjHWsyUrKSoQFreWMbN2tdMnTnQKVJXOqiHtDmg2EqtKJYt65iWVMIEw+S4DPasBGCq0fOs2bhm5vbTJ09ImKak8y33mgonS3bHj+/LLLy+eGxiNGBQmGNYDwFw2ud3Or6z0VgEs7rlTTBsEpjTaUMBMLqrhZRvxZuJ5805VjWHpoNHFN4YtwJOhU+bdgT54W1EfRhw7/hp7tAUjN3uH0RaeoU7+NvTHujAqpZEK/ig0aLAMUGncCO6gIOKJxUlVtAHjDX4xREAaT5JN6zGIVfrlNX4LmEAH6ah3i4oteXWgG+EDo13a0XH0KqrZwyjzYxXQcmzX09ZJsuJIAS3ppZzPfJLniG3XMMvtXEn+T3pmpfcEQSgrG6TWp+cW9/VSsc3w5UYYBBrktAegB+8X6iGki7oBKABY8ZDUm0c557wWqDvScZ001vJqprsgFvU5z6AZADPtvPfee5cBZGUYsoq8MXgL0AfexdsHwJg8S/C1oBA0BvAByMP7BzrQd/rF83osAlaT2ywfYOHYrbbGKfs19DO4vZ61UUNSLzVBeX63Ws3o93ol5IrrHnCBsY8ssa3ITDwqqNuE8cgx6NmaaRe5CO+5ucIzeJ7W641lQEu5ofxa5uXBoISk66H17HPPFRmpB1Gev5OSwnOfHFryvvKD38hXks7zYR3iN+NG+YBbyObaON8iMpR+GPqtHIMufibxat4Iynqfz8rn9DuDkm4E6c0qmOr8EGwSNOB6DgvM83qlOaTMEIBSlmZvueqGh95SyjW9qQXRDO3MwNPh6rsr6SZZrjrup2zdWsJRmUv0A+ATfqSdjNn+AwdjaXExdr/2ejz15JNx5VVXxUuvvByPP/F4LHU70ao3Cli7efOmMuaf++PPlY2u3btfj253FBYL4Dr9TKaAQKzgspuS6mCGZ49CC0cnvMNnXOeUQ77r9RHwzPiShxSgmHXj0KGRt+GB/Qfjhz/8YdERASsFyNQVsk44HacpBaYUmFJgSoGjo0ABtFzkNaYzmFUFKo6uuunbv28UUJGv9svrede26omiF2A2/DPIo5dG1dipKrqZf7MHwyQD3fZUd3CzcqEBSVkolyidKCUYdgAzeCCxU0r7VE4EWAxPsR8rzZ98XeOhutMskMV9E95igOFNYdihBgMAFEYEhjZtHIXejDwM8lhofNBuDFTCAd059xslzbwyJvSl/3qCaSxQN38bmul4Ub9hk4I+eoto6PCsAFIGgVQgoTvGOfc4sQq66iFiGIBjLV/JB+sBE0x0rRHEO5SPYUHYp/2nTGhFHRiFGMckuodG0M5TjGyTinJ1fOUp50n2QPTZ9bT7WMkPDxegPI29bOCuBFodDo1Xa2vmSUEhrmXPD+eDCaZXAvGOlib2VXCTb/gXIwWQB29E8+NpwDjO8l4G4yeBAYfbxip9BICcv3pKMc855c95znVAKDyJ+PAe8xbPJMq84447yiEWhMHxG0ALwxqgRmOeuUo9gF8A3noI8Z6GHh4IAPt4qmGsKRucV6vxsrSTljlcb738pRyHj+UTvkfePzMF8Ol2O6V/eL0gM/GUMneWYX94W+IdIzCjxx0hh/IbNGauk6eKkLDlVFdgBuQySgcy2K7ZmZnSLsYGEP6pXbuK/IA+1ZBDcQczHgFDwEPtZmt5/AwtX87xVa8XQKOAW73e8kEKAkWNZrPUD/8CTLppYW5IeVT+zeO10histtbn8qhXec07+RAB5SkGv3RTFiqLM+/ndVk5ZV25PeoS8H9e+6rruvNQD2HH2PedA1n+VWWhvJLndH6myvvWYXvp75k7dpQcZ4QuA7Ky5nz84x8vOkZ3OIhTztoRzz33fOx97Y04tP9g3HLbbfHsC8/HI489WqrtLSzGHHnatm+L9mw7PnHj9fHoY4/G66+/Fm+99Xa023NTQGsVoaus0PudR5Vd6ibwmekOGDv0Gvir1W4W+bh//77Ca3iAstHF86N8g1vK3Hz1ldeWwX7lgt6JGbhdaa093DVj+vyUAlMKTClwMlOgAFoCWdljxkU7L8YK3uNpeJ3Mg3Mi9L2qyE3iEZXEDFAJ1lRBLZ91R8wdbZVfDToNyGxQZO+mDIJNUiizIl816Ckze4VgBBEeAJCFosLpdigmAioZHNHwWE1JmQR6VJVj2y9oxG+MFdpBfQBahu2o4NtPAadcpgAbz/IfujrfKQfFLe+u036UN707eIZ6uZ69DAzHEYjIIS0mrNe9n2c1iFUk9YAwrwvX+RsjE0CLRPD0HUANoywbEyqFGrSOB/1eS0Y5Pr6r9w8KqiegCfZQFtcxNgABMUCkg3wprfjOIFnmT+nNNY04x0V+zJ4ERzr/s6FXNVQt0xDSTE/nlHyUeUZ6VefKWm2cZOjJ/3rpCSIIZpo7Sy8gDzzgd3XurFX/eu47RgJatAOgkrxwAAKAQ/Ck7XAO8bzeIXqLcO1YAVoZLJN3aJteJdTJPLntttuWvai4d8klFxevjgLaN1ux9ZRT4777H4x39uyJP/3KnfH8s0/H22/sjhj24/Rt24pBtuvZ5+JjV18T8wuL8dOf/SxOPWVrmf+AXebnAsjF44h5wFy87LLL4p577ln2vhx5R41AmNU+8pcyFBoqU/Jm2mpl4B1BGwAe+ZgwHTkmIGfoNHIIDzQP1hB8Ztx53zxazgnad9HFFxWwCCOW9wEAPeG1yN3a2EtrDAhTVh4jvWXx0sLLtJx0+Otfv4tWzs0a4Y3jjQcBGHIskfRbeVgArna79FV+dZ3SI47v4l3WapW1gf7Axxri3IOHqZf7eV2eJCdWuyafK2tcr1zPaaeguR5YzpEMHOS+8E72trL+quzJ6508ktvRJJdWrRHQtd8cRB9P4N4ghv1aDKJRxi7g0SEe4t3y3RhGDKIenVqjODbVa8OoiVyuwIjV9uV1x35J4ywz6D9hwQBYrG/IGZ7DcxJvR7wDzz3//PLMbLMVD//yVwWYfevtt+OJp54s4WynbtkaCwcPxpk7zoibP3VzfOD88+Kf/vmfCmjLHJh6aK0u+d1oy2ux80ivLXVU5i6yIHuVdrpLZZ5Ba042VKYImL/z9p748Y9/vJxqg9YgRwC83Byp6nzrWaumz0wpMKXAlAJTCkymQAG0EOQqGypMaxmEU4JOKbAaBVQKMsggGOW3oIbKqCET8CI8ycKvAZuNu6wEqyh6zTatxb96NqGUaExpiGmoYggIDqlos9uP1wIeWhi7epdYr2CR4MCRckkGtDJIKB3MSyLokL+dw0dad34/AzKTjA/DnfI7jtla9WeDoDp+eZfUHBfLBmCttiZgpdFcbYP1aChatrxIvYJ9a7V/tfu5/iq/8l7mD42ePD+Oln/WapthFJnnM/h0NH0/Ud/N/QfkwBsPGYCHoPNaAHejaSWvK18M+3VuIbe4hiz66le/Gn/7t39b5gSA96Uf/lD84sEH4rXdu+Pyj1wdO87eGT/68U9i85YtcdMNn4xWbRCt6Eb0OvHUE7+NW2+5LXa/tSee2PVsvPDyawUAuOCC8+OC888rocfUAxgkYIKnEuA+IJHJyAV0lZOZB/I8h98y4Jt5f6U5+7v8NAxAC3JlAUjlfIkjWV4veYauuOLKcqAFefww9KGlfRCQoewsa/3NN4A6hiz9pYzsPWibstwSKKIO2sU36wdrBmUBiAFa8JzeqRmI4XrmL8AoAESAIQA1w+hze3lHEF0jvQqoTgK484aQf+fNo+r45XWA5wUu5c/sPaXH2EbKAXkl94366EO70Yx2NKI37MdSqxvDesRwcRCdxUFEY1PMzWyKNmDVoBPdwXwMACfIoV5vxUJzJrrDiEatF/XhxiVWxyNLMEUgn3kmqAr4wfjntYjxRR7p7cz7bLQgA/igj3BvLd1nI8fl963sKqir3HdT4ctf/vKyZxbgFvOBcSTke/qZUmBKgSkFphQ4fhSoXXj+hQXQ2kgD6vh1Z1rT+4UCVYO+CrgIzKAgmMyWI6tJQk6OJsIz3OFFYef5nOfCcJUMpNj39RhGAlrZOyB7alA+BoR5pdyBR8mkfLx4UCBzmyhLZT6HlB3JmFTBHsqQhlVAZJLxeCR1TnongzH5b71ZskeRxsV66F81RKrv2FeBJw3QDJSu1MdJZcsnAqzF8Gm3iwHBB2NB4zjnuDhSOk4yKjIIkr21Mt008DfaKKFOeVfe2miQ5khpebzey/1nHntsu/wgyOo83+h2CV7RLsOAM1iM3KRNX/ziF+Puu+8u8ur222+PxUML0VtajEcefSSaM5viqquviX/56X3RHw7i5ptuiNdefil2v/JiLBzcFx+6+OKS6+l7//jPMaw3Y6nTi1q9ER/4wM4C6F1wwQXx0EMPFeNbD1HAFQxy+Oexxx4reZxKKE6rteydVgVslVl68FQ9FJ3v6+PBYQxJyl78mkaAlPNmBG4NY6Yc3nBlCSEmJBJQUq9fATXbWPWKdO4pawSS9NrVUzDPUdtPmdzXo5X20QYAQPiGU2Px8NQgznIPeuoVBpBISCe/MZDxDCaZPSHlzle+KYf28S5rkoDISutP1UC3vcpz5aSgmTzOuPisnnhuJlXXpWPhobjW3JoEaHGNfrcarWjXW9Hrd6PX6sWgMYxepx+dxV7UBu2Yac1GvUHSf/TexRj0O1EfsknSjj7/B3ho9QJ/ro38SKcccgmd9Qwy7F1P7Lz2KYvoc/YSFSSb6vMbOXIjfeGzn/3s8gH/RzqFAAAgAElEQVQHnuwK3UkCv9Hr98b2blr6lAJTCkwpcOJRoHbezvOGOS/IeozRE6+b0xYfbwpkw2Ql4z7nWSLPB94FKPsAWuSW4GOYG4q65ZSktxwxU/lkxXotw0gQQUBLBT7vmKM0umtKO/TWyiE/GnHuWucd+6Oh+WrzsNr33Ff/PlqFahKglvuWDVKNHQ2t9dad21qtL3sN6M6voi/9s2GXab0aoCWQxLgSroXBCHCBoUieHdrBTqtA15GO4XrGYZJ3oTws32tg5r4eCxktSJI9c4+0r79P7zluhkXlee89PWE2ut+CV/C/YVvZkAdgAli688474wc/+EEBn/j9yMO/iks/dHHx8Hj51d2x4+xz4v4HHoz+YBi33XZr/OaxR+OF556J07edGtu3nRqXXXpZ/Oy+++Ktt9+JVns2tm8/LS6/4ooyNwhv0jsMTxD+RkYDYnHaKfXiNQKgYgggYTWCP9V5qYeW3rdHRsNhIP2bzRGYk2U3sqHdnolmqxUXX3xJCSdExpMQnjBtZVgOna3KK2mcNyeqIZECD3l++jfzmrEBYHJ+kdeM/1zHqw1QUBlHm01SzvMAjIwlfYPOAJck/uZ5fuPlVc0jCD0ZB8bMkMvVaDspRFCZLigiraQH9evZCT0mrXWT6HtkY3x4bzmGJeSy2YrGsBn9YT8GjW4MmsPoDPrRXepFs1OPRqMVndoghvV+1Ick9eZwEkCsdjQGM8QeRtRIur9xgBbtFdwVkKXHeoebN9A1Im8Aurnjdw6999p61+DDo/L0addh6AyghYzlwBrkHf9JzI/MnNJ/yitTCkwpMKXA8aVA7dyzzy05tFYyDo9vc6a1/b5QIO/SVneFVfwNsUIJvvXWW0uybfK5oMyh9AtcobDpZm8eEA2mScDV4SgTtME8TlUFHsNMjyyUFOrWiwdwy/AVlc4M8rxXO6QZGDoaXlqpnElAZfXaegAXjXXBJ+uTlh45L3ilR5UJ7wWcVhrrahscW8s31w5jT1gSv82NZuLko6FflS/9nYEu25QNQwGtSaFbR9Oe6rvZOK2OwXrG71i25f1UluOjN4SywbluaGoGzzeq/c4RgSLHiW+BdAAMjosH5CBXE6Eue/e8E1s2z8VNN94Qe/buj62nbot7f/KTGAyjPPub3zwWL7/0Ujml65yzzopLP/zheOjBB4sXUAkhbjRj0+bNcdVVHykACR5OyEHq9cQ8QvDIHUNSeAw688/omaT8y+Ayf2vEmw9qJV5bXYYPS9J32p/BbWQyc/nUU7cVD63Ax2bsMQWARH4iabeSHLNevbAo3zoM817J+4kys9eS+RSRVYBbtA3PK3kHD19ANsI5WVdYb8hLRngicg6QnfvUx7rIRg9lAirSH+jOh7bSd+o2308OPZsky6vyNsuASR5rAiV6dVY9c6v0nLQub+Q8sexRyHgrGrV2DAb9GNS7MWwMoh+DGPQG0ejWojasxaE+14cxrA9iWBsGEGl90IxWv128tYY1TsncOEBLnsrzI3sM8rc0Zqz42zyPjkUGWQXDKM/Q2I2i98lUbl6vs43EnCOpP3ObTQR+kyMPD0w96k4mOk37OqXAlAJTCrzXFKidc9Y5Hq6zfCra4QAC73UHpvWfmBRAKcuAEadNobwTZuGu1zPPPFN2uwxJzDlMVtodPlxgdiVACwUFN3IMR4w3/jZfFHWTFwVPBQwPE+yaC+Nw27DWCE4ySKqKlmUcK0BrrTatVL99X8ugyZ4mGngahNDe3CGE62C4GfopsDAJJM00UOmvgkb+5n3DNgxpxcDEC8V2rEWD1e5XZWjmVw371d6nbdJltb4eTRvNnZiNqvWO39HU+35+V74VmNGTpYQytVrLRqZeEcd6rmfarAZocQ9gAw+kL3zhC8UzgDYBjiwszMe2U7YUkKTVbMcVV14RP73vvugNBvHpT386fvPbx2Pvvv2xbdv2mJudjQ/sPDceuO++GA768ZGrriih1M8890IBtKgHz0UAGcAY6IDM4zenv/7jP/5jeR66ebopYIqJj1cCtNyQqMqrLAtW5pNRyGGjMQo1FLRCJpNzqtfrR7fXi7fffqe0DUAOMEoPW8Gqlcqnzcif7EHpONs+7skreWNGry4BO4EI82rpFQrt8NYCSOebtQ/Ai+dp69NPP13C7mkz1xhrAC2Sg0N7nuE/m0DeF9Sqyt4qjbPszvTjegbwpI/eQRkEzx5umRaZPsdrnmf5OPJwakezMVNCbIfRiRiDVrXBMGq9YQz7w1jsdqJPbvjmIAaNWgyGtaj36zHTbUVjUCsg2EYCWnkTuQoOZpmSvfiy17I0nzTWJ/OGxLHmuZUALebaNddcs+w5STgwh4c4p/P6cKzbNC1vSoEpBaYUmFLgdylQAC0VFsNxpoDWlFWOlgJr7bxzH34zTwQKGko/p2qh9OOhBWCEIg+gBY/mZMKTAJPDMfw1tFYKOeQ6BhzgGke1Uz+GGgYkR7GzQw7QxbWs+BuOtBagc7T0Xc0Y20gj23qzoTrJYDocGZLf14gsoSOtVnz0ox+N+++/f/nkLsaDXVHpm42pbHQKaFlebjd/mzMLUJVnPYFRozAbbEcyVqv131303Cb743cGtJTPPH80fJXfpfwMaB1t2UdCo/frOxr2ghHQCkCb657GWW374fD7evst2DAp5JCxQy4CiNxxxx3FMwvgF34nPI1TCjklbccZp5dMU/fc86MY1mrxmdv/KGr1Zmw7/YziTYCc/eQffKKEIHKq28c+cmV861vfik6vH9dcc20JAycpOiAKmwsYbMg92gZYRAicp+gZOke7DLWrgqV5PgoEZd5bHyAySgpvyKHz/pZbbinjs2vX07Fn796Yn19416mqtss2OWYZXBB4NuQ3t9c5WQXJcznqUMgR1wL6mU90tN+sJYQWItMoGw85ysbTQ7nEb96F//h2jQTYQkYyJuSdZJ3Em67qQbUSr+kBJGCr98/Iw2kE5lXXU8NFJ3kfZ9myEXNh0nzLYMO7wEVOzWzhoQeW1Ysh/ll1Ti2MaHSHMegPYmk48toCtBo2atHl5qAW7V69eGgFieTHOdrWO1+P9LmV6OX8L/3g1MuxB6CbPRnsck3z2SNty//P3psGSXpVd58nn8yspRetSCCJRRIIgXYJkACZxRarAcsCE+CwEQYb7xG2gzc8H2bm/TARb8wbMxEm7PA4xhs2tsFmvGCwMWAwCAshwAKBACEwlkAg0NpSt7q7qnKd+N2sX3H0kNVVvVR3dfeTilZWZj7Pfe49995zz/nf/zm3uW9tCdAvAtee5Mx3EzC1U2yJg7Uf1q5Fc0UjgUYCjQQaCWQJFEDL3VKVtItnI6pGAhspAQ0D83FgCJi/SAPBsZgdo2xsawzWjcK1HH/K0HiXuq+jIoBAXXA6YIrxuuyyy4oTSSJkHA53/TPYxnXrObp+o+Ra31HcqOfsq9y6Ezvt2mnXZEYEv9Mvz3ve88rR5sgah4o+wWkzJCzfozOcATL7tA66cZ9hWzifAhU5Ae/ByG49/ZDrnp3qxyjo5RMdHZO2ca3xXa/7tOvNh8O1x9uu/r7GaB0sNY+WIPw0p3EjnHgdWgHQfOqrgCSMwmc/+9lljqA/mRvcd+aZZxWwZDTsx7e+dVfs2PFQbNm2NZ78lHNiFFXcfc/3Y+euR4s+O/spT47tW7ZEO8bxyI4H4+EdO+Khhx8uSdUBWQCxKJfE5jwDAAswTCdaoMiwwyzbDB45Fx33tMFxncenYPTq828cw8GghBwaAgp4h37mJMHbb/8aAzp6vX7RF64hgD4C5daVZ+RQLz+7xghi8T11FLCqhx3mfEjTQsEy6EXZygzZwqRjE4fvYGr5DIFV7hXMoj0wtWgvfwMqwtKiPqxJgJm8G7K8Hj3hOHPDqK5rZMDZxmll1vXrRsyHul6sA1p8LnXnpMtOJ9qtKmZAc8fD6LfBqFrRWSJhP59bMYAJPCSXVit6HQCsUXQG42gTqtpqlTDEjX45J6bp65ynzDmR82XZXsei/eMasdF1P57Lp2/QJ8xdwfu8Pmz0+D+eZd+0vZFAI4FGAtMkUAAtDWWPv855KRqxNRI4EAms5jBqhBrupTONMYZBj4HvbnTd2ZCN4w7yavVaD6AioIWzqgOSDXocCNlj/A1TgXqRh0UwxZPHNPhtk4bmgchtvfes1sa6Y7He8g70uuxU1Hf091Vm3elVhvYx/YJ8cdY93cudaQH4+j0Z0Ko7XXW5yJowJ5s6UOdgtTw5ByKnaXLJDooOrEBJNoydH3y3GgCwnjrV5SGYZfjV8bajvJaOsM+c0+YpYuwB6kxLen4onZgMgNA3JmYXfKDPzeNHXdBNMKkKONsfTMKuykmenegtLZbE14tLCzG/ZWtJDt/rDwtjq2wcRCtmZ7oxNzsTe2AJAfYvMyQ97VVmpECJtoJgETJBfzuesqOeHWy+z/qyzj5cH2A7jnYJzVsqLFrCLAGzkAFA2/e+9/2o2u1y2qE6HRlRZxxQADnDxwWqnHuuOV5PXZEp/3jJgDIZvYCX7eY66gGoJBCZwTF/Jz+W8uJ39I+nKQouK0P7mWvIk0bOHu6Fwfy1r31thU3FdwBc9JUgnfO+Pt7VP65VgnXe55roeJPBlctT75QxVFXl42oAzXp01P5cUwfgfW4ZT+0KslV0252YqdqTelE9wlOHJLYfRbTaMewPotUfRhs2VjWOcWsUrfFwct242nBAa1/6wrD7+lyp63HnU1478pjeH5k21/6wBOprdx7/zEsY+rL8sV33ldu1kW8jgUYCjQQaCWycBFrnPOWckkOrbrBs3CObkhsJHHkJYJiQfBcHx5BCHBFPm8Jx4SWlXIBLA7LupGlQa9xP28U+8q0+fDVYD2CQZaRcMxiILGEjwETAUTU3j44gRr8ntMq20wGTwWI9MDZxdgwlMoyLsknETJgP3/HZwwiys12XXB3IqzsWXp/bmI1j2bB1GRi2kEO2LMtQpfXswOcQFZ0d3pGZjvPhGw1H75NyPyt/QS4cGTd/6uNhNcYdkqg749OkYzi245s+M+xxNbBIRxagqvBMSCTd7xWHnUNhZ7qdAgJ1Z0iYDbDE0j9hoQxHo+i0O9GKVsmlBV9lPa/VxvdqjqBlqmdzaG39ecgbYAjHUTlz37ZtW0vI4UUXXbgCCpksnST1nHK4sLhYmDjUT0DITYy16uZ13If8eX/Ws55Vqkf59I2AuNcQ+gfgxHUATlzHOww3QCYASdh0hFBT/q233roShmhuSNqY80Sam9ETN2FxkWuS6wgV5RALwxopEx2HHNSB09aofX2XmViUg74FHOMFWMp4p708B7mydu7cubPoTFl3jm83e/g86bNJqDjPl9lsnjrZcpSRGdmCjvzO8xwD9QiC+mYFSd75buX+pf7kMBdOPezAQ6yiG53Y9dDOmK060QG6GsH6HcfSeKEwtsatmWUUbD2z4Ni9JsvWtXQ9+uvYlcikZWvZd4dyc+NYl2XTvuNPAnnzX32iLaDt66aKa6KbZob0si6yFnE/thHrCtdONvJmym85Eod1w81IvneNcv3hHpnQbqjbM+bwZTNMn1AGrZvirjmusW4a6U+4LhsZcvz1+sa3uABadm7dudr4xzdPaCRw5CTwghe8oIQT4nCgbFCAvDDQUa4Y8RjChhSq8DRo6myCxuD74b6sG8Q6PHWjMIffKW/uxSkEcLrppptWmHSWIatAZyeHjnpSoUwLgQGe43VcQ26gyy+/PD7xiU+UBQ6nU0bFNMM1MwHqbamH7OxrZJuPxjEjw4H3zJBdDbzYX4PZ6+t5s47c7Dt6npzntaCWhxNkJt96gMb1ttpx6rzQUKvrnGnjoOBUFeF87eXwtRFBVDHThZXSi0FvMdqtiK1bthQDL1pVCUNsd2djOIrC8Op2YLasDmrVndr6PM8ys81ZPoLTzEXDfDVkuT6HzGGskltRkHDPnt1xxhOeUIAtw+uY57Ce6J+TTz4lHtqxI7761dvLPbTRJPXq8LpDWu87gBtOFhTQAUziO5K188JIBcS66qqr4gtf+EJhkQK+wxjjWkJAX/ziFxc2GDkAbSeMU9rz2c9+ttSdl3MfneC4krFlvWgDB2SQ+J5cWdzD+gRjmHd1kWCRoaf7AiSmgZEZmKKeMjm5NjPINOLdBOI+T2r0kA0BK96pj+CfzoYn2TqnlKvPVZ/yPfMsO0H73DAhH1ZrAhzPzc5Ft91eYSl2YG9V7dgLU6s/ji3VXIwWl2I0WIpON8qpiFWXMTkBhY/XV33+ug7V9c/xLJ99tX1/1+fjVY5Nu49PCbgpxLrNXGF9k5WKnmeNOP/888uBNOQrNlqGawWm0Emsz6wt+G4eoCIoJbOatclT6mVV8k5ZEhXyhrdsa0+4ZjNKnwDfkHUbv4H7XcOpB/lECfnnftrDekm9fRb1dT3Vvjk+e3/jWt06+8lnj2U6rOZsbtzjm5IbCRwZCaCMcAxQMoAYKCqUEo4WO98oMH73lEWUEsCXTCCV3mqg1pFp1eZ56jSDONeu7hDLDlAHaUCz4FxzzTXxb//2b2VhcOckO2o5pMdyM5Clk8ciIuOD/jM8gDxdN99880oSZHdeKDe3o26k1jcADB3kOoGO1e6xvbIS6uyr3D5ksk8Hbkq3W26WsxsXMj82z2jZfDWpyzsDjxpCMrTsqxy2WQ/hXGtHvy6BPO4cVxmM3ZfEyP3TKiDVJA8QuaZGw0HEqBfz3Sra40G0hr2SMwvDa37rtuiP2rFrby8689sKqEUEGXev9srjKo/xOgDr/bbfaw3VkX0kiOEurQxK3s8999xyeqEht8PhIKpy+uL95SRAQB5ZXJNceJ2Y37Il7rnne3HHHXcUXY7Byv0atDI16/XzM7ofIB2QhroDVLFGACDJEPU3wHD0FOwrTirEqAVcA9T6kR/5kaJbyGfGvAPsoj6AUF//+teLwV7XX+bn4XueicxkRRmySD4zAC7GGWsUGzOwwZBrHWSdBt5NG4/5O8oyz5dM1Zy7kGv5HoM96z3qSh0MzZW9xfU5jJ+2ca875o4bd8357HiXDTdNp2WbdWWstsYl1LaMsaoTp5x8UvQW98Q8p2Iu9uLRpYV4pFPF3PaT4+SZE2OwZykGfQ4a6cVif1ehM8LQOpYBrfXoo9VAmfravfm0d1OjRgKNBDazBPSbtEn57MnAAkG/+Zu/WU4O/cAHPlDWE9Y1dDproGlnPDzFXJkcDINu4xo2kwTMKFsgSlaXa4x5mwnfN6UM6xJr/hve8IayicWmFP4fayJl/szP/ExhJ7/3ve8t66BsrFe/+tUl1yjfs8a7WSc72UOn3JzbzH10NNat9eQnPrkAWpldoAN1NDaoqXMjgfVIAOWosiNMBMXDKWEoHhSXCkrD3JAfv8+AVt0p0thfTz2O1Wt00qYZxdN2eQV4dOTJFYPDRz+xiHiyoWCR1/Fed6j4TkaGjiu7LPQdCyK7KzK2+A4mxYc+9KHyPfdyDQ62r3obNOinAVp159R76/cIlrmwKRPf64DI/o6T7PzJulDG7o7tb5nH0/XTAC2dZ/tUgMXv7bPV5v96nMgsYx16jSIMManv+bpp5VLH0YioqUkuIBhagFjznXFUg70xM1qKGCxFt9OJ/ihiUM1FL2ajvfWk6A0jhgNCrvcddpifWwe1pgF6dVCL9glQCzTl+zRwr7zyynIdxuYk/1W75ND6r//6ZpEHGxHoC/qDfFoPPvhQXHDhhQXUY6x/6UtfKmBKBlXqTrmAivMPQEsWEn+bEB/gCCALEBwD+eMf//hKDh30B8Abv5OoHZ1z8sknFzAKUI66csgI7WatAWzD6FUuMjMNN5VlmnWEbDOuoUzaTv3QV7Sd8HnAqMx2mzZv9wVCqmMN7RBQczyqb2kPzzIPpXqTvqTtbiq4Q813OA+OY3erkZsAGnXN4baGVCojd+czgy+3r/Qr7KxOFbOdbswHieGHsfjojjip348nLbWiNdeJe8/YHmdcdEnMD7fGV776jbjrwfuiO9eN+TYHDvRjWHJoTfKCHY+v+lytr4X7q8uORxk2bW4k0EhgdQnk8PLMUnaz41d+5VeKD8BmtmuLm4muUayZbn6xXr71rW9dOShGoElmMdEelMNnXjzH1CSsUZwWzD/WUm07NtPZpGJ9+od/+Ifyzn1XX311PP/5zy/r/xe/+MXyHev+z//8zxc75f3vf/8Ko1zwzec19vfGzYrWWWecVUIO6wb8xj2yKbmRwJGXAEqLo89xMDCo2VFH8UBvReGhxDC+ya2kIa7xvlpSaFq1miF45Ft8+GowcaZ/cOy7MlHHZEDL3+qA1sUXX1xk+dWvfrU4jiwWvFikDGXRKTMflcCCgALvshXoO5h4Avf2Kde86EUvKguTIS04iTqEPsP68VnGQt2op2ydT6/JQFW+XkDUhTXf572250B6LsvADYsMoh0sYHYgdTqa7lkN0LJP6rmfkKdjbdpaeiAOoCxCDSCZLz5bef5w2eNojUdRtTsxiCqWev2SP2u2GkUs7Yy58WK84oVXxuuvfXUs7NkdH/7oJ+KTn7stdg06Mehuj10LUOW76+qurO9WA6/z/Fd+tIXxCFid5y3z3HlIu9HBhBsCjrBLOpk3k8xfJLrPOoH5PdmMaJek8M9//tUFyOJZhAUqNzcl7Kc8nw1tI5QQA1hjlN1agBgANfUI7SXMgDp98pOfLKA7rC4AJnZ72SihPpy8CND1jW98Iy4sQFurgFncm43uOiCqrhIAEtgXrEen8SwOLGEdo76099Of/vSagFZdt9T7MYdom+yaa9CbrJeGNMqy4nPJU9XrreQXo24AdoYlyuYyJFEnhfKVsxtIOjXKwPVEdlxea+vjnxxY/dEo5rvd6O5dis7Snjj3CSfFBTPz8ey97WjNd+KDrYfiv0aD2PvAMHqtudi5da4wtzrkDZudiXG7ZNZa1xw4Gi9ai0G6Gki+us45GqXQ1LmRQCOBIyEBNzvctGFNcM1hvUDf/9qv/Vrxvz760Y+uhCPmyArWFhjPnsKMTmNtYs11jbF89BmML3Jbsj6yVrNesRazZuWQeOWhvcWGGj7CBz/4wbKW449gl7ziFa8o5cESx27gM+v8+973vuJHegANbeF616yGnbVxI66cclh3whtwa+ME3pS8OSQAwo5xzo47ISIkiL/vvvvKTjyKFZTdcBB3kk3mJ6jBPMm759kx2xytPPy1qDu1yoj3DGixAGRHV8BIGeLgsJCwMNAPJunXkcpOfWZo2WLr4TNZUOhnFjJOBzOfC9ezC0NOG36jr43L14lyJymzr3Lf5991wOqMq7pcZB4I/nmfO0P7AlT2Rz9TZ9pk+S6q08CHwz9aNu8T1wK0HKf2s0BInflzoC10XDi2KMexLwiyWtmT7D+jGA5HMaq6UXU6hW017u2N+ViIV77oyviFN1wbX/nCZ+KErVvj3KdfEP/vX/5dfPjGz0d/9qSIma3R7092MVd9BqjSPgB85ee8F0y1PNslC4vr0MHkrULPMj/5zuTxMJoAt/mu3SbZPTmZZopBih43JBxQh3Y/unt3nH/+M+Kiiy4q+a2+8pWvFF2dQaMMaNkWfkf3wKwyRJE6AGIBUHHPDTfcsJJ/g+djuGLUYlgDhLEZwjMBrAg5/PCHPxzPec5zSiJ4Qg/pR3aCZY06RzXCqYuhd9Sl5DlbBvPVgwKosqfQbcgO4A2w7MEHH/yhxNV5bKrL1AP1ccszs5GP/qCd3Aeol0EpdCvyJwRDRqz6jc/8bRg3ZQJKESZp+CQOBc4DbTDJvAd0mNvEnXh31OsMrTxfR61WXP2CF8fJJ54Qw0d3xt47vxnnDQZx1gM74ryH90Y134l/ePj7cc8pM3FvzMcj7S2xZ2Yu+q0qCDQcDwYxKAzFY/eV18fcStfkrHfymnogwPyxK8WmZY0EGgkciARYE84666yVTRD1ihu96Plrr722MI4Btcy3WFIkzM+vrG0cjqKN4VpDxAX2AuutQBIg1Nvf/vay0fSv//qvK2H8pCt4zWteEx/5yEdKeKORO6Yp4TPPZG1ivSYHJqkF2EwCPJMVTp2oI//wI1kruQ+/gpBF6pht8Mb+PpBRs/Y9K4CWhjm3ZHbF2kU0VzQSOPokgMHmiVAY2SgqHAGUFsrM/Dga48wP46BNUMg80VHTyczso6NPKuuv8TRQZTUwKzuzyklAy4Usy5JyPGELWi/sB3b7cW5wePjbha8OLOmYZoeaa0kwST/jUNJ/AGXf+ta3yncAZ7A/eAFm4bCxEPKbjlne0ZZBkllV1kNwjbKmgVp+Z7nqW53t7HCvvzd++ErrJjsrOyL7A4gdTB2OpXvrmz4ZEBBckKGV+zY7g44Jx+ha8smgluM9A5+5vMeUNR7GTGuSgHRYdWN2jrHci8HCrjh1PuL/+u//Lfbed2e85rpXxT+/590xu+3k2Pb4c+K3/vv/jF3jrbF3WEW7gGDre2XnWOOyPt783hLRveoFfqOuAEYkVgeMYe7lE0eZqxiRkxxZ1QpDi88mbjdx/sLCYozG47jyyqvKXMfoZWeVl8nZZQTxnYwtmXAYxu72Uk/0AzoHg5fwAurIOnHGGWcUwxmdhHFLTqtLL7201BvQi/q89KUvLcYy+of1wxwaMMYEqmi/etHkuAKkzmPlKQDovQJIyOGZz3xmCb3EAQC0V+bZtqv3T/23rC9e+cpXlh1odCW5Sdj5JnzTjQFzYlEmfQOg9hM/8RPxF3/xF0Xuhnbwfc5fiLyoPzJ87nOfW5hrAFxc7+mKP/7jP142MpA3eh/5elqU474Orqysva0qFnujmJ+fi3Fvd5y1sBCvnt0ezxt34pzdu2MQg/jOGdvixt7u+GSvHw9uOzmWYkvsWRoU6h8ng3YqWI7rO+lzfbNkc15Vl6GfBSDz74KezfqxOfuyqVUjgaNFAugS1kZP/XXtdh3U3pms96b5NBYAACAASURBVO2VDSSTsnva7p//+Z+v5DamDL5/y1veUtYb1iHWJTedfu7nfq6AS/gTbqC8/OUvL2vmO9/5zsImNoyed9ZzNqUok/qwDuGPsEZRD3PRAsxxLbmXWccAs1gb+Z1NOGwEbTnZ1Q1La2NGagNobYxcm1I3uQQycIGS8URDwQocBUMiMnMHxWaIm8a/TlFmaWzy5h909eoOft25zuFtOlE6/u7+ZmO5ztBiEWExkhXAPSaEzCGfAmEsGBkMElxg54TF7YorroiPfexjZXGiv3FKYV38x3/8x0oOGNpAeeza4EzhcAli1gE4F6jc7mngkU6WYU2+C2AJhOnU6jTkBS87nesFTA2ZrMt1vWDKQQ+QY6yAPN7pAw0uxx1jjL5VPwg8OD4yE2a9fUB5GnoYSDzDfBAyVPLYsNySCh5QqzsTveEo+oNhVK2ILTNVdEcL8X//H/9r7L7/7ti786E4kfCxcRUnPP7J8fb//X/EQszFqD0b5aTEfbwyoJfHLO137iubPPb9Ox9MIPMVNhNyJpk67c3ha85nj8wGrEBnw6RCL2Sgj/tOPPGkwo7iNxhSzHXKlnWk3lB3Ow/doSUcnX+E81E/krwic0AsWGCANOgHAB4AM/obNhi/uTNL2dddd1388z//c9lVZs2hvhjDJJK3zpk5xneCffwtyIMsc6J8xxftM0wTvUXoIbvaMIz3BWjVGVnUledpiPM7+UDQmQBaAkwAcVm3o08BmwCmqAsyQB6AX7zYJceR4DtkQF3vuuuukrMQuRLKARD313/91/GTP/mTZbzrwHAtDgLXIWt0Nfea22tlvC+zBR1bZdx12uUghIXdO+OsUcSzh+24cvuJceawH+1uK+4cLsTNj+6IzxK1esYZMds9MRYXB9HqtGKpP2GncVjisfpaK+Qwg1dZBnktP1Zl07SrkUAjgY2VAGvNE57whLIWsp6wtrre8Tcs58suu6ykgiFE0Jc2hXlF2fwCaOJe1hfXoJe85CVlvZAJzf2//du/XRhT2BfoMdat66+/vrCpyY/lGihz+Kd/+qfLOkAOL9ZT1xvqx/duhAFysf796Z/+aQlHdCOH9cvDaLjXtVy7ZmMlfHyWXgCt47PpTauPNwlkpxKlxWs1wy0r0LrDNg2gURkKauTy686sinGa/L22juD7/aHss1xmZlDwvVRbE+eTBBnngh17QaZ8VC5ORp2hotOo8y8lWIfNmHkXJx1O4+t1VnHeWKgy6JOdQJ1rFhqBJnO68BvPu+CCC8rixrNyknk+E/dOf8HioG2wuHDIcJhxpHIYoAARzxHEyKBUnQGRQbscJjRN9rkcWT4+u97v0xySzHJbKyn0oRxHx2NZjkXa7vizTxwj9J1jZNr81QGvg8N1BoS/Z0aT40w943iZfE82+PEkOeoyQNCpIvY+ujNOO3FrPOeyC+O3fu0X46ZPfqIYlBdddkX8P3/853Hz52+LnQuDmNt6QvT6hFytnkNovBy+R7ucUxifMJnKpsBywlWTmGu02gZzJckwAuxht5b633jjjSuJXfmc5x/y5rNAn7J2Z9fNBnJVEcIIuAPz1mTkGqM+VyaRYCSfufbyyy8vxijGLkAL74BF7NjyD5AHphFAGdfRdoEu8np4aurrXve6At4Ytk4buZ6k8eioPFaQpTk/BN5cT6ivIJ9Jaw3HQ3YwwNCX1I3wSgHDDHiqX5Rhzi8CK5UX7S/GeqtVgCjAOMB9drLRhzCmKAcDHn0JEwx5sUvtJhFlmFuLUEwcg9///d8v5XM6FP2Lg2B7AQe5jjYiT1hutA3mFoyvv/mbvylyol78c3MhzzfXrMkaRP64cfSWFmJuZja27F6MMx5djBc+7WnR2r0jZmfasXs0ii89/FB8dbaKhflt0e11oh3tiG4rFnpL0R+QV3ai2fL6r0OV9fpm1H/OEevvJpK5Y0bD4UpuUGTryWJczxxZWFws/cF9Om/8xv2sn4wPxqbj0r4wVIf537waCTQSaCSwmgTQUep17XSuZe16xctfXmx29AnsKb5zQ5trtJ2wz83NqF+FTmIzBtsIkMmIC5LMs8ECQwv9/apXvapsppAbCxtBUMxTENnQYt2jHDZ2YGC5oegz0ZWshaQa+OM//uPiI1HOzOxsuTYfduPaoY/SjIxDL4EG0Dr0Mm1K3KQSyE6l4YYqwdUM1HxPBgzcRVax6tjqsInC11lb9R3Oac/VibNuh1OcttfwG+Rk0l7ys+DcCGRRL3f1dTIElXSe3HVhAcAR04kTcNFgVtkjPxYkHWOeSZ4zn8niRDmCZMooLxbKiz4QfKNc6mhSYx1MnCl2inDOqDMnh+GosvNjiJPGOs+sg5nZ2amDWdbDPqYcQ1nrgKX3+r2gRp3NpoOaGWOZMbFaHQ7nGDoenpUBrdy/6gH7TbBLPaDeyICsfWbfZp3gfPS7PE5k8zgPNRAnY3IyjxZ7vTJmt8zNx3jYK3m0TpjvxrMuekZc/7M/XcKr/uEf/yn+7cbPRDW/Lfb2I1rtmZXcgKv1JacjypQpDvAy4MwzAXSe+KQnFVAYwMMTStUVAB8ae/zNfAaMETDC6JQpK3CcjUCZa3XWoyHC1EG2FwA8II+gGOWo26yDfZF3itE/XEtb2O391Kc+VXSfDDzD0snzge7wpCMMZMIP3AX+2Z/92fj7v//7Ih+AMfQprC4ALQGpLGOBOuvJb1kWJs8VDOJdNhn6ilOhkLubC/Xxk41+c+sJOqL7APNLWOZyGD5hG4RMYNgD2tGf5CjhGnKRIBN2pX/0R3+0AFscroFsfumXfqmEWtLu17/+9fGHf/iHhe1GmAlsLAEU6udaiexgmaF/+cdzyT1GuCkHA/zjP/7jygaDYIvjIuv/MadzdquSC6vTG8bWqh2d8SDOPOmE6D1wf1TDUWw75ZT4zq5H4wHa2p2LVp+wz3aMuxG9QS+GvUGMhxNQRh1fB543s54zTJMxnUNdmSPMt7179hTwkLGC08U8ZJ4YEtNZZsVlUJ6xz7XFqVs+9AWZWCbvlEPfcX/zaiTQSKCRwDQJaAehc7C/ZTUZFXP9m95U1hjC2wnbg2WNrkH/mH9RWxkbX7azayrpC1hrSCiPPUH5v/Vbv1WAK75D97G5QlmsR9oEbvKwvrCeEsnxghe8oDCqrSusYm0ZrmdDHL2Hn7LCFFtcLGsVa6QbUOpi2kH5zevQS6ABtA69TJsSN6kEMjiFksmAQ91YFVDITclgQT0pbf26zKbQKJZFkOtRBz10OHL4nN95nwb2Rog5P8PdCGRlKIgLDu8Yvyhm6MEmPtSh19GQESEYyPc4dQJaLGyCXLIk+I5TDqUSs1BwvWwxnb1pDoaOjYCCDAzry+JDXVicdGgpF6AMR5SQIk+61BHXgc4gWu7LDHTaV7znPtRpRh7Sqx0X3uP4qvd3DuMSGPEan10HyDZibDRl/kAC0/TDauCTTqE6oz7H7btpeiGPkTy2BCMw8JwPjwW0xtGZ6cZgMCwhh2XctSJGvb0R/YUCarVG/RiPhjEct2LUnoulcTsGrW602pMk8vsMuVo+5IFnMo+oD8Ync5aDNZ76tKcVgw6jENBDQJu5BpNJ4FoGkixMwCHYUBnwVm4arZkJSj8IohuSBxgFywdnnbADWUcmmhckQycU8GYwKB1LWbI3qR/3YWy/+tWvLqwn7qNNGNC8A7YDiGO08ixCGABeKIPQOA4eAYwByCHkDp0D+MPL3F7onawblAe6A3ny4jvq6mmHstDQy+gs2Fl8BxsN+XlyZB4v9bmrPhXk5xnoPphWhXXT65WcZn/3d39X+g9QD5lSV8A6QDlBTB0PHIh3v/vdRQaEKMLKoi/e9ra3xe/8zu+UPFy8/v3f/720CbCK/GR8Zv0ABHvPe95TToJETsjsZS97WcmFQo5LnAYcC/qBOuoU1ds2akXsHQ5iW3c2Znf3Y3brXNzb7cWoPY7Oo4uxvTsX7e5M7F0Eve1G1erEEEZiO2I8W8Vg2I9Y6sV4MAmfzUDztHm/GfViZj/oQNEOmXvzc3Nl3vIPFiGMQvqZOVKYcINBaTsgJffLWgbUpIzLL7uszAPGAc8yNHRl7aqqzSiWpk6NBBoJbAIJsJahW1irWAPRTawn2Aasl6//qZ8qoX58hqnFGsBmChtfXO+6zZoLc5gXusu0DFxHVAnrP7oJXcapiYBb5sslVBCdB2CmTaG+N8eWwJWMY/wHNstYf3i2azJrMWuW7SAHKfVkE0ZCgMC/9vwm6IZjrgoNoHXMdWnToH1JQKexztDK9+wLMMpsjDobJoNBGpQZjOAZmdGloVx3WjUKM1MjX7ORgFZmgEirVRFnJpCgDO0k1h3HjYUl7z7IqpLNIsMJGfCbLAflIKCVgaCcQwYZUAfulaVF2XkxMqwPo5sFE1BK5xnnGseI+6EPG+POtbTVvnGXxlBIWWSZVSNwZp10tvP4yCFl2RlHdhmAqvdn7nf+lhXCswRHqGN9/E0bR402OHwSyIBWZl3ZZzrgdSDWeZX1wWpsEJ8hw9CQQ+eYBlkZl7BLqjb/K6BWjEcx246Y67Siv/BotEaDmOl2Sr4s8mYtcQnsrHErqta+k2ITssQ45rnMK8AX6sZ8I6zu1Mc9rswzdkIFjvzdccq4hs2BIUi9AYlMGO7cM2ST3wWUBXUFdpxngjTUBbCEsgBfKIO6GGbI9ZlBS9mUuRJOVVWlPpSHjpDFKTguO5J2YBADIjEfAXJgOcGSos3oH048AtTBEAZ8kgUG4AUABRCmLpAdQ1msT7TBnGEmqxVEgkHKbxj/jIGcfDaDdNNGv2NInaTR7vgrz5+djTe+8Y0F6KCuJIjnRegFcsksXRhigGr2D4Y+4BPgB7IAEHzHO94Rb33rWwsAgkPhhhKAIfeTJwVAjb7hN/Na4pjA1KLdjDOe4SEAeS3N7azGg9jSGcUJC/144q6Izvx8fHluMR6d7UZ7KaJTzcZStKLfakWL3Hck5V/qRasd0ZtrxWA0iKo3iuhPxpzrdn09PnyaZf+fhGyQGWNEJ4+NJ1iQBTzeu3dFjqzf9JPgagnX37at9DHzh3EBAw8G3U033VQOHfj5t761lM/mj30iuM13d3z96/tf6eaORgKNBI4LCWjroztYl91UZi0jRH37tm3xrne9q6yhMKnY5PrABz6wkkeS+7EXBNwRGikGtC1kZLNmoAN5DsA96zEhh24EauvLNkfnsaZr3/M9G1foRjcAANn42/B3gDM2Zv7oj/6orFGlDsv5T934duPefKFH01pyNA3IBtA6mnqrqeshkYAsIZXfNOBoLYVTZ2PkismYUCnyrkMmG0nnNjN9pjm0lFt3bg81oGV51tGdWRxN6ic9FqVuKKDMIBYKWQIkDMbIlYWBQymrwQVGp5L3OgCm3JSJux/IQEqwO+QuiDobyph3ZauTyjWG8uB00i53dQQCeHf3WgfXZ1qv7NjkvpJV4RiwTNssKJW/X4uVk8sSvMj3M458ORYdz3nMHJIJ0xSyXxJw3mfmHt/hWMoscWxRcH0sZBbIaqA29zAGcE6dv8wJAS3GHuGGAFrd2fkYjCbjux2j6JBjKIaxZbYbSwt7YjAcRWduS/llbw9wdzZiRFLs1dNrEnJIeRh2PN9QOHQBDBvu5IhswAdPCUJ/aBhm/eHfgtHOFz87/zOTKcvIuShrDTmz+8o7zCoBNcN9BUKyMYy8cMQxkgWEAFbcSaZs2vbwww+vnGJEHTzh0OvQj4BN7ujaBvsFecgWNTSQazSoMwjuiUo8A6M8M/CsI9dTb8Oyeb4nIGZ9kHWE37vZIqDF9wKIhJS9+c1vLjm0AKauueaaAr4BZgi4oUe5HkeC55YQ18XF0ufKBhkTssFpVFxD3hJCMJGR88F8YYRkysrV8KdOgHaEdJID0bVhNf1JO+fH/Zjf+0Cc9ehS/Gj7CTFsd+KD44fivu1bYjyai2FrLhZgBreriM44qtEg5ntLEdU49s5E9AjX7Vcx7g1XQDqeu5ZNsF9KYoMvpr6yqt1IgmGHM1bWx4jiDNKHnPJlaDDXFqB6mUX4vve9r4x32g7zEoCaci+5+OICTuY8bK79jJf77r9/g1vYFN9IoJHA0SoB1ih0ETqDNRcbAX0E6E54+21f+lIJDWTdY/1AdxH2D+NKWx1dJIDEevHrv/7rpRxZ0HzHGs76adgf9gf6zMOetMu0sWUfoyNhVLOWAbDhLxhO74a6eYNhbAFqZUCrOzNT6lHyDS6v75TpIS5ulByt/bdZ690AWpu1Z5p6bagEROjrhv7+PHTavRq9Oqx5F1nASIdNx9drcnmZpZTBjf2p3/5ea/00gM2XgSJmQcj1ll3FM/id061wqlDYlIMzBr2XBYff2RmmPHY7cGxuv/324igppzr7SYdFJ0lqMvfrME5jsShL2WXZaaMeLDzE0efTSJQ177KnKDuzXQSTaK+Ogk5OnYVnvbJDbnvqDlnuozowZR101K3PNADrcI2R/R1Tx/L19fEnyCLAwuf8T7BVoDODF3UQa1+AuTI195HjUECrqmBYRQGqgrxArU4MxpNcQK3xKMbDfgk/BLTiOubK7r2L0Z6ZjVG0S51JIr8vQIuk0FyHcYeByDyHhfSMZzyjzPe7v/OdAmjJTsNo1XjUaaYdguUypnKIcgaEmQPOQZlhzlVZTxn4wkmHNeQJtTxHBpfXUR8ZoJSBg45usZ7cC9uIujsHzdeRgXNPXcW5529YRQI7AGCC+MpJsMZnu3ubgUnKQqeiNwGsSJqODhQsQofSfurG7rUAp2zV+tisr1UrwMV4XOosQG4dALTYGedUKBK4w9AC0PqXf/mXAuzhGKDP3Vhgo0BDX/ZtGVe7d8dP/dRPxe/93u8VvQ8wRp1xHFgr+AdDiFxlhBgKmKg7uZYxRdgI7CDa5+bEavr/lMFCPG3vQ3Hu7sV44fYnRm8YcePiw3H39i3x/Zkt8VDVjT3RjkG7ilH0A0bXzHAQLZKjj0cxKNTGdgyHJIafgLp5Ph6MzXC49KHMh7yG8WycxjJ2q2oFnCXP2w033FBALfUVh0KwRjL+cOZY/+kT1l8S9d/86U+vnEoGI5J+dF4RPjo5VKJ5NRJoJNBI4IcloK8huMT6AxOatQJb4j3vfnfRRYJGHFCCLvqrv/qr4jeUsPjlKAXXBMLlTR/gd24s8f7a1762sH1haMnypmZuJqHHWINYs/mdtZbnkGAeII01i3VOVjzPZw1mAw87AfuBdYpnLS4tletgexkN4jqijm3GxaGXQANoHXqZNiUeBRKQ2ZCdSqo9zUjOzZm2SzvN+TQsJSsvnyVir+ObDWSv9zuvyXXLzu+BinrFcRmPV4z17BDyu2ATyprQEI9jz05HPfk97cZoJucGCZlR+Oyw8w9nkcWCHRPKxmC2H0wSrLPKYuEuM/XCGeIacmvhWAGe1Z0MwaIMLAg2uXPDiSSE5wgGUF8BPEOYPIVRkK3eJ+bqEQhbDdDKwIaLmXW03/J4qo+DzJgTEPO+PD7qYyM7YAc6Ppr79i0B5J9BSq7Onw2/yoC2/USfy9TKzI88J/P3q40Rw+jUNRnQitEg2u1ODFtV9AbjAmjxuYBEMY6lhb2xdctcxGhYTiwbAb5xbX8Sfjsc7JuhNSTh9nIoH/Mdw5SE3oAdGHD/deedK6G+1Iu5LkAlsCSgj9yYU8pP4GpfDEfnUWZlqTucGwBahq+hT3C6KVNwzbA5DGF+B4DPidr5jvLRHQAzGLgZfKIcwCvaRn8jA55tv5iDUJ2I3jIfobmKBIQy2KdcAOXQo4Q0EhKWx5fhkDzXXIDuMhtiMW2tclQLHKIHKUNZ8zt1uvCCC0pSXRwIwskBMWgvIYi83OAwdxj5SQhNNAE5wAfjAEfgF37hFwqgRbmwfAgxJLcIdaCu7IDDvrriiivKGkM/Gf5Jmw1xRAb1TYe6k8DvZy3ujuu2deK8XY/GE5c60YpO3N1tx1c7VdzcreJr/UGM57bHAFA2GOd9YFyywUdrcRjR6sQiYblTwCzlsy/Zbgbd6RzQwRP8fdOb3lR0DyHDyJ4+ZW2FjcA8ds074cQTSz40gFRCDQE06TPWXeb5ueecU+Y6/SUYyvxgff6DP/iDGCyHam4GWTR1aCTQSGBzSUD7ibWHtRAfA/Yu68bf/u3fxvfuuaf4YlyHviIc/TWveU0BjNBDgF4lNHo5n6X2PTrMNZUW52t+4zd+o9j+5OZSf8tINs+V6wvvPIM1EJ0GUxn/hbB5Q7h5lvm8zKFlvk5CDllT2Twnob12AfXFXmiSwm/MeGwArY2Ra1PqJpLANJAKhaJTpCOZgYHVQIG1AK+1mr3a/Xxv6E1m4uQ6ZhDkYHeJXVCmsUp8Pu84VRi7LBgodN4BpaTwmhAaRa1zyckgOCRch5HrDgjXcp8nmlAHTzwrJyN1SEb9g6PBWYwAwlj0WMhkNLCQUBcBJevL/falTr6MBa8RKMMox1hnQVIGOsR5V1tgQYCC33KuHYEMKcSCX9YtA5plZ5xwj1Zrpe6rjRfBNcGyDGxOu+dQgJxrjd3m9x9IYC1Ay98dS+4IZtAqgwhZ32QgVZ00DcDMgJb3c28b2hUJ39EpUUWrMxOtdrcwtgpIXUIEu7G4sLcwtVpcPhpH1WkX0Ivx3em095kUnpBDns8/djYBihnz7EgS5jdcTqrunBUc4vnmq2O+Ob65V1BLo1CZ0Q7nV94UEMDL8nKeco8MIfSFjCRzM1FnnHnALHZY0S8A8BkIwNGnfe4SZwCO8imX33nJuspMU7/jGttibrCJjCchqOpDdRV1hJVkeDdMN/Ud+oq6Kyvl6YaA4LysMOqTAXnbl8FDmWXodmRBnkGuQ1fjXCAbwip4h7HFC2AKFi4nRKH73/CGN5SQC3fOSeTLbvaNN95YfiO5PM8hUT7PhhGk/Ak1/LM/+7PiLMBGA9Di+epZyuTZOCPck3Vrfd7w+Qn9xXj6/ffG8097XJxasc5348HhKD6z48H4yglbYsfW7TEcdaIiaVZwIMAoxq1RDJb6MVoaldMO+zEq/2W961zOYPNm1YnUO7Pw3ET71V/91dIXD+/YUeYs7DtkzljGYfzQhz5UHK43XX99Oc4ep47+YL3kkADGA+Pp5S97WclHA+MBsBMnkz4isT/jYGF5XmxW+TT1aiTQSODISUD7CL1k3izWO/QP6x0gEmsMYYfoINYi9A8RFtgY733ve4seQlfJmMob4KylxRZaPrSGNYqNFTZFyAPJvYJg5vBCz1GGUSE8kw0AdCMbMuYj1M/xPsIh2Yz5y7/8y8kJsMvMfP059DBrGeW4wXDkJH9sP7kBtI7t/m1at4oERP418DVSUUaCIUdSeFkZ6nzoFGnQa8xncEvALANVGQjLOxOyq/jdXQ2UtnHpKGCSHRI77k6GTriLh7uzfM7hLnkHWyeU56Dc+WeyYxYo8qPgqOiM6iDiCBJnT3Jkdv9hCmQHWLnodNh31kO5ZFDJ+pO8GXYBBnlOxkyZ7p5wn3m1dL6lOet0+7194UKawTbDpQSzuJbFlGe525Pvo911RtaRHIvNs/dfApllJCjlPFPX5HmRgasMsK/2ZO4131MGSQvbpoqSF4iTCkctsmZVhX01DhgpxBpOXvzVwmmfkisrz51pdSBkScYTdQHcYN4QFsYc4ZQ0xrYgM/USpFUO6jPbbs4JjV3ntc65+sEyZZ2YMyrnJ/M7niFQPi1sEdCFHFDoFphQGahEvoDz9KW60g0GGU6U77PMj4ghjH7B4acMXlwPGKWBTTmGLFC+5aEXBQdpL2EM6KkMgtsOmaSCZDxHI16Z5nWgrpNpE/Vxl5njyJEHcmAXG4AJUAPA49prry3tIU8iz0Nvw9olUS+6DMP/ne985woQRRghciUBPIDWRz7ykbIDz7O4x00SwhphcnHSISEnOB4m3IX9xloEIxiG0O/+7u8+Zu1YbW6ctLQUT3n44Xju2U+Jfp/TeGej1x/HLffdG988aWvsnJuPTr8T3WiXww96g14sjQYlz1yMcISYQ6MyN47Wl2uhc45+Zn68/vWvLw7dTLdb5I0zRhgpfQUTi7We0MM3vPGNpc9wHjNITBmAwM+96qqyYXXbbbeVMcMYYTxyKuX73//+kkPLfsxj92A3BNfbH7JHtfMEdl1nlY+gqazRHHq73mfV7TD11f7c31zbSOB4koBrO6Hmr3jFKwrbE/AKfcJcxJ5g84O175/+6Z/KesH3MKYIxScMGtYU726imGZEVrWbRq7pgPkwTDmVOK+F0+TOPaxhP/ZjP1ZCDVmftOlyqgN0I9egR8kT6brW2O9HZjQ3gNaRkXvz1CMsARSOCfs0SHQIMmB0pKpZB2PyTrvKWOdKx1jgRsWblXZ2DrPBhYGng4QThlMJG4AXjgpGLmEjyiaXI+imwerCYV1R/DrbmSUgs4LvSPjIUew6Xsqba+gfDGpYXOzOUDcWPMN2phnHmQmjU5ff7Wtz4bDoUY6OYN5d0RH2/pzQn78B/NzVceeFXSaP7633C+UIqOnMWrax/uaHkbVxpMZf89yDk4DjedocdQw6PjKI4m9rGVxcJ0NLfeW8AtDiBEMAqzHhhCXIsFX+BsJ6LKjlaYZ+O8kZhG/falWrCgGHGGOSOcDYZX4yp2DwwLYE0BJMquuFrL8En3mQyWG5XqNROTpH/WzZzFt3RQW08maAutB5howsm+cAlmCMUudvfOMbBUARvKdtAOrsFmO4yuqVJcRn82wB9JDLivJhJ6HX2Gl2jYEJw6mGPIf6mShfIMv6IcPLL7+8yA7dAuAOk5R2oFc8trwO1KlzaVOW6WqAluUL2tM+ypaBy2dyKwFsYaSzsUG7ADH4jXwmtAfwgnAQQg5xFggdcXOE8UG+EsAuwtB4VgYQAMVgAANwmQwe+XucO3KgLPoIVhoAi6c85k2c+iCdHY7i8a12nL5lLnbteCC6GyG1WwAAIABJREFU3U7McOLk4kI81O3EnmHE7LgbVauKwXgQvWE/hqNh4Wr1yDnH7v14FG0mwVH6cs7VnbC3ve1thVX3I1dfvXLMPaAt/Wq4Lc7bj7/qVYV1xfhzvb3qqqvKHMGpPOvMM8v8h5XFGOeFHqCfmAf/8qEPFcBWMCzbM/vqu0MlbjemHN+Um/WtQC7zje+ZW1xruO7+1tHrfW8c2kPVk005x6IE0PMvfvGLy+YN8w7GLra9G920Gd8D1ihrCKHu5vS97rrrSvJ41gJOx2VDXNvaOZxTlqgD3/72t5fcvQBkeY2sz10+Y4ejK1mfCbuXJcY79eB3ATTWehhasIzRI9plx2K/bfY2NYDWZu+hpn4bIgEMLQznOqMmAy8b8uD9LFQAKQMtOncCSZnpUXeEsyGZQTGd4Ozc4ZTipBjewm/swrNjz0u20jSnOxuA1MG8LJmVpFEpuwtHlN1ddujdZeEaHCtCbvIilp1cE9JnQMvnZ6aYTmK9vtlJpo0CejKz/CwTxHJ4rmEcAlK208WWshlX5qbJz9K4RybSj+0H2Ru0w9Oi9nOoNJdvMgnY9zKVBJych4JdeY6utwkCORhV6jDK4ZmEHLbGAxIClnjCHzCz+HsCck34WWVkF4bW5NPkSl7DcWtVQItndNrtsnvKXKUu5KvCMSbcEIYHIYf70k8Z1FIvGD6QjdJ6qGEGbgScdZwF0JWh7JQsX5kqspq4F2AF0BxnHeBJ9iTlAKbQRl60EXDHpLSUBbhFfZ2/sF4wbtFd9A1tIoQPHQc4jw7hWg+lUP9m8BuwCFlSFvXDiIYdBbCl7qNNOSlufaNhGiDq+HBcYngLoNOWwqxbzl3IZ5wNcoAAwnEdTgQvnA50FKxZQzcJO4P5w2dADuqOHFk7AELII6Lel92KXAXGXN/MS8I7u/QAZPxGPQDMDNOc1j77HTZiVN1oA1jt3RVVNY7O1tlJXqdRxLg/irnWTBmji+NeAbRAcIedKha6nGYYMT8YR3e43tm4+a5zo8r1xTnyy7/8y4WhcP9995V+ZJ0ihxl956nD9DUMLcBMxh79yfyA4UDoDevkr/7Kr8Q73vGOwkS85JJLVg4L4ISyP/mTP4kOebpGo8ccrHI4pWQoruFBOVdnASxnZ1dyf1HPfOhNCcuuVgfz99WOA9Hlh1MuzbMaCWwGCXCADMAUOgfdw9oomxmdz7xF97DmmOrEyBHmGGs2myxsoPFPIMz1iznOnHbDGX34i7/4i2WTCYCs7q+srB3LbHVSnbzuda8rzFMAMNdO2djZNwCYQwcSas3zZT5vBjkfb3VoAK3jrceb9k5ct2XgQSPbnW0N5X0ZzIdDhKsBUzouMoLydTqQ2XGxrTqC7hwKIOkgQPkFvGIHw5xX3MuiYBJlnUDK19HUEeFa66YxmGn+MpME47hexpPGpnR/kgbj0JDThh1UQ/OoF3+b28Z+yDssyqAulzqwZ0Jcnp1DF20Pbch1pf602TraHr5jAQaAY6GEQo3DqtPH9bntyNsdHkI3WPzYHTdptvlj8g7S4RhvzTMOrQQYb3n8Czw5vsyrJBtof59uCF8+ac55zymHMSZkqs4wWQa0Eltr8lxArQl3i7/Lq7CzlmGuFJK4Mq+WTzhk7DMvGf8YnwAPgOI+WdCuztRUDs5LfveQCBlM6Bv1nHOIqukoo8MEdtRNzps8d7M+Us8rb/qBupsrEIOX8p3rAC4Ad8gZgAXDG9ZKzqtlXyMLjFsAIIAv+hxgh3t4joxOGK/oCHQD1/BSTjKVeB7gEMAWcgVU4JmAaYRHCsQjA/5WN2ZWaX1MOT7yxobsNg105CbDynLzpo/9bx/wm2A+95mgHj3G97THkyJpq6FgOhvUUYCrAKXLedVslznY1Os8D1mYN2XavAGW7Q/GhYE122lDV4w+OeVaoFkToLVdTTYyBv3JGBszB9pVySdXAL8xOeR+EJ67v/PzSF/v+HeOGFJH+Cdr/NXPf/5KAn+ucROHMckphec+9anxnve8p6z9fEcONcYhieI5qOAVL395ycVF/wDgMu+ZK4Cg73rXu35I82R5OA43UkbOScapm1xZJzC/CV0CkOP7L3/5y2VesW6rc9Zbv7qtsd77musaCRyvEmD+kSMLsIoNMNYI1ws3WZhXsqDQM8xpbWfuh8HFvay1MiuNdOBefRzvAQRjU4iDLLT5s/9S9/1gHrOOsf6jQ1hjAfa9VxuMvJPoRhjEruUNQ/PIjOwG0Doycm+eeoQloHKkGnVn6HAYXGs1X0dP58PrBY2yU5Kdw/pOPUpXRW2YirvxlKGDx+KAo4DC1wE0X1Xxb5cZAQI9Od9VcYnTiVBcm+PMucdwHY1K3z1dhM8uPIT4APIQuqCDKjOBZ2Unp/7szHTwt7pMlBfv2dHWCPZ6fhe4sz1595ZFGACLfzgBnt7IfTncwuTQsrpw5lgYWQRxWNmlArzDeXBnfa3x0fy+uSWQAS3nWA7BFcCss4rW2yqZBxhyAszqLXVHmbfLIJXg1oSLtRpTy1/AsyZMleysZR3EKYeG3VIH5ixjGmcZlhOnJqo3GNN5ngmGZJ1hCJwAs4as+kun1DbqoPM5A1/qrqwTKTvPZa4x1I+5Sf3Jl8EzSTxuWJ3ADvcCopNjCoCddvMOKMX9ANns5HJCEw4y/zB+0Qfs3OLsU4bsJdhbAtc8k/pTZtaR7jRTT55NuJ+5/rgX0DCHiSFrZey9ea2o6zSu8Tvl5/M9/dETCw23VOdnII4y3AUXnON+T6Wl3ZSPbjfnG21Ch8uI1fh308Dku7TJNYp3+1ym4+pzhZOxZmNhsTcByEbDGMcgOl1A5gmwNe62Y1BONRzFaDCKYTuiPR7F/ABmY0SvPRPDkjT+6Hw5L1y3ZCYCaMG8uvf7318Bsd7ylreU/DU4esie/rv+zW8u3+Es0lckVCaslrEMSPuSa64pgmFMuDnEnJCZ/Id/9Ecr46uuQw6HfaVOzPaD4GsBLFutAtKpPxlf5A9zLGcdutYIWE1HrnVf83sjgeNVAqwH6Ao3KlwPDW/Wv/E65OQmseu5Os510Y0w1zZtda43NQC6Td/DOZ7f/duNGf0eE8W7kUSZPNc8ovgCMsj0kY7Xvj2S7W4ArSMp/ebZR0wCOkg6V5kpcaB0841ojAo27x5kR9Bn6sDlnYcM5Aj06GTqlBhmwilG7HZk5pc7EBqFhhxqENadzDrI5mJVr4eOIguAu/c6mTyDJIskl+Y7Foy8uPlMnTbaozxsY3be8g5MlhXgHflxBDMNJcyAm2wHy3CBZJHlXhY0dnEAJzg9hUWTBPYkkRSYEhSkDBgaUJn5R/25HtCOHSCfy3c6hhsxnpoyD48EdNrqoI3gzjSG1jTHaLXaZkBLx1ImTQBGLbOrSsDhMluLvwW04G8Zjlh0gsBXwaH433R2ivpocWGhgAUwOwkfANQlvAwwC+CihHctv2QfKZOsJ9QRMneYW8ghA+eCGpaT26suUW9lRzQDJRnQEtjHaFX/MG8BnGBqsGvMvcxDgRf+JncQIZUeGc53hFhxMhPf4dBTf3aeYbtigKNnKJP6AXihYwGwzd0n8Kn+EdTRkM/gDToH9ir15D7DEHmGekx5UH/1tvLLYKB6X+ZgPnVRo9+NCOpmUnzKxOmgvbRPuXKtO+v0DzrRI9TtG+XJPfwt8GX+Iu6jfDcsdG4EH3UmBGlWmxvjFhsVhGQOolvNlnxwwxhGxZGe40GMyS8HQ6s/jmGfMN1WDFvjcpBCd9gryeCH7U7JPXe0vhw3yEqQBrkTNgjzaucjj6yE6Vx//fUlhw0MJYBd+uMVr3xlyR3D2CLU9iUveUkJJeS3Es7X7Za+x9GjLxn7L3zhC0sZt95660rIcdaDeV0+HHLNeoQ5gCz4Dv3EAQWML+0/6kYuN9MFOHfWU8+st/cHCFtP2c01jQSORQm4geMcVce7huRNKNYDQv+xk5mf3MPv2lDoIDdOtNHVf9pEsq7VAXUwS79IWVOPDJCpD1yfuC6zx/iMPmEdtT7HYr9t9jY1gNZm76GmfhsigQwUibbzICnqG/LQ/Sg0OyEagsXVXGY+CCrlIgVeBEcEfwToVOrmfdJBkHGQQ350BpVTdqw0DnUwLZ9yBXAEv7IzmwEuyhC8kQVVDOWZmWIYs1tKO6gbjpMLnEmBpzFbZCgokwzy1UEvHEaccXPmuJDmUMoMaCk72sC9OMA48JTLLjZGMqEY5IUhSWVmv7mTJMPAJLowPAThZEkYQra/YQ/7MbSaSw+TBLJzk0Fd9UxmLu1vlQS0DL0SwChzv+TJ6hRYquIUwwRqFR1SQg4fe+qhmbYMP9wXaF7mZa9XDDjCZnF4Gf/ksjA0AIbWegC6DGgxt2VMZBA577RmUEzdkgEydaT3c302jjWgZU0KHjOfme+33HJLMZTtI3UpuuK1r31tSYIOmEOZPJ/T9wgh/N737oktW7aWz4Qkwp6CfQlbiyTbAN8AUTAxBbTUKY4DwSFz9clyMgxPNpflymglDFGgjDKRYc7joS4XJDS8zL4SfKfNysowQq5xB5z7M7NLMM51xvL4Hvm6IaKzYt4iQbu8+YJszOlV+qS1HIrYmzDXMitM8G7anJlECQ6jP1qIbrsb3TEMxk4sAVKNB9FujaIC7Bt3ot+PWBpyCmg7AMFi1IvOuBdVaxQjsK9VQN39natH4nrXH2XnGs34ZAySQ8vxYJgd74TM4jQ+/MgjJe8ZfQmTGOCX+c08oJ9Hy3mmGLOEGXIN45okzYz9anl+OA+RQbZDNhr4cZ47VhzPjEnaQvhRDrWkPhxO43jXDjiQvlNHHci9zT2NBI4HCWgbuLZlICtvAqMzZEKhn2A9M39dn7Ndri2tXzMNQDck0XWu7lMpe/SFqUPcrKGO6EYPbNJXFMDisxtg67F9jod+PtxtbACtwy3x5nmbRgIqHRSliYAz82ezVDSDV9kQzOAWdc27Dhqr7kD6ewbHNNpQ8uzEshC4667jotPkApB3NOvy0fmzXoYLCRgKirlgwWIwzMFE6LAQOEKc8AbKcRckhxhRT8Pzcpt1MotLs8wQ0UlUhjqPhALxN+E/7C5bdx0ny80hT4IItIP7cWwzqy0zq7hWx1SmQ+47y6Ku/G1SS53EjTb4N8vYPpbr4VzT0HKMZeZQHrN5jq5lEAkeCzZw/UqYbylowi75AfPqsfm0HpsY/ge9QIJ4jbw6kJ4Ba57FP8AVclAZNstcAhh3JzTrhNV2RQWdBLR8vnNXsM58QNYjM7ayLvQ+ypGNVUC4dOqaIDlzFBCaBLPMZxzyNju+ARDWieFSP7Zu2RJPeMLpceFFF8THb/hE7H50T7SiFSedcEL85GteGR/76Ifjnu99N55y9rlxyuPOjHPPe3rs3rM77vrWnXHuOefEaY87rewuk3SekG4Zme4eu/vr2iMw7zgB+MeQ5nfaIYsNZhxsT9lcMrZkPGWGlrKgzCyHOtglEOKmB31jqKFjFeBJcE1wyvXGdYLPsr5sp8CkOo7+RP60jTqvjP92FZ3ZZQYQ4aHtdtkgoN7zW7fF4uJSVFU7qnEr2iBPBcCNwrLqkzKLhMCjcXSjioXeIEYwc2Y6BdCCpNUCjBmMY9AfxWDcKqcblmLGw2iPh9FpV4VhdDS/MlNPpxD5u64zP5E5QKJOoSHx/CaD0MTxhtrK1DOMNB9SwHN06BxHzn+Bax3RjV7ftB3QKbSH8YqOor1smGkHqD9hXhI2jF0hc+tA+t92raW/D6Ts5p5GAseKBNRP9U0/13q+z1EkbqIzb3O+SG0H7X19A+a1z3BDBdnJDHazejV5Mn95lmuyAFfeQFS3UYa2V30D4Vjpr6OlHQ2gdbT0VFPPQyoBDXCVUTb+BT/qrIpDWoGDLGwayFUHuFDyGGcCK+7EZqPLv2U8wbZgF4TQgYN5CVrJnnDh4TnIHsMR9gJOGSEKhvEQusQ9AGw66TkBs45y3t13MTORMM9yZ5YFyZ0Uvqd8TlYkRJAdGO71KHkdRgEonq9TVnall8MWKAdZIlucO5PoW465sZAjJ3NxL2FI5BgCwCOkyRNdDkbGzb2bVwLOT8aSY57xIxNPtoKgjA6WLXJ8Z1BJoEen0PkuYJZ/P1iHkfvNoeQOpaACz5VJxZwjWTq/EWrLO/PKDQL1wApYUU5YnDBNs4xkNagnuEbgSuMy6+hpoQlZJ2bnXHllcF+9iIELKITeIw9eAahHo1hYIuRgHFu7c/H4006LF77o+fG5Wz4X99z7/Rj0h9GOTpy4dUtc96qXxgfe/7exsLg75refGGc/7dK4/6Gd8YSzTo+nPOXJE7ZKtMqR5OTs+dSnPlUYXNWyjqqDRdaRU+LyWHEnW4Nfhx05wwwlJEN9RLg219E36k7BI8eMIIaAfR28PNjxs9bMtL/zdX43ao2jNQNg2o6ZqooW4BLjJQgNhFlYlYTtM1U3qh7MqnFU3XYstoaxpxrEfLsbJ+wlEdYg+nOd2BujGM20o9Wpor+wENtggC31YtgfRG84CDJsDcsZCK0CkpURunLy51otOTZ/z/2fwZn1AjUbPX7WI/XskDIPALN4f9nLXlZud7wxz8gXRtsE/2RhrNWOaXLKemhaPZXhamVPmxvraW9zTSOBRgKNBI5nCTSA1vHc+8dx2zXgDZfQ6REc0UnMzmLd+N7M4nMXXOfRvCc4cP6m4aRzaW4oQugOhnKfjUXL9jvl6bPZ+QXc4Xnm+qAe/C09WCAOJ8xwmuwgayDW2S58b+ijLAGeD7CEoylAhbPoznMeD3xnHheNXZ7rCV4miqTu/k2ZGM7U3d1t7iV8iOsEs9YylDfz2Grqtn4J0M+CVowDAZ7c/4JZdWDKa/blXOZxmQGu9Tqeq7VEUNidR8Fln8fvtIXfyb/Hi1xRMirVOwI0dbDd35WP+kBZ+Xz1UA7LE1gThBecUSfYJsuu6231n6CiJwnCoALQmtsyH7Pzs9Fb6sWTznhiXHrxxfHo7kfic5+/JR4FENl2Qpx/3jNj29xcnHn6SfHxj30olvoLcerjz4wLL7s6Ot35+PZd/xmPPPxQnHP22aUcTk8EvCehNmD6t+66a2Us1PuKz/3BoOged5eVNXXPDCtBdE6Yo3zkT2J7dBQvQ5dlx8pYA4gXYK074Gs55Osf/atfuS9AC7YV4BNt7wpoLYfKTvLDTQ4sqMhxNRyBfEa7WmYjjocxPxzGiZyK1W7FjplO7OpUsVB1o9OejVjoxRyA2KBfGFu9kl2LwiitivaAnFoR4zYAWv2U0EPR8mOjjLX0y5Fe3xzDgu+8s2nGmLr22mtLJ2gffOlLXyrsLJn62AbYIPUxOg3Yy+2cpq/dmMj2irZmA2gdG3OhaUUjgUYCm0MCDaC1OfqhqcURkIBMHMEO2TxURXCkDsAcgWoe0COl5nqSlM6NJ4V4zK2GH22XTgvDAmfqYF6r7VzmMmVvUVdDF/Kph5ThLqthEDmJfN0gzM5wNi5l45no0f7V2csAmo4fDqS0ZUIzTPgI+EaoJO+ZNm3cvju7JlsWwHCM+cyDBQwPpm+aezdeAhksFjzP3+lQ8Z5ZWtMA9GmOVWaY2hrnsmP4YFop6GNIGWU7FwW1CvDS7xcAlxesSudMnpuCWs73DJhkQEunL89XGUyCV9xLOTnUqQ6aK2/bn+VvvSiXuWhIAfNb0OzRPbvKiXjD4SDOPP2MePp558Xtd9weO3Y+EtXMbLS7c3Hu2efFXLcbu3bcG9+5+06OyIvu/LaY2fr4WFjoxbZuFc97zrOK0wwrywMwAJ6Q08M7dqw41Y6FXE/YQjJG7X9/p/1sBJjrC3m5dskGVD6GMttOQSyBx8ygO5jxsr/3rgVo2d+dwugTWGpFC4YWY6AkiGvFuIqoxqPoDIexrdWK7cNxzC/ujRMHe6I134k7q3HsnN8au1tzUVVbInb1orXYK7m0hjGIXmcUw1ZEp9WO9qiKzqAqzLxhdxwwxZrXD0tgWt9tNjmpRxn32j6eaEqINGkNYFDzIgceALCh/4bGCmCpM+qfsw5fT/un2UTrua+5ppFAI4FGAo0E1pZAA2itLaPmimNQAjpo5oJxt87cD9nRdCd/rV3JwymmbFTWDS2dRBwej2LP8eiCK54mpZPo9yZLPZj2rCWrkg9lfn4l8bv5PGAc8KIu1F8GFw6YYUS5XtbdNuvQ8VlnmOsz04PfZFQhA8owYbE5NcjrguNJ35tQNsfdW/a0sWGIY36mdTB31pHewT6Yvm3uXVsCdfCqDrLUQRiZgRmU9SnTmAH+ZrmW5zzIzIC1a/vDVxhmKDimg0i5zgdD2pgXzlXnqLl6dPrqTC2+t64ZxMugjUwkWUUCXYIy3qd8lF2WWwaJcsih+oF7PX1PBuhw1I9WexztahLWBvdnz8LuqGC3zszE3sV+dNvzcQLs0l0PBVmYuH5UzcSg2hajYcT2bqvkY2K+o+dgfdgO6zHtHEn1wszsbMlxZP1oU16bPPIcwMq+FtiiX3gWIJr63xBErqG/PD025/I7kHFyoPfsC9CizE4HRlUVnaod4/Go5MgCzCpIViFUVTEg0fssObMGUe1diJOH43j84ihOeuSRePapWwkkjFt27o175+fi+zNbY3F2WwzHnRgOBtEeDmLcGkS/M4xhe5Jzrhq1Y4YkXKOIUZtnNoDWgfbvkb4vM7OZQ4x58uSxIcbYIZ8WqQ6YF+guD2rhb/Sba/dqgHte9wXqs45zrmbdpp7KGwJHWk7N8xsJNBJoJHCsSKABtI6VnmzasV8S0HHQkaw7oDpcdUc0O5L79cBDfPFagJaOpLlmcGxMvI7BZmJfEiI/8MADK/R77vMEsENc5ZWk9ZbraVsYeDKidIhpn04bieJx0DBCDQPUgc/AgM6a7yaP1PjMzjJ10Onm2YQCkbDZkEyT0GOY8mxy1BCKiWEsg03DNDvYMlo0iJG1bDnzcAl4HWr5NuVtPglMA5tlKNXHrgwhc0U5h6e1qu5w5Wunsbf2VzICWt7nnEJfkCOOEDrzwDl/Dd0VGPfePFedg7IgMoCXQV4ZVG48UGbWeRmsVp51QCuHj1tHwR/m+bOe9azC0iB3lu1DL1YkFm+NCpDSjnbRTe2ZTvSGw+iRYanqxkxnS4z6/ahGi1G1hjEY92MY3RhUW6NTdaO1tDtm263iMAsmqQcAy2VXAWrlNUbneO/CQgHCdK5zyKF/q9vdBDC/IPqSnGD0ETrTJPL0F+Wr45QJ5eWxqDz3d8zsz/VrAlqtdkkG36mgYMHEmsB/5LgaD0d8FUvjfvTmkd8wZhcX4sxBFef3O3H2rt3x3LlWdMaD+OJCP+7asj2+2p6Nu1vt2F11YtBqxcx4SEBm9Kt+DDsRgxZ5udox1+9Ee9yKUYvfG0Brf/p0M13rXHOjClb1RRddtALwMuY5STnn52ReOEfcvMo2he3L+tnvmFeyHf07z+u8DgiSuRm3meTW1KWRQCOBRgJHqwQaQOto7bmm3gclAQ3q+g4chfLdNKPF36YZ4wdVmQ24WSBGR1fnDrr9f/7nfxbji6PkcVD5zEtnT0fpYKqlc1pnamWnVcAqMw9kJPDuSUvUEyea0AAZI3UD0bran7LPPFI3O23WwaPtCZki/ww5dGRsnXbaaWXXFrCP7170ohfFDTfcUP5ml1dnMMtI4AygLDv1XCuYpWPehBwezOg6+u+dNj9k8Kh76nMnt9rxzHeOKed6nmMHKimfLUgigMRcvPTSS4MT9cg9w1jnH4CvziHz2RC4zBzL9ULHCOBlFpVtyPPL8G/LErDTIbSuWQ4ysNQt2XnkOvJ+nXPOOeWQhttvv704uiZh37pta+x6dFdJGj7XnRz+sNRfjPZMNxYGo2h3ZqLdmok9Ox+Jk7d2ojXuRdWJGFedWBrNxWAY0Rr1YqbTLgC4LCjldPnllxc9hk4oh0osLpbNBpxp3ouuWE5QjUzVJ8rGdsomoSz6x7BxksRzCMXdd99dDqWwXzLQX5dhZpdsBkCLRFawszoATe0qxgCa5Lkat6IiCTw6NQaxMDuKqj2KLcNBPHFUxSWxJS7pR5y/8+GYmenEl7d249ZWxJdG4/ivvb3oB+y1bsyUpO/kzxrEsBrHsIQ2Uv4kl9a4AF7H7+tosHHW6h3GtIcpsH6Tx5K5BXDFPAPQEnxSPwA2Z/ZmnR3KM51v0/RWZmtZprra+ad+z8/WttyXzl+rvc3vjQQaCTQSOJ4l0ABax3PvN21/zO64jBvD1gR5slMmC2CzGx4CWgIrOD84Ojikd955Z2EZ8TdGGZ9plzv3hzqvyjRZZUo+RqaMKBkZ1MuwAep2xRVXlMSthO7QlnqfZAOcNnMvyZ5xVLlHNkkGMGVoPfOZzyxlUj5tB+DCaSe5MvcCbPEZB56xYVmZAZKNVGVvHTVys4Er+NVMwUYCAgh1h2eaZDIQZk64zDI9VNKURZgBLeYLYC5gECwgjroXiBEMAvwxXxPzI88R56hglXmSbJPvAuvqCNkSlqWTajnWNbO4MoAlCC4rjPvRDYD7hPUBlHM9bA6uffChHbF9O3nBCBtsl1PvFnt7Y/uJ22Nvrx+tqhOj/jg6o0GcMBfRW9gZw9FiAbKqmROj1Z2PMTmalsOZPPHREwkB0jI7tfR/jakFQwtGKKAU+gZHm3vQlfzNuw614CDlmxfsBS94QdHnd911V2Ge0k5eOPXo/nooVJ1hcihA0X2NxbUYWgBanA6J9Ak3HHXa0e50o03i9lHEHAd5jAexu92PUTWIucFinLq3FxcN5uLK1lw8ZzCOfgzic9ur+NDD98bXYfhW3dgyc0LMtueiRT+S/R0mXmtMlGGMKk5RnIQfllMOG4LWoVInh70c5oGh0WeddVZhYzLmBeAZ75/+9KdXmJLoLeYFc8b5xLwsBxN0u4/ZSBPQEoSaNlfy2q89xXWmuNC+yXk9D7uQmgc2Emgk0EjgGJJkvq/CAAAgAElEQVRAA2gdQ53ZNGX9EtAJ0rDXidKAqdPHNV5kC6zG4Fp/DQ7uyryLXmd7CCBh0GGkYZAB0lxwwQWFhYQjZw4rTvX69re/XRwkXhlYOpga6ozqdFlWZn4IZMliMLeLBqTJ2nHGSOIKs4FdVWWfw64sX1AA8A6WFfcC2PFuOKDON+VjwD73uc+Nm2++ueScOfXUU+Oyyy4rzAbALA1g64IzCePBU5CyjHRSBQF0vHH66+BXw9A6mNG1+e+ts1wyqFt3gPYFaHlfBn2cU8wfmVPqpUMlGZ6RgVgdPb4HCD/vvPNWABVyzX32s59dCduzDjk/k3q27tw5l21TZl3lDYYcxsO8kgEmsygzKXh+zsUnqG+CaHX81VdfXYAs6s47wFGpT6uK3mAYczPzBdDqLS3G3Hw3Wu2IvYuLccrJp8Tuh3fFls44Wks7oxrujq1bujEcjaM/mo29gypiywmxe2ly0IZ9BzD+vOc9r+jkz3/+88W5Ra5cg0ONbiFnoJ/RG7BnAaQ8sIN2cQ+v3PfqNB1mks8Tdmg/wkSjLJloGdi3LAFI18JDNZamlbMvQAsAq0R2woYZTIDBYacdVXcmOlUn2qNWdAflmMNY6I6i1Y3oRj/mdy/EUwedeOb2k+K0dit6o0E8NNOOT3/rzti1bWvsIQ9j1YnFpUF0olPAsuVIxpIAfpIza4JitahAqcjx+arrHe2f+jq+WaXDGGbOMF9e+tKXroBZnHCMHrjpppvikUceKdVXd3iQAt8JSDGfBLoz0yrLoa7bnXMZoHdOOe/cdDtSOew2a7819Wok0EigkcCBSqABtA5Ucs19x4QEMDDc2dfokPGQwzDqTmh2IDVoZN3kELqNEpLOHuW786hhhsGGoUQ44YMPPlgcJXYoBWncvQTgggEAcJPDVnCqdP42qv7ZWdZ4zCAAbTE0QPDnwgsvLCFCGKI4gOYE4z5DCWgbgBT9JVCHo8r1lMM9skgwVk8//fQ488wz47bbbisyw1HnhfNHHShboMpky8rE8eEYymE8nlA2bQxNc+Y2Ss5NuZtXAuoNx5nMvpzjyPnNu3NGp8jvVhuHB9PyDJJn51bgCd1BPQk15PdPfvKTBRAyubJOoXXLTqLOcW6ncyeDKVmfKofMypoWyiMg5m+GNfKZeUyZzGP+AewD/MC8JLSY7wC1t2zbFqNxFZ32TLQG4CaTsDaSxV986cVx8gknxCP3PxAP3H1nDHbfGy9+3mXxE69+aUla/sEPfSI++qnPx0PD2RjNbF3Rq4QQopfQyffee2/ccccdK0DXtA0JGGTk/KE+MOFwzAXSM/vMsVBnpCEvnkXuIMpCrug+dCLhonWWSd7I4DmyY+t183kbCXoVxhRJ4GMc3SEQUyvI1T6EORXt6AyrmC2H141jONOK1iwsrkFsHY3iSTETJ87Pxx33fzfmt22Nx81ti0d3PhoPLe6JpZlOPNpuxXhmNlrD9nL4ItAVCf0LRyuq8bCw5XjO8QxoHYzu2Az3eggOG2HMo2xbYCt89KMfLdWsb7hlPYU+wEbImwn+Po2VtT/t5n439OqbH/tTTnNtI4FGAo0EGglMJNAAWs1IOK4lkHeqM6CFMZONm2zAe0/d4cosg8MhVJw0WUDu+OkY5jA9HU+YSjg1GnKXXHJJAbxwcmQAGIZ3sAbbWu3PTIxpzpGAHb9Rf3ZWBaqo63e/+934+te/Xhw1HDBCaQgbBKyCycUOLC+NUmRl6A5sLUN4MHZhqeFkIjOew3WGllK+4J7Msexc591ZgbkMYk0D6xpAa63Rcez/nnfxM5hj6K+sIsca73mXXwk5jwTRc76pg5FiHqPZ4VLH8Tx0DwAwrEZAF0ChzB7Kc9y6CMrZTsMBsy4VbPG7/PwM3NQBPuomA8x7c32VkToTgBwWJ4nhSaAuq4ucTd0Z2K174pTtJ8Vo0C8hhc945tPjhJNOiK0wO8fjWHj4/nj8tla89Weuiy9/8TOl7U8//9L4k/e8Pz5w01disTVf9A/lIqezzzmn6BbAP/Xtan1EvQENkS26CWYtfYvuQkftS7bqPRkngPb8I/SKzQDYYfYfgBm6k3KpK7rOOtefkR37rPcOZpxNuxe21Kji9MJxdMGZOMCjhAMCNbWjPapibtAiWjBGnVaMSlL3QVTDfpwwGMdsuxs7l/oclRizM+1Y6u0t2bLaczOxNBwBW8U4StKzkjMLYGzcGsa4GsawmuTO6gJ4UYnmdVRKILOzGLfMTZiRrPsf+chHVhjTqzVOu0NAayNAJzceN6Lso7LTmko3Emgk0EjgICTQAFoHIbzm1qNbAhoShsNkJoKOYXY2BVkMXcvhipZV39HeKAlZB8rn2RheGGE4dBhvGEsvfOELSyid1+q0yCiCoUA4C6CW33GtOXA2qu6Wq/OZ5e7fyl32CnXCGAWQk9mBM8bfuT9wAJ/61KeWRM84kjyD301AD1sBOVCOINkXvvCF4ugJVMJOgKXGS2YHf5tbTWdQ2WdWSJ2RkmW40SDhRvdXU/6hk0AGjBwXjB1DZj3MgCdOY8lkQCGPOdmlGwU45DEMYGJydZiegFrOTQG7PLedTwJRXOs8z/IQ5JqmS723DmblPFvO+To70vktawt2GSA5gBYgD/W5//7747THnxZL/aVoV+145nnnx+mPe1xEqx9VexLm9pUv3hpnnnJqnHvGqfGm614ad93xhbj2ta+MD/zt/xet1nycfs6l8eb/9n9Ge/vji14h7xjPAWy/4+tfL/p2LYYTbUA/EQ7N3+goGamEeJqXa9q6k+Wm/qRtgGowttCN5At0rKAbqSN15ZnqZXVfHUjdaAc8A1qdZUCLKM4hpx2O29EB0Bq2I/qjwuQaz1Qx6IxjMOxHe9CPatyJdntb9EajGHT7MRgtRrc9irlOFeMelC9OMezGmKDDkiONXFrDGFSDWJpQwmJuMGGCNa+jUwKMXZjX5N5kfDP30KnM78985jMrJ6bmDae6rmXO5I1NJXEoNqR4LjaNTNLGNjg6x1lT60YCjQQ2jwQaQGvz9EVTk8MsgewM5B19qiFDJzubdYNGQIvvs9F/KAyetUTB82RlyTjA+MLpMe/DVVddFZ/61KdWTtwzt5OhN4A7OFeECZlPwkSqymOtehzo77Ipphl0GpmCc3z2Ot4Na8o5ZEyWzOleAFaE1cjYor2GQ5H/B6YC4Ni3vvWt4tjxmw4iMqV8nydIKOBnX2f5eE12oOtyaQzWAx0px+Z9dUDLMe84k+m02jiSbeTvmZnkPD9UkpsGLKlrCNl79rOfXRKYk2TZnFGZzWM9svPoCX05h1YOE8zPzIAdZWWWFtfl5PLqCr43QTr35OTO1oPDIGBowdCEAcU1sDhm52ej06kK03Pb/NZoww4a9koOrZtuvqkkC59rVXHSXDv+x//2m/Gdb94W7fFCzHQ6MW7NxalPfEb80v/yP2M4c0IBxsllhb7ZsWNHYZWS8D33UR30EwxkDDzpSU8qOcvQUbfeeutKl9oG16qsX9BNnozIczxEg3Iuvvjioh/JG4Zczanlpgjlca8bJOb4yQDpRgNapK4yH3t7PMltxUmEo5LZqopq1Iq5cSfG/XHApxp3WjGEqQULazyKVguQajZGI4IVB0F6+IhBwM0CAKs4knLEaYmwvUq2LLYuStghDC2ez2+t4ziH1qHSHUeqHOYAYDC5Q9FJzB/myMc+9rGVpO/qEsd2fVxnQMu0B4dqHTdfneUeKTk1z20k0EigkcCxIoEG0DpWerJpx35LoA5omUtLBygbOjpRdWaAwFd2MA6V0bOvBmW2WD4N0ETw7LSfe+65xYFih1JWkSAQdcRgY8ee3wCAdBxliuy3QPfjBp02HfG6zAw70jEVPNThN/zG0AIcR8A8jueGzWCSZEMouQ6ZAXxxLeUQhoOTibFrDhm+xwEUNMtAgyCE8sljQmfcMbUvp2+jHcL96Ibm0iMkgX0BWs7NOnOUqtYBdj8fakArj9E6oFUHlK655poCgtx4440TaGA4CduSAVR3HPks0zLnqBE8kUHl3Ksz0KYxanN4opsLMiDMxydIoy7kJED+5pRDgCwPpdi6bUucd965ceYZZ8TCnsW4446vRX/Yi96Af8NJwuilfpy0pRsvvfryuP6N18aXb705Zmdm4pkXPiv+4E//Ov7jju/GmWefX3J0oX+5h7BG9GxpH+AXp+wtA3S5b5E3QBNMLIAw6klbAN1gmPB7BgzVpYKcdYabmx+0D1YuwBYnuALmo+c8PdG/PeXNco9M4urlhOycQlhyXPH/WMl7NRPIL2JI2CHgJb+3ALPI6V/FYAD/qooZwvIrYK1h9Ag87FZRVe2SG607akVn2IqqnHZYnlLyaIFjDSrCEo/fpPBHSC0esscy1jlNFEBY3cA8xDYgZ+hqGwbOR+4x1576LtuLB1tR51TeCM2g8cGW39zfSKCRQCOB400CDaB1vPV4096pEvB0qOwoTDMwcshLdtp0UA8XWEF9pdIXVsEsO9KjkgCV/FL8Dc0e4w3n0VCmet6tK6+8sjg3hO9xjadorRUSc7DDKDthylR5+ptOngBSZl3QXh1UnWMcMlhpsA9oBww08s/o6PEd11COTrdlICuNTJPG28Y62GZ5MrMEE7JMstOZnVb/Phyg58H2UXP/xkkgA1rTnuIBBIbk1cei81NnzbGrI3YonaMMaFmuB1AABnNyHwA6YXvomwywu0lQB4ZlkubQbnPKTNsk8LnqacurA29+nxOboysM4VTXwM4CzIeZipMrSDY5VOLSOO1xp0an3Yl/v+FToIggKbF7cSFGFYdVzMVgqR+dYS86g11x3auuiVf/+DWli/7jC7fHN+66J1qzJ8Te3nBlswA2qGA67zKQHtP3iZk0HAxipjtT7ieM+tJLL105kRGZ1/VI3lDJGzO5fO4DzIJ5xprxuc99biUcGwefeiGnvIlAufaLOu1Qjq1pY7/wsEZVAZZGrVFhTk34WeMoUZ/jVoxHdEs7xi2ua8VgPIrxeFROLWxBoSPBFknj+8PotgltbRfGFidYoq8fy0Ce9EZVyp7UiGjDqX20cSqhKfkQSsCNLHQToDL65oYbbih2zimnnLKSgmC1dVrWpyG79TF/sOs3cy3bPYfbfjyEom6KaiTQSKCRwKaQQANobYpuaCpxuCVQZx3oKOlAClpkwyX/nUGMQ5WIeX9kQF3MA0XdMZCoEzR7mAA4lry4TieXzxh6XAtoQ44JEgJzypfXYbjh1BwuKnxmhfFsZaksivO3zGQw5w73kPOFE4x44UzzHeEFhD7dcsstQegh4BWniclK41q+89RDk8Pj1MLaEtxSFvX+yDu0glk4wBn80zA9WIN3f8ZCc+3RLYFpILiAkQ7VtBZyXwa0ZNYwTzYKkM6OncAzLAjm21133RUcPJGvESjK4dn8DgvS72RkyarMbCt1WAbS0E91Z7Cuz5nj5tISxJapxGfCJHku+XRMnu4pp4QkQ/35zM2fjaXFQQxH45iZn43F4SB6gClRRafVjS0z7eiO9sSeR+6LE0+ci35/EJc96/mxdfspsbC4GPc98ECRCXU3Lx/1Kgyx5UNHcr/WI9zGw8mmBHoKZtXZZ59dHHKYWrxn3TMtZF5mGL+ZhJ6/AfPQlZx6y2mu6FI3MpAF8hEQQIY63/aXa+NGzTpC/TqjdgGU+u0JoEVAYTUeRbuEEdI94xhXVUS7wyo3WeuYD+WvQURrKapOFXv7hObPRnvUiVa/FTPVZK1sddsxaI9jAFgGCDaOkmy+QwjiOJYZYQ2ktVF9vNHlClTxzlxhvGvT1E/wVMfkOmlr8J26J+uYg13fZc3nZ2fQf6Pl05TfSKCRQCOBY00CDaB1rPVo0551SaDuAOHceIpdDt3QoDGkjM8yCHQoDK3JYMZG72JrCAFIkQQdxwknBMcHQAdwJhtuOiiZfQSbCTCLpMiEtmBkIQMMfnPbrEuYB3ERcjKfBMXo3AoqUSfkmxPVcw8gFsfS6yxqrJITTDYGv8nKsk06+gJSAFmCalxvCFRmxmQ2iH1tOBMyFlioj6mDEEtz6zEuAUGs7Cxl1pYgdGYIrOZQyag53IAW84Z5iPMHQEQ4HeF71EdwWJBaxoPzTn2Uf1cPGDKnjlMuMjVzmGJ9mGQGbZaHc5j5jt5AZwIU3XbbbSu6Bd0JyA/Y9vlbbolerx9Vi0MyBgH1Z0gQWtUuLB8YQuNBP9qtQcySw2m4FFu2bI3+MGLb9hNj585dsbi0VGSjfjCsuQAqtbDBss6U/yYOdIUM252V/H6Mgyc/+cnxlKc8pegr8mlRT0Er9TX3un7xtzkReTZAFfdQBm0lpBF2mvkH1bW8G6LtBoi6mfcfZjgd2skKPNUqpw/C0Jrk0EI6QImFfDUZGAXIKtyt5e+qVjVJ8B6j6PUXYhZgjphEkp8NIsajcWyZnYRYkkurJJ8vZZcClxlaE5rc5JnN62iVQAZd1TGCtuoVbTvbmOekuQDVG9p99XsOVD7mtct10TY5WLDsQOvU3NdIoJFAI4GjWQINoHU0915T9wOWQGZF6HAIaGm8ZFBK0MPQveycYPRjAOmI1cOEVqskhkvON+PzPFkns8Dq1HiMM5gEsCMIMSQXFM4TYXaEtxg+qHHkUezmnOJ0Mv6GzWV9aQcOKo6ep4YdsIDXuDFT7DNglI05Q2eUvcakYZMyLgS8siPHvTq3yq7OHMk7ooKUq4GSdfkb9rNR8mnKbSRg2GEGuuoMQOeLQBFSk+WYgaC6E7eW06RO5L4M8AtAC5g7R6+++uoC0hDiyyl6OXzNsjLowrXMoWn5svzOZ+d5nDcPMsCXD3EQmFaPq591aAHyAXcItQaEoy2E4bE5QCgeeQfRgVkvKb+sB+qMiqxf8t/qLe61bwy5zGtF7i/6XtDPvykHVipgHLqeepIHS/n6nhmpq80iQs2RATm5KIf+8sTYvNZlQCuPw/r4yKD+RjO4Gs3QSGAtCTivMiDl3OVdXcDfjFfsOV7OAecpc0lGqIdGMG8EjnmOTFD1jfNPIE2gymutE6AW12JzMc/Ucx7UsFYbm98bCTQSaCTQSOAHEmgArWY0HJcSmAZo1U/L0impMwQwdjR0MET4p/O5XmNeg0tjSKNJKrrOT3ZgBcB4HqdzXXjhhYWZZXJf6k/4HMfRQ7OnTJhXMh8woGAo8GwYFTieDzzwwGNOCTMf1UaFLDnY6oBW/j473zqDfpfZXCV0p8MR7ZP+yI6dznC9nzU6fZ73ZECr/sxcV0FGDeDjcvI0jT4sEqgDWhnAqesFKuTYzLrDeZDnVJ4T+2pIBsumATnMPxif6AxYT4DkhPYAkBDKhuMHUGK4HfOUz+o+c/sZLufJf4LRzsM6oEVdnK+2O28MWFd1mOAR5ZNPB/CNkOwvfvGLBbi64IILCmsJdidheLznUwjrMqrrruwoW+e6jPNaoh43hE8HVzkI1KPneWWWHvocGSNr7rv77rvLBoYgnutJHVCrt4E1gnYzxjjlkXWEtYf+MTzR55qfLddHlpaAQNaraz37sEye5iHHtQScf9P0VgZ+ZaQzr5jzsNUZ94BM6j8PTQDs4h+fmQsA4FyPnkPHMKf4bPoKQWLBMzdBeT62GOV7oihAOqG/XCND8rjuwKbxjQQaCTQS2E8JNIDWfgqsufzYk4DGT04Mn0MMM5tBZ8rdN/O+ZKZBvn41aRkOk3f5LdMcJlxj6JGGDnXE8CFXFEYYhhFOJQAWBpY76vymA5INKerGZ/KxkPeGHXpYCvfcc08x1rIBeLh6uu7s6Xy7C5qdJfrFMD/lhez9Toeyznzwe8vKTpfOcXYw630oA0ZAbT19fLjk1zzn2JMA49NTtqa1rg4k+FlQq87Sck7lebCW1DKAlh1E/5aFRTk4cueff34BWphHgOUAJTpnsirRMeolfss5wsz9lVkV/l13UGVq8WwBF+orwG3eJw/P8DecTnJI8Y4TSb34m7p+73vfK/qwDmZlOWSZCbSpUzIgtZp+sD0y27KOqzvf9lV+vv2L/oapRTnkLaPerAWy0dazIUFybEEtmXU8U32a66MTr86VhSK4dyDja63x1/zeSOBAJZD1RS4j6xbsJsYxADF/M2ewhUxnwFwC3PbEYwF4bCtAX3SeZfCO/cX9lOmBPbxrM2q7AP7zTMB0dA7PMc+f9pw68kDb39zXSKCRQCOB400CDaB1vPV4094fkoDghnm0ZAjkUDeN+wx6GGJoripzu6xnh1oHi2tzLi534M8999yya84OPL9jMPE8HDX+AWqZV8rvaRgMLEJ5MqDD/TmHjW2gDJPDf/nLXy5ywaDCWDsSBpWOW3aSsix1/nTWcshhnbmlcylYVQfHssOnc5xlZg4gy/X+9fRtM8UaCRwKCQBoZZ2S54XlyzYQ/MhAvKDWNGBkrfoxP9QT3p/vsS4yenDO0CWcHAiwRd059RCgBKBK5pCAFvWWneBcRO+4QTCtfhlgsW1Zf2aGLY4kzzSHlfXlWTisp59+eslJhb4llxT6D92nrlwLELK8zAxV5wje5c0KdZsgmKBZ1icZBFNePseyXJP4nhMLARBp47e//e2yKYHTnUHC1frZ5+JYX3LJJeUynPdvfvObRQaGRwlUWW/qlfMZ1su3nspirXHW/N5IYCMkUAfjHcd+T2oG9AB6Cr0DY518ooxzNgdJ5QALnpQMbiayicjYP+ecc+KKK66Ij3/842XuUQbzCMY8+UtluaP7AL04pVQd6Lx++ctfXvLXkSpCQJ46UhasefRq82ok0EigkUAjgfVLoAG01i+r5spjVAIa97KhzB+VWTkYQjlheXZ4dGoyaLSWqNzhruen4TmGGpG4F4eL8B2cFXbxTOyLYSWjQbo7TuX/z96bB1leVfm+++RcVZQFogJ2+1404g1tEJECkUEEQVQKBJlEpa/ajmh323FvxHv95739x31xO168iO7X9qitoQYoo8gkM1KMgjKLKNqDdl8UZSyqcs4bn535OS625+Q5OVYO+0RknJO/Yf/2b+21117ru4Zt/a3YrsYp76ey9brXvS4byxidPMP34X7aMe2k03ss9floiJpWFI1DwagYLeG4xTGjn9HYj1FhJaCld1cwq1203lK/e21/fVOgBLQ0yiLvCjZ5zG9BFYEFedrrO1FWUMPogvI5zDHkBuC5IJDRO9T2w7hDjrDLKLILsAv56cYTAk7IIOc119CGkQy+L98RXLNPfMeIScE/0+FK4IXrTRXmWgxa5CnXY8RKu27SxpVBRkwpawS+BaxsSzAuglxxHCOYFaNISsO8jPagiD1RVrwrqZ4YyK2Az3K8Bfs4zjpCXTE+OFH4ExSLIB3t8j7WPmsFxpW82YnP6vlKgaWgQCdAC8ffMccck+c/PAt4xZwA3IbHiaKC94m44hqOf/e7380yg/sAfpFvRx11VJ4PRGcxj4iUpG2ef9VVV+W2uAagX0ckskZ5ZqSm8hZdj51Xa43OpeCK2malQKXAWqZABbTW8ujWd+uaAhp8GpFG68SIAZQPjSYBoGhUcc6CntFAadUJjT+NNo0tjsdnoFhR34W0GIxAoxroC0oPIet41k2xsZ6U0Q4aiIJ1tEGqCWk3d911VzY03XXLa3kHjcyuCbhIF5ZGUoyEsE9GZxgZF2to0Y120Vcx4s5rjOAqU4D0kLaK1IjgwCK9dm2mUuAlFIAvTYFuB0K1Mtq8thWgFQGiOM9akd4UXoEa5aH3CXgwTwRH7A/XUryc6CHOs5OgtfoiMCXgpOzCcPQ8x6KjIQJrAlx8C2gp35iv1q6JtIj9Vk5jkPo8vq2FyO8IkJf0EdiJsolroInyp4ySkjYRCIvvF+nLcdcRo1B9prKHdxCco6A9Mp2dDzGojUrrNKV8Z9YKjPA3velN2RCnJiNpjPIQx2I0sHUeY3Rap/WuU1/q+UqBxaRAK7A4AsUAWPwP7zPHSN9FFyLCiugtQHn0KsAnQC3Ae85v3bo1y2VAJyLcmQuAXABaRHUR6cn8I4LrzjvvzHLPmn3U5wMYox0BfuYd7RCJ/8Y3vjG3d8899+R06PqpFKgUqBSoFOieAhXQ6p5W9co1RgGNg+jR1tjR+EPZMSUwRmhpYJiaIdCkIdIp5cKoBo2uCDwZhRWjKzTYBF4w2lCK8Mjz4R6LLtMHCyELThnRxfuREkTxeNJUBGxQrFC2OG8Nr9013I5LGVUSAS3e1bRIx0AlVkPMd3PcIq3ju8XoCSMuNNZKQzRGWOwu+tTnrn0KCGZFoKMEDZRbUY4ZnSgwLrASAfhuInhiGoyRp5HqyBUAdeWKYI5APd+kTfOHXKGmFjJHeWTqoTJL+VlGXPpuAk8RxFMGG91gmjCykXYFduKc9riywwgNU+mMcJ0t+kggzSgs27ePRsQqV1oBYgJxAmFxLAW0IugeZZfvjTHOu5IuhVGsIexYzDZLoA0pVDhK+GBIE0WCUc3nRz/6UTbGScOMNbWMqJM/jDSWT103OwGma38G1zfcnRToBGgxh0gddGdT5MAJJ5yQLr/88rxxBGA8Mgu+Zg4o65gjzBt0KOYfqYYC6MxBHIwcA2B+5JFH8h+pwYDnHMc5CdjP/8xv9DdAMwAtQDNSFJl3NUJrd3JPfXalQKXAaqRABbRW46jVPi+YAqXCI1AhoMX/MUpLT7mAkl58wRQMAu/VOJutk95veozpg9zLswWVonGkR16jzz7raed/d+HRgx8jG7gOoIvaMRRB9hzX6jlESXOHxAUTuYsGSiM9jktp0EWjXEDLd4j3SZcIRBr1pmEYDUiPmepUgo0aadGY7uLV6iWVAvOmgGnHZWRUu/miXIKHjbiMKdCt5N1snRPgEaCiPxHcVR6a5mz0KsafaXw8n+LlglrUqDGFR7lphIR95hnc1+q9o5OA/gnWCU6ZKm40kbJQUMzj0tYozBilxfOVswJScd4rWwQMoemhsDwAACAASURBVCHtCuzwP7TxHWyb66P8isAj15RRYZy3nzo7Im3sO+eOPfbYPDakREET5Le0aDfG9lE6CuATuUIKI+Py6KOP5hpovpO84LvG6GVBNp9XI7bmPfXrjYtAgXJ9j3zJOcAl5BLAlLwKuHvppZdmAIo5xe6hyDIch/fee2+OXOQ+9CdKNtxwww05mot5ATAGQMacYW4BMl9zzTVZ3+IPhyHtcpz71POYZ+iOzH/1FUCuCggvAhPUJioFKgXWFQUqoLWuhru+bCsKxIiFGIWlkYjyEcEkruec9VE0RlRSYnQAhgVGnjsIYgASoq5BEuu+qFjRLkoUIBP3cQ1t63k3IqHTaKoUxQgOn6FXUUPL46bvLZVBUoJC8wGJ4ni1o4HvUYJaGmcokiiaApca8IJXnWhbz1cKLIQC0eCK/KxsYd53+gj6mB4nSATPC0AJytBWlAfyeWn4eb2pe8o4jguw+DzkEuAJ8kw5wjXKKo7Rl8MPPzxHLBB9QEoPBpzzzhRvnydoouyNtBFMEjyJAJbAjPfFCFWujxFRAkiRJqW8K/8vDcwSwBF08jr7FkGxSH/BOEF0+mK/pFsEE+NY26Y0f9vb3pbvvf3225upkjHlMYKZjnsZRWb0K3KRtYdILZ5DmhTOD2sr8m3Uimug4ynPuT61olmkeSf+Xuh56Uc7JejpOY5DC2tGsi4CYhiBFiMcuQdgAp538xUjsl2bnS/yN3wQ13qeB12jU8p7XJu8d6HvX+9vTwHoD8DkTq2M07Zt23LdK4AtNkq49dZbM29wLddxDSUgiOSiXAMRpwcddFAGs9DxkHFEVyG7AaVIASaayx0UaZN6WrRlZKup1fAR9bNoFzkZwfs6jpUClQKVApUCnSlQAa3ONKpXrHEKRKMJRSJ613l1ldsSGFIpVUnXqFEJMj3D6wCzUJYwtlBg9NLHWiQoPyjL1GNAwTECgmv18HdT46od6KOhRng77QCaxeiBxQa0omGoQRrp2Iq1PF+eiwZSJ8CtlbEfjchoNKCMmqbkmHVqf41Pifp6S0yBcn7K28oKU9+66UacFwI3AmKz8XE5NyPIhczT2BJAiYAW1zKfqPWCvHJuC74bmWQkJTVlTO9hdy8BBgE8ZVCUcbMBTnH++s62pQFq1FiUzwJHPkf6RmDdtgXuIihlWyUIqSy33U6Alvd7X6S9tPRYTOcUDLG/fFOkms8dd9zxElneiXeinPWZ0gxjn9Qo1gnkI8Y7aYjKSd+TbyPUbE/6lYCW/Wkn3zv1dy7nBTFjhJxjZ0o630YTxnXeSGvSvnh/nSLuiMk9bm7Au8QoG9d+n2WdR+6RVpYUiLzku5lqXHe5m8toz/1axpL0wbe+9a05XVcw+cILL8z1tACeAC75IPeuvvrqrIude+65WX+jxhzzgQgt7gXMou4WEVqcV49Eh4PP0PvQ6fgDeMYJ8Mwzz6Rzzjkn3XLLLRnEgpe4F5nabu7M/U3rHZUClQKVAuuDAhXQWh/jXN9yFgqUgJZRWoIi1khRAVVpLQ08vfYq+Na14nojB0jBIe0Gzx2KsAo396Ik8wHUIqQdhckdB7nOdnnuQhUeFCv6RO0Gnm0R6MXyDJYGezQYo9JfDksn0MrznQAnIw401KIhqHfeIvuec3yXw+CqE7JSQMCCb8ET5qRyZTYKlXwtICQ4LiDWaZ74jBLcQh4YcaqM0tj22RxHPkVAy3pLvA9GG0AIco57MR7pFzKHHfniXNaJwH0821TEeE07kJ53iDXv7IP9dl5L7xKMKmVTBLSMnqFNZaN9Uk64TpR1xwTCZpNxjlsEg5SPURb6O0b20D7AJcY37090h+11GnfaiYBdlH385n0BtNhFEYMfXqCmEBEoJeAn/WOE8mxglvcvpQSI7xfHKfK7UcqACLwvPAc9BSRM33WdBtiDrtZdg2cBvUxtdR2xjIDRivSF39xv9CL3uEbF1Flps1jr8FLSeDW3zVylThY6gLrXeeedly644IIcuYX+tX379ubmDFynbD7yyCMzoMVYAWLRFnNk7733zjW04A93eEX+EdXFuAOU8RvZZ3Q40ZUUkvd/vonuqkXhVzN31b5XClQK7A4KVEBrd1C9PnNFUEBFtzRwVFyiF10FXY+60QB6z1Vmo4Fi7QSUU+skHHDAAdmrp9ebwuwoLxh/KLkR1OJ4acDEaK65EjEaYihzfFCuTJuIkQgLBcw0KPTk6wHVcJK2GsfR0BAYjAb/XN9Vgy5GQESg0lo/nMcoMWVJ46waFHOleL1+LhSIsof7BBcwkk1P7tSeYIu8Gms5GaE1G0BcgkXOTedMCXLH+oLeq4yLaVMRnKFN+oKBR40ZAH2iEb73ve81a9dwjamHEUTw/VvJoigjlDUlQBDlXZQzyrlSJhkFK6gQwSGvjeCX8ilGgyrv4rrQaRxj36R9CZ7FNnx3nkGkyRFHHJHXDWpoRfllX8s+8zzTBX2HKC85Dy0ZE4xz6mpRzJrUQ1IQBWwiD5uyLR+U9C7HshPg1olmnc7rRLIfcW2DtpYQiGuMkVsCWtDWlER4mDWDSBtACtd76WibglvSz+hB+4OzyujH6MzS4SUPdnq/en5hFMCh9/rXvz7rYs45AKlvfetb6VWvelUCtGLHUPiHMYP3SZdm3KmvBShPxKn8w293K2R8uQeZ9+///u/pHe94R3PDHo670YLAl7zEfAMQo14XwHH9VApUClQKVAp0T4EKaHVPq3rlGqNANOh8NZULa2pobHo+AiQci2kt0cDkN4oLz0Axpl13peI+FGNALJRnQs9j2obX6YGPkVmzGXndDI/vTDFUjKAnnngi9ysaKd200+maCFhxbQSINDLid2lkRmM0Pqs0ztr1w/YcL6MeNDS5j3e2/gvGusZENymdnd6/nq8UmI0CrQAtrof3ukk3LAEd2tP4NiKE9toBWuXxCGgYJWXxb+eygJYykeuIckG+RRBLsB/5Z60hZAzGI0bkY489lgsua8QrHwQFjJyJgJNAkQZkfP8ywsXn+/4RqPI9bVu55DUCiz6npKGRWvbH9SJeVwJJs8mosv3oMIn3xX46LvSFItVbt27NThFAQq4T2JsN0GrVpxJk4n+Mc9aqt7zlLc26QPKDgEykXawJVspt71sOyQA/KtN5njtewlv0EWCB/sOj0JD3dJdfruU8wFVMQecY7QJUAEbE4vvWFrNN13au4xxtqQvgQKFd5gZzlnagDcda6STLQa/19gwAKCIQWf/dgOfkk0/OEVoAWqRIAywpkwHhGUNkHRGRRNkDYCkH4A2iGUkxRNaZpvrAAw805yTjjUOTD/W1GOs3v/nNeVdFUhUBseABgDRTstfbuNT3rRSoFKgUmC8FKqA1X8rV+1Y1BaJBJPgRlUmUnBI88R4NCj3dRghYL8PiuEZcEZmA0kybeOwIV8cYcet6lCqLv0dDyaghjSyNlW4Al04e8De84Q057RGPYLkzYjTm5jvIpcEejeAIZNm+hmGMhGgHanXTpxgxEg1aoy5IFeA3xgQGCh9TS2M6SDfPqtdUCiyEAtHQF9CKgFM78KGM7FF2RCConRyIsi7KOeeKBlkEhpVZ9sdd7jT0lU8CTPwvOMXcYvc868wQmRpBpQioGRmmTIjATJTVpYyJ0TCxhpXyM76zwJS0byUjBGyUGby3UZ5limOkcyfZSzux73GsBbTKd7NN39G0VKJKKOCOsY3xLO078Y8Av2ta+TwBIZ7HunX00Udn5wtpjXE9Uq47VkZqlTLecZN3OvVvIfPJ9YtnAgzQf9LIWIOlfZT3cb1jLWBNgK7QEuBCwAkwFrACMBYnFB/qMHEtfM46znnARY7//Oc/z1E8zA9+k0pm1BvHAHi5j3XY/vCsyG8LpUO9vzUFBDst2E4NrDPPPDPvcggwRXqgta0E8o2sOv7447Mex59ptux8iHy7/vrrmyAZIBjtWmQe/mOe3n333Xnc1ReJfgSU5txtt92W+UedpI5fpUClQKVApUB3FKiAVnd0qletMQp0ArQANaJBE5VeFfpo7HEexQcFCS8eyr+eXDxwKK0oKii91qIpjbMY4aWhoGdeQ8Vdebo1CFpFaPDcN73pTVkxxyvNx53RTMXoxiibjSWigRQ9+NIxAneRttF4jYZJaQh107+YtqOBpcGIFxZFknEiYgTlU699t7tIrrEpUV9nmSlQRmPAr7FOVafuCMYIxEYgy3vbzRMjMluBWfQrAjZcI7guWI88irUCmVceM9JEeWZUJIY/u4Jh2D/44IPNQvL2OwJ0Pj+2YTteV4IkRpY5fyM94vtI5/ju0lC51QrggaauCcpJ/o+RZsqsTvLZ9rk+8oFgBu3HNLRW0XKcJx0Q58SvfvWrXIsnRvl0ks9xfSv7U4JW7FTJukZkCesYz7ZmWAQevU9QMq6Vnfh5Mc/Lr3wTGQNAAagFuAXoxJoMIEEKLE4d19Wf/exneV2khtKBBx6YI24eeuihvDaQpgYP33PPPZkPWNMBrgAUGQPS0riO3fGIvKF9onhom3aIwAHcALygT6xBgBjW02QMWYtckxeTHrWtl1IA/iVSjkg6vonWYlyIymJsABupYWoUKrIO/ud6wCuAR/jEeQNvANYzPwRAGXv0Pe6BP3BkMi/QC3kmz7F+G8Dn/vvvn+C/f/7nf27uaF3HrVKgUqBSoFKgOwpUQKs7OtWr1hgF2gFaKih6wGP0REybcxtnyGLtDbxxKKkoMiiwKDMoKSjMKDMo0RwzTQdlhvYjkKLRpELOea7XcEIh6sZoETAqAS2NwMMOOywrz/THSAtAPO9brOEWQDINRoNd72Q0uGOUhHQwkoL3j17/ToBWNExL45TnGB3nTkYol6YgLgUdFouetZ21QYFW8sc53s38hqedE0YJcJ+gTwRAInAjgBJBH2WYoI4U9hmep23TId3ZjblkAXcjsspNKzjuNvWkrtEO0URuX+/znP/01/nJffwfgT7BqQj42AbXxx1LIz2iwyCmHiujPC9AEzmtBM9MCTJiyyhd74nrRjuO9ZpW8ol3FDyUTtLBvgtokT5OmtIjjzzSTK2LQFkJnApQRkDLd5YW7lbJ2sQaQfQJaxs1tABhrP9joXTbNPLLCD/HlP50ktmLObPlS/mHYtxGEvJuxx13XLrpppvyRgU//OEPM6hE/1yToT3Xcx/HDj744ERUIYAUkTas7/xvBA4OIsAQ2gXQokYlfQDwAqgCwOV6dIP3vOc9OT2Uton0YnzQEwA6mBcAvlHXWEy6rJm2GlOzv8pUo6tXdW6w/jPmAE2MkfMdvoDXkUcAjcg6N7lgXsjfpi1yDp7zj/+NymNO4DizRqI7ZXKM++GHJ598MvNdrPHW1YvUiyoFKgUqBdY5BSqgtc4ZoL5+awpovPHdKsUChRNFBCUE4wPFBU8t4BWeWZQYDA2UU5QUDSC8fCiupuKo3MQoC56pQdpufKKREg1Wj9sez0VB0kASfMPTjDKtQWIRaQ2AMlIqGrnlb5U/v+kD7WA4cEzlTHCqjF7w/3jcSAWNdehpXbMYHWE/Y8RXCX5pTEWjFCOlfI/Yj+U0vuYzB/v7+prRftDIuh1GyZhGCq1yxODwcBPsiIa9kSC9M4WSmyDB1FRzt7kImBjJ5xjzXIsoC2w49qYrcV4Q0TGA70z3cOcv+76ejDlBWt65BNHjfCrnjBGb1s1yrsFLAhVldEwETpA/kd/th0BIjG4sgR3+j3W+2gFAyhrBDv4n8oXISKJV2DVPueh8U24pF+mX812AR9Akvl+UA9wDfeA7d5q1niHHBQyVs3xjrFoHKfa7fLeSZgJa7oJGn7oBJDvNeQHPCAjFFE3u5xxRIaTCGaHl3ONao4GdV/YVuijvZwPbpC/zmnUOUEcjHnnBWkcNRoFM2mdO5xpRM7v6lYZ5nNuR5yLgVYK1jKG1jlg7rdnGPRwHjODbNc7+6JjgOGAcIBPRNVxLWhnRMES4MfbwB84NahnR3psPOSQDUKQcsq7Dr0bo8M4nnnhiuuSSSzJgRXQPfI2DiKiuO++8M+sG8Dn3cJz20QMAwN75znfm1LJjjjkmA4T8cT+0+/73vz8NrvX0dGKR3XreNSSOW1xP1Zs45m+dceo2bkYjH9Cmc1yHnjILvmZcc3H+kV0zc2wyzwEBXuXM1NQ0eNpIrWmofHBuOa98RkyhVh5GHSISvpTLniv1h1ZyA3oov1vRcbcOcH14pUClQKXAKqNABbRW2YDV7i4PBaKBqcIVjS6MAsLE3S1PJRpD0WKv7nSjhw5FX0NERUxlLBouKlEaU2V0QOlx93rb0MuO8kw/UdjxOhL2jjJPtJiGRQQRNCQ4VxoipYIWjVT7Ew0u6ILyGQFBIxJMd9L4LhXEaNDEqA0BsahktlOoWymWPLdVFErZ3vJw2MKeMjkDorrLHO/lmLmrHMYUNMMIxMCErvCiO27KAxzb8cILTYApGx79/Rl0FaSSRtwjgIWhaWoRzwIgdYt7wSyMRFIuIkDp3DLSRqOHbxR8+iNAuTAqrY675XcBlVZAVpQB0YiS/gJaGoDxGsc5gr7Mz9kMswiSx+s8HmtUtQO0BJ4icEF0C9E+8Mn27dvzN+8Nz1oM2fZ8htE+AjKCPe2MRnmVd7T9GDlEexHAl481MOO7KdNKTtJRoAMgguiLCYZH2kUeEHQjYgiQBrqSAoVs552db7HfvgvnjJhtN0Ns3+ssPq/83LRxYxNEE6CIQPnY+HgTWDXyNToiWsnt2BfXRwFCgTrXK0F8xg4AiLVWgIRzrMGse67FAFjsNkcEFNe6OQEgFzvWQRtSEu+4444MbL3ugAPyNURSnXDCCemqq67K4BXAHseI7EIOEqlFoW8LgpOaedFFF2WgEaCLvgCGAYwxNqQ40g/qM9EPADWuZa1mFz3aQ+4Oj4ysaOFlRGIcc9d3jxmFHfkujpG1Kq1n5f2OLXSQT1wTGP/RsZEZEGsqrxNer17R29s37RCcAbTagU5Rz1Kf4dtyE9ExUPKrfZ3vIDkHlW2d5sN8n1PvqxSoFKgUWC8UqIDWehnp+p5zogAKixETKj5+qzipyGvAYLijoFiPg+tVWLwGJSmCPKVRGQEclRwNmWjQqFBpuGj4RPDNZ5m+g/KP4k16AykQKNmAHfRHcI5nmjLUzpjyvaJhRH+iwYmyL/1iO4JtGq0qu9LHqACBPmmu4W6Ehca5Brx0lB5llE9UIPX+zokhVtjFUzOpXhjtMeKE8WS8jdCS3htmIgN5DfhAJV+69sykvgpEjo6NNWsicY+RF7bN+PJcC+U6LoJlnDOaI3vVh4czP5iSwfOZJ/Ad384ZgYcVRu4l6U4EjaSffKvBqIyJRmGcTwIORkxpTEaQWQBIAJH/GRs/rQCY2Qw257rySMOvFZGiMck78lwiXoiYIaoIvmDTDIxSUrYAIbwnRkxpHMNXPE8ZHIEkZQH9kq/dwdXokNhH2uf5ETwtd1j03eJ7SD+cBDgpuF9QbEkYpUWjvj9zC1CLaGD6Sr0nC5YbxSddBPRdF2brK/fEyBp+UyeI92Ws9v+938sp9NQZouA51zvns3ydSX/ld4zCk44RXC37Ibgg+BGBEuSQqV/yk+movp/psIL33A9wRFTV448/ntdAjlHviBRBACr4g8L3AFe0v+VlL8vvBJ/yAeQCoOKdiSwE2DKF8Mgjj8y0Zz2Fv6mBRA0twDTGh+NEdRERBnD1rne9K4+RoB39ps9Ec8NHrM1P/uIXy8VK83pOnGtRB4nrOe/nWHCNwJORWHwLOuvIcG47tkbZMcbMzSx7+qY3m+jtndalLMZvhFWj0TOdjj350l1eo7yL/O27KFctAq8sjjqV+kgn0LoE0bzebyOzokye10DUmyoFKgUqBSoFMgUqoFUZoVKgDQVQiPXWR0U8eiBRQLlGxQTFGCUOxR+FCJBLgz16zqMhxuNjFEWpYEXjNBpYMSLLNlQoY3SDKWM8X6CI1Ah+491GARdIUgFVkYyKq4axymkWII1Gc7eySEbTyOI9Xl++TzSIS+VRBdDoCfpM32zD66NSrbIaz6mIlu2vVuanQojRgG43bxFaaAT/GdGWQaSZItPuqGmqKfybDdCZHekYtzz2U1O/SR+aSR0VBKHduDV59prP1HkTDOX5XGOtHeaB4IGGNrSH70yLNMpsMVK2VsO4RtAImgjg2Hfndzk/4ru1A7SiAQXPCywIGJYROp0MtJKe9LcEtlrRPBqJnIcvABQw+E07hX8BZb7zne9ko55oPwFOZav9Vd4o7yKwH+ULz4GPaQv+MrXWdiJN4XlBbvqrA0BZGmWHz/Dd5V8jSJSXi8V/5bgo96C/YDbPBmwhUgj6AWrFyA/XFvvM/8zlTmPuOkf70IdvgB3uf+UrXpGohwadqUFFdJ1gYwYfZlLOdfAIfrpOyhcR2IoAL/RTrjjmgniM6dve9rYsO6jnxftSqJ5xQ94AtsM/gFgAR/Sb36T4QTOizUj5410AowDqjAa65pprcnH3/fbdN6cGAnYB2NEXUgh5Jun6RFVRKwu59va3vz0/X+Duu9/9bm6PSERoYWqtYD8ALsfpE2uvegbfRIVde+216Re//OVisdCStFMCWvKl48y4M16Mlem48lB0KEEnaGjUr+u4oKZRXOoR3Dsw2J95d2pqOkVRp40yYXR0utyBgFbJ5/KTkWEl4Mp5o7SijJaQ3czxSI9WAwBNon7SaS4uySDWRisFKgUqBdYQBSqgtYYGs77K4lJAT53KhqCPRkwsnItyQsqCu9mg4KIY24aGkEptOwUmGqLxeaWCpDLkG6ukaWhaIwdQwfSaCCjgKeaPfuI5Nh3EgqQxQioqchrZ0bCLhggKp4aQyq3vYR89Hr/bGcPRELKPpldpqAmEeN7nqBxHGsWxjM9cbQrlwEwBWwwG6EBkFu+gks44MrbQIEdSjYw0jXuVdIw/U8+I0LLYLfdRw0WjgmfkujgzXnLa1lsuX3IM49IaKEQnWLcIOsMD3J+jH7ZsafaLfnMP9xOxw32tomkWd2bv/tYcA+mnnHDexXQbj2n8x+hDI5GkeytDU3nVjMZbhPo8giOCpiVFoyEoDxpBwbXISXYSA4ABzAJcIGImRutBE+VZKQt9X8GmKGs0nKWX6WrROKZdnmldvhipFeV+CbJE0AxZbh24GG0TAdv5clorQ7qU9dEQ5z2I0oKmRA6RfmgUpZFKGvyC2r5Lqz7CY8pTAS2PZYB8dDTXiyKCifElbQ/gR5oib1x7OC/AwbOkj04KzkeA0bFmHAQi7TtjC5AGzwi+k9IHqEUbRm/xW6cK9wBCERnFTpDIN/rJeY7rhDrqqKPS9ddfn8+/Yu+907vf/e707W9/O4NOgC7ILYq/A8iSMggdAbbYYIXIL96fKLC77rorR3vJf/A0EVrUyjrkkENyWiF8A7AFzxOxSDoi1/FuN9xwQ3rqV7+aL+ssy32MYVzr4zzlvZlrOjWgr/PVKDrG3Ghdo6wE9JX/8gFjabRX5qPJ8QxcPv30dCF/xoX5y3XTzpDpjXoAtNQFlBPyPP2TvwSXnHMR0NLxGOd9t4CWMskB8X24X/neTVvLMqD1IZUClQKVAqucAhXQWuUDWLu/dBQooyYiQIJygqHvFs0oqPwmJQFvOfeiwOp5jMAMipyAQGnYqoAJCvl2RlmoFKlgxRD/SAmVQK53Nx36pNcb4weFHiVcZVEvM8/i3aJC5rvrYS8VvdhP+1qmtkRQrox8i4BSK5rQfgTTNKS51igA05JiqkA02mK7qw3A+i0un5pqRqkReaBxKG9pVDCOGFD/68knm2lansP4Ir2F6IqR4eGXpHFlEKXRyMf4E1zg+DnnnJNTc3Ktl5n7iHI49NBD0xVXXJENiwj60gcMNba7N1II4wV+O/PMM7OxRzFkAFajaZZuVq+MltsBWh43Gs50Kvk/grUcawdoOVciEKSBXRpazsu5UgZeMCqnBGCicSjYwzsZscGz+I0xj3EJsEXxbO4zekjQLM5n+bEEtARE5C/eyUhC30+aAJpyDDDVaFr+t+afoHApOyJ9aDuCNMwFjOzpVKje5tycK029vuSPeFygmf76PM4ToYlcJx2OekyAO9CD642gFNSTF+I7ln11Hgtc6EjIzpSZNEsALQqa884AS4A/PHfjpk15fitrpH2MemP9MfVKnoxRK64R9MuUNM6ffPLJ+X14X9ZXziE/cCAxtkb9CG7RNuvz2WefnYu+55qCfX35dbkfcIz/AacAtPic9t73ZpCKNnkm6/pBBx2U6UlkFuA9gA3H4WHuB0QE3KIv8DPHeV92n3SciCyjODxtoicQvQVIBghG3wG8rr766vT0M8/Ml3WW5b4IQkZgy5R03pf5ARDI2EMrgU13zjQdGBoxn40kV16oc3DeiM3pDU52zqSrb85tQmvagg/5//HHf5Tn8sT4ZKZFdAgoU4yK45k6/+IcE1xrped0Ky+jjlHK4+h8W5YBqw+pFKgUqBRY4xSogNYaH+D6evOjgAaRdaBoRWXbFjHmqQEkYCS4YmFslOWo/ETlKBoSsd0YEdDOwyfYpXHbyhjQwDOqRo/qtAdzWkGn7xgg9JPz1oHRoIxec5XW+D4RoLIP9t/0ED23kX72e7aRaee5NBpL44o2PCZd2tGZa6PXd36csTLuIqLKKATAIujMu1kQ2ZQXjAc8/k/85CfNd4d2jPkf/uEf5rpFAEqkHHIvIBeFi61/xViRCkYdGA2Oj3/849no4pi1sTCiP/axj6W/+qu/mi4mP5P6Y5QGoNtrX/vaXDD59NNPz8/nHAYPz6Add2W78sors3G8Hj7yueCQRlw05jSuBCEif5tCp4HuHBBsiSBWt4aYc7Ud6Gs7gm0ajK3ap6+CKkZOIXdI34JnjN7A6Adc93rlRgTsS9oIpkU5pCzAoIVuyDTnPe9DRA6GL2lhXGtKLM8xyoO+CXpFWStdoudQnQAAIABJREFUlCEY1wAS8G3m+cHB/D6LAZaXAGGcCwJaRk4pe+kXEVoUOrfmHWA1aXfMN4Ac6xhpUMd1KD5DUCHygnI7R03NpC1CQ54JzYhQ5jmAF/0DA5k2RF2aau+aECNwXFeioybK/ijX5DOAIgB0U9kYa/p22WWX5TUtR5g2SMqe/ihnKMYu4Om6IaDJ9bSJrEQmveXww3NaIu9kfTLSD9nBGKCMd4R3eDZAPjSH1lxPG7w3x+Dx22+/PdOdvtEWQJwRQtCLmpbIYFNduZ5daVfyBzrqIIN2zEXmDE4J3jOvKb29eb5B4+w0GRnJTj8ARHgXUJB7oRnpl6SuMnbQh+Ncy3OgC2PChzH65VO/yNeNjEw7YTi/devWfM101NVEuummm9L42HS0uIC4cznKLeWFfM53lD30o3QEdJKjUYdTtxPQiv8vhpxYyTxS+1YpUClQKbCcFKiA1nJSuz5r1VBAhV5ASwNDZVvwQE8f/6MokUpDCLyFZjUcVGRUYmYzWKJCH++LoJFKValcRUCJc/RPo9EUDPqKZx1lm1QH/tfYNPxe48N+Ri9sqYjF/+2vRngE2xz8EnBqxRQqzKVCyXGMxxjhpbKocabhFY2k8hlln1cNY850FINSnjPaT4OISAJSXogYIFqAiAAMTOiOUXvwwQfnsScygPGnjhoAGQbFtm3bchQDkQkYbABc1JWhDerNYLxiVABmkarKB17CwOC5GHw5nWd8PLdD2/YP44br4A2MGnYEI1WJPmH8EVViLR7TqVbbuMynv/CiEYeMqSlQMfpKwz7Khjg3BKoFuDTUnMfRqHOezNbXCBLF66K8mQ3Q4joBcQ1Co0OpEwTPYOiSHgdvMd68L7wDGCMI5lyO85XfAAGCAiUYYpQfu9LxLHYBBHyCz+gXkTjwJbzIs+gnAAXALcdITeOjXIw0Vw7SHu1ffvnlGTCKabIazvPhhVb3RAM5ylBTKaWVEbEABAALzDdlI+egNVHDs8lveSNGoOk8MMqItsbHxpqgGf1gPgPMAGYgW3bu2pXXQKJnTCOGRtY/lEaClDHaTV51vYpynevpG2MkWMExI9CMsHIjCmtCMlbQBRAFsEm+ct0DDMHJg0zjHtZwZCBpgfANADvXGnWGDDMSDDAGGnEd8hF+fu655zI9eBcivRwH2pW3WGt5rrW/eD5jBG86jxeLhxa7Hecy78WYM6eYZ9CCOcX6wJgCTvH3H//xHxkIhP+gFbtE3n333XnuUGsMJwrzj3tYn6ANdGOew8scg5aA0T947NGZDUl2ZRCcNYSdKNUrJiYm8w6qY6PTdbz8RJ1OoDzqV8qRmGLrWCnPOtGx1CtKwLYdGFbK9U6gWad+1POVApUClQLrjQIV0FpvI17ftysKqGCg+BgJwI1RQVHxxrjRgPSYaSdRMVlMEMX+RaAtKv4oZyjKKPAYGCia/CYKAeMNjzrKNyln9NVIG9rQmCnrnqgwqvhFGnGf76ohG43RUkGL/XdAWoFzGjwa/QJaRpPFPq4lj2cnQIEaWhisjKFKuTQ9/vjjszGgcZZ5c2IiGw8co1YMPIGRxzHOv+Z3fzddfPHF2VAkMgGjD+ONaKzrrrsuA00YdxgrpM0AVgFeGRUSNwHgNzW4AMu4D2OH59Aexi3RWkYx8hwMQIqEu0MjEQ5rHdBqNX8FJJh/1jkyYkljzOiBEqxV7iifYgROVwJvjhcJpvFcQX1lQAnAaAz6Lhin8C71g5BFbqChkcz9gjQxCiQan4IYfFv7LUZb8CzAA9qyyDzXYTwj6+BNPkYKCpIDRBDJA1+WO0Fyn+AMoAOpb0QcmqqtkSyIqDyOsrGVjCtJL728djbjVhkbDW+dCPRV4A0whx0JiZxRPvNtXTMjeO2L/NTKoM/jMLNDHWsMgAXAFaAEoDa0/MFjj2VQBz70OfTLIt4R9NM5FEFMxzquadLRufPe9763mZ7qMwCEiAxz/fW4KfT8HwuQ277zyufG9TvK18iDJdjqWsV3GZlcOoTiNdLCCDSvneOUXNbL7T/frAmsQwBy0Jd14okf/zjPM0E9gVQdFtQnY43ieu5nLWJNYZzQVX751FPZwcFYEdnLmkE0MXP6xZ078rsedNCB+R50mFNOOaUJig8MDKY77rgj7XhhOiJRHUkdgnsF46NOM1cCdlqjo25S8u5cn1WvrxSoFKgUqBSYnQIV0KocUinQggLRuAI8UeFX6dYji4eVc6YXYqi5E1Q0ZJaKyCr3sX2O6aFGQST6BeWKCBzTzTBC8Hzi3TSyxyiQ6L2O0RURPFPp1viKz9egisBWO1rYZkkfjWKjJFRGNX6sBcN7LXZExFKN1VzabTWu3p8Np4mJHIVFpAuGN+PpzoYYr6YZNXlhZCQbs9Qpcrw/8YlPpJtvvjmnnX74P//nRKrfSSedlFNkMPjh+49+9KO5XhYGK7SGz//sz/4sfe1rX8tRCxgfRCVibFjgHcBsw8aNuaAyPEA/uebGG2/Mc+ODH/xg+tKXvpTe8573pDvvvDMbQhg0AGfsLAZY8MADD8yFXKvu2laAFi9hpFYEtASvrGPGdR5zrjmPnC9LHeEhoCVIEesrxblrvwRIeG/AS6NY4SdTx3gvo/mc0zoUouyxfWWQQECkieAgcwGAyn7yjZHLMwF83A2RaCIKizOPuJ7ID34zB7gH/uRa5gFtAw6deuqp6etf/3ozQiuCIqU8nguDzjb3bUdDPIJd/uacUbnQkyg11iUcGtTTm07LmgaalJ8RwJK/4phxzDHIvDUT/ctvnoscACzkGqJxfjyTcibI41pQAlU+i3Zsqx3t4loBOMnYsrYJavLNuCK/ABlNNxVgFOSFTwTWpHXZv1bOkZLWzr2yv66JnpcG8jTHy4g+5z7fERCdC98s57XQC1pDY6LzjjjiiDxfcJRwbufMJiW8K4AV85wPqeroTABdjBHj6JrOceYY9/zq17/Ougl0IvKL9kkTJrLrtu3TkVxvecvhGdBi/TJCa5p2vTlCa9fO4WYKcJwb0lqwXB5sNeadaNpuriJj5OnIB/N5Rqc+1POVApUClQKVAilVQKtyQaVACwoYTYDCgvJregv/a0ihjGEkYJyhtPE/XmnTC2g2KsGLSWgNyqiQ+zyOmY5CWhkgAh5SwC3C/lEcVUY16Ezf0BDWYLLPURHznaInuTQ4jVZoZcio8LcyxjScfBejLgS0pL+FmzWCyv6tdsWxE6BFhRi9zxgRjCtKPkY6tbEuvPDCZj0bxoCUQ2jimHHv5z73uXTBBRdkg/z8T386G+cAWkTOuPMlhZQBvYhYEdT9yEc+ksEqjBnScj75yU+mv/mbv2nu3PShD30o/fDxxzN4Bl/BY0TlcD/RE0RsAX5hkNIPPPmMJ9cxfwC0NEYXc86spLZaAVpxLuc6Rb29vxVdECMKNJScY8sFZjlHY2RJjGLlvPIzGv1eT8035CWbBFirzfcqd88UmIryKAIbygPlloAg8hp5Z4oXz6H2Esfgb9qA7+iHQIhgF4W54UFAXa7H8MZgxnhmrii3zjrrrCagxb2mfZZgk9dHmeTvdutDvKeUZcrPMkrPcYm0hx6kCAMgMIdZB4iSYX4po70vrm2OoaBWBLMyWNbXl9dFr4NmOEhwmhBxOToTGWM9RnfPtdaYjhLlfORdoxEFGuKa4BzW+XLsscfm5wKuA6zwDqx3RJmWzpgypawEheP6WdK81RiUa2M5lhHIiOcEEiMQy7XSejUAWryP6wFrDmsQ9MfBktMEZ/7HiWINNcBUeIY56cY56iGONWOS51FKOSWReUjdMfgL5wcA5vMvPJfXkL322jOvTcxJamgBqE3vHtjI4z+8a+QlaalRbgmUlzJ2rmtEu3nKe0X9SJkQeWKuz6rXVwpUClQKVAq0p0AFtCp3VAq0oQDKjp42lGZSKlDcULpQ3FFaUO5RogiLx0vN9YTKW6g2Gl8qzIsJtpQKFf8LwtE3jTR3YUT5FAgRxLKPUenSGGgFZPEeKrMaBXqhVRqN2Iie/07gnn23Lb+NirMtDR6vL4dvNjBorTD70OBgNsgxTK3rcv755+f/MSiIoHJnML6paYNhoQHKdURofeUrX8nXnX7aablWFjWz8IQLgLKjITtwWfuESI/TTjstP4dUD4rvfuYzn8keccAqngHgddv27fk8Y8WcseA7/HfcccflvnMtQBzHAFlpk8gsol/06K+V8erEo/JynG8RGIkGbwQDBLMi4OC8XkraCagrC2L0mDxmFJB9c94Swcf1pAVZ+4j3MFLD3wI3MX3Ld4qgDvxr28odnk1UFalN7mTHPYCmgoXIRD4WEYd/ifaAP6kBRL8xvGmbKBEij0x5Zk584AMfSN/4xjdy1JaGqoBcGfFUjkXpMIjnI21L0MT/I5AvD3hOQMuxYW4deOCBTcCE9yBdmDlY8pV120qHhGsX56H3hpli+9AbIAHAAfoCYtN+b1/fS9YIrtPANzoqvrNgmmlagj2twECOCd4jV4jqtKYVY0r/qB/IGu390iimRs8GJi50jY7RWNLOtTGutxwr11rvXcr5u9C25THmE0CWOzRSTwvAdM8tW3JUII4Rxh1Qiugs5hqODIBidKoDDjggR0YKaDYjBycmMjDK+oDexZwkRXF6w4G+HNU7NDSY22d+M/7WjBscHMqF+UeGR/P4C35Kf+lr2mG7OTYbjRzDdoCWemMc2076z0LHpN5fKVApUCmwnilQAa31PPr13dtSICvtGzZkhR8ly9B6bsADLGiCUkQ9KhQvjuMtRIkR0NKwieDLQpVlFeRWHmDbxljJ9SZmCtXSN5VnPcCCCtHTb5tRIS+VN59fAlC2q/dTBTL2t1Qq4zUqtX7H59gv32E2g3E9AFpjo6OZJy3Ei0GhsW3NIMeD60gBcqdCjsMbRFJ9/vOfzzz+hx/9aLr00ktzDS3Sr4hOYQ6wcyFecGrTvO9978vPw3gA/LIOEfdgxBBxQ7uf+tSn0v/8i7/IRo6bDDCHqO1FRCNzhes45y6hGDqkleDRxxNv0f+1KqIij5agdzlvvDYCQ87z+B3nYydAZTHoGsECjUP7KCgTZZTRF9TD4TggqOCSc125w7e/YySR/Y6AliCMoJrn3EGT6EAMZwqGw3tEasG7yGj6QmoTgC3zAoOZGnGkHLrTJgYxGxgAdjGX4HVArHPPPTcDWsh8QTdrUrUCYnzHOL7lOLRyIJRtuSZpLEdQk3P0RbryPsgD/qhzBEDH9YDGFuOPzgh+Q5cSkHFcaTevh4ODzehBaELdJEAGaJjr9/385xmwNjJLQJsxkkbx3WnfaFyj7SLfSxd53PZ4VwAPxph35V6fSQqzwIvjE6OfSoAhzsNWa3S8PvanfA/XqNnW+XKNiv8vByC90PmvQ4u1gLFAnjOXrJe4eY89msXgBa+IGmbewCdEDPJHO8wnaAVfGG18/wMPZD4jYpeoL4rBu2vpr5+eLuo/OjrS3FmTtQ3engaw+vJcpyh8lBOlbtOu9l83tIk6USmDuV9ejuBkBbS6oWy9plKgUqBSYH4UqIDW/OhW71rjFHB3QI0lFK+ykCh1gfAyYqSjjGGMmz6lIqWxsdjKTFT2VaA9Fj32vAfbimPAWBQeg4WPdVZUwErDOoJI0Rjz3vhOGhplGktU6ktQSsPOa1D+9NDHKJRWRrvsN5vRsFZYtJVx3DdTOBwwCYUfAx2FHnpgoJOagecaQx3v+EMPP5yjnwS7MOoxAr/61a9mvv6v/+W/pL/8y79MpFFRgwZjHl7+8Ic/nGtfkVqI4QhAesYZZ6TLLrtsOhKjtzeR9kO7ABQYHrndr30t7Do1kfsF0EVbRFRg9LpBgTXquAbQAK/7Wge0WhnBJeDhuJdz3f8XW6bMd74wbhHQ0ohTBsb3QPYQoYXBB58JcrWKUikBm3bAQZluaLQWEbPU6wJYhVf5Jt2QCEN2J3z1q1+dwRuMcOYQdeAAeYg2Ij2PeaRhSgHyW265JQM3ADUPP/xwBngx0jG6BZKmDere5u5q7YCRdoBXK7nW7lojnuJ56wKV9yAL6AtrASAy8oIoLXlJmumMifJXOc210gNAy9Q5rgVEwrFDpDLrzBMzqY06g+IYGXFbjmd0aFjvqh09GAOu4b2QPYcddliOkOY4souxvvXWW5u1LR0H+gyNplPTfvNZyDrSanzKtbScWyWg5flOfDHfObrY9xkhaOo/4DEOCcaQtWK/fffNEZLMKWhBhNW3vvWtLCcogwCoxR+Rjuoh6Crci+PjxptuyqAyABcpykS9U6MNx8e//tu/5Dp3t9++PQPV3A+oxhyejpDsyevM+Nj0DoeOBd9Gf5Yyq9Rl5ssP6kHqMVF2rxR5vdi8UNurFKgUqBRYCRSogNZKGIXahxVJAVP2ULRQcFDiUIatp0WnAbJM+7KGiqCWxkXpze2k7HZDjFYKcTxG3+kPtV8w4jAyUPY0PtzVS6MzGhlR8SoVO89F40MjIRrkJbjWzrBT4ZS+KoIlDUqatTMIuqHdarumlZHTO7NDGeAQPIhHGqObmiNEWL397W/PY07aDQb8T37602wUmH7BDm0Y7YBc8Otnzj8//cM//EM688wz8zHug88FuDAuMBaJgiC18dprr80GP8eoXwLY9cUvfjGdd9552eN+5113NWsU0Q6GLkbnJZdckj772c/m9ER4jnO8nzuPwbPZuz42ttqGaVn6224+xvmwGPJlLi+jcWhNpQhOlelvXENhZ3gOY1YgyFQjDU7vM1qlTNHzHcvoUsF8I3JyzZ3nn88gKXOCbwxv6EVfHnnkkQyikjYFDwLYEmnC3OCY8hLwC2Ob+zjGPYDJAMLu5qcxG8GtUpZG8L4VUB/b4Lx/EfAQNDOKTbnrs3QqIOMBGngv1yaAAGgD2EO0DMCPtHaziFbPtK/M2bzmDQ6+BLjzWURwAhBOTk3lAvSAZtzrJh6OZyvj3nfnW0dSO2CNd+YawDmij3mnbdu25b5ZaByZxfjyfCPLuM41rxWPl2u169Nc5sNcr41z2nm80sEP+AC9x/IFgIqsA0QB5ii80dF8jv9ZDxgTHB6sT/AI8wxA+Iorrsjkki/4ZrOQm2+5Jc8xorgAuEghBNhizfnlU7/IUZQ33nhD3lWT+W1NOMa3v38g13icnKAS128ALWWDuo4RWoulW8i/OuaUTQJpK31M58q39fpKgUqBSoGVRIEKaK2k0ah9WVEUiMptVIJQzlGQUeIwzPjtTj4oMUZ3GdW1FICWSlgEO8pjGGEYGiiRfjQM9Zy7w5ipGO0M5lLp5rnWiYjvSTt6bwX0yig1DQoVQJXOGKFVvktkDM+1AslWFAMtQmdKJdh3trgy0VHQl+gRDHFozm+AKaKgqE8CoEVNGerbcB+GOqmE7DRoDSsKyX/hC1/INbQApyI/AEJhlOT6Jf396dOf/nS66KKLslEC/zAPMJwxkDlHOiIpinyYHxid1Ov6zne+k4EyjBzaialH9JsIC2r9/NM//VM2QtfyJxpRJThbglMRsBBsiKksnl8O49sxsY/2Z9qQnC4SXgJaOgYwdLkGwxReouizaYLwJW0IrsSaS+0MQp8T5YjtCZARQcuHqBCAFiK14O/vf//7efc/Ij4APQCl+M0Hgxr+pQ341x1j6btRSfSXucJGCgBGrg9R1gt+lUAT1zh+8XoBKt+nrGMV27PGVKRNjAqxr44XbVNjiOhJ1gPemfclVYz7eB/ALduIqfKRrzifQaOBgWZqYgQNoAORy6/aZ58sG6AjwBLtCYC4YUmc36WckxZGofmMVoCgY3LKKac0I+O4H14gKojnCi7E6LlSvpTzsFv50woEi3My9t33bAV0ribAQ/7Vucf8Qs6jc+BIoQ4jvAKgDD+wVrCGsAYRBUkdLRwwAMfWP1M+sJ6QLgp4RZvuYAg/cS102nOvLTlKkggtHHbMc0AzU9mvufraJkjmfFMPiY5Ka+6VvDiX9SfqKvJtnMvKyNU0vt3yfr2uUqBSoFJgpVCgAlorZSRqP1YUBQRdVIZU4Eyt4bzKkDv1YNh43BQL7jdaYC5KUidi0JZFvzWADP+PSrMROdEQiEVSOz2n3XmBK85riPJcDRCeF2vaRKMoGuPRQOd99MwvJq3m+44r+T6Uc1K3MBgAB+A9lH/ohsFK+gXGOIaEmxUQFUWUFp5x7iEdBG85ABOALOlTFLrG2McQZTxPPfXUbDgQbUEqFkbv0UcfnSNTeAbgBIYyxjHGBn/wAHMCw4VILqJCuObiiy/O/TMaSyAUUI5r8cZjlJDOWEZmrOSxWK99EzTg28jVaOi6g6V10twJDUAJAAlQBV6w5pF0NBI2yt5YA8njHLMOoICS0bLwEc/n2UTukIZGdBa1dqh9deWVV2YQB57GuGZzAzdXID0KfrUmU4wOE0jiPTHev/zlL+d2YlQucy5e53sJPpUAXQTkooOiBMJiP0ojmmd4nr4ZqaQRz/+kGWP4M5ehhzve0lfXkmiQCyrStrWvkM8ZxJi5R6eFct/3fu0BB2TgEHCD9EaeZVSwgEI38ybWIvJ66BJLAih3AMNJu2bcANj5JrLHNSr2sYILs1NfPcZI2ajDOH5utkBLAEvMY6IYuYc5QBvcx1gwD5mTRF2xNiALSIXnfyPH4WnGktRVwCzaok31LMaP38xxa0aStgh/EfVJv+BfriPlED61YLwOmgg0yjftAMlu+FO9RrA5gsrx/qrPdEvNel2lQKXAUlCgdKJEvSTKRY/rKNL5jOxV9pcR89G+i/pMPB7fKeo55btGZ2lc87uhSQW0uqFSvWbdUSBOKpUVwSkNcRUszms8MdExFmINID3tgjcaIwshKsqa0VW0IxDEbyPIvEbDk+daO8Roivn2IXrOBbRUJgUjBLRKwVlGl2igGvE1X0/5fN9lNd4HzTHeUOiNmoDe8FpMJzUllmswMjDqSdOgphpt8BtDg2iZaBDQDvyDkc83/wOMEeFB+6Qs8eH5jB9tuxGCkVe0D7iGEY3XHQPFsbef8CGAFgYPoADGNimPRJHVz8qmgECWhqvFxE1B5jzGJ8YrvAOvqCRRb5DIHXguRrTyxoJTph9yzFSxGNnE8wSdBHDgZdPiMHrpG8eYG4BUpB0CrhDFSDF3dujjGr4xrjG+AWDpmzsixmglZTeGNvWoMJyZU9xH35gv9iECWCqMRgqVI+vaoAIYwTyOldFaMSIsrlURADJymPt5LvOMfvLugg7MS8Gq6BBxTJXlgl6O10B/fxN0dn2MKV2p0chg+2te85q8Tpn2zjOgHcc6fcp1IQIP8pF0QXbAZ4D87ujLmJp2KIju+lhTmmenPrQWWNZAEayEB5DPzD/oC73d6RD+Yi2Abxgb5gLrBW3xzTlATuYm99E2wBZrA9GTfBhHnYPwp3LGHXxZT5ibOFSYs/SH6GQ+rDf0ix1UnbccNyrQCFCOGRFWRiN24st253Xy6cwsr6t6zXwpW++rFKgUWEwKdALYXfddg70+ytQIXMX2upFz5TVlf+Lz1Z3UjWajQwW0FpNLaltrlgLRaNCTiEKE4oVyhrGGgkUEAEpenISlQbIYRKI/KHIlcKb3WsMqpljQV5RFhEVZFHeufYqAlh7UEtDSe9+NINIQi5Ftc+3TerqesY+RcTGaQ2MkLhKMt1vaAyBwL/ygkUB7GICCinpjNEhMsdUgF5CSvwQOOB+j7DAuTCeLz9TTE6NtMHK5H+ABw6d+VjYFZgO0LNJMVJDpb0RlYcwaxQH/RaDKOk+8dWxb+Wn0EDwjWCPApTzjfyMvkIEY2EaA8Js5gIzh2UZWYYxjIJsWZ+qdqYR6I10DeAbXCG7Bq7yb0SgR3BXk8Z2cP9FDGR0dUWFUnsa57flSgXS9UY4KBiqDAQEAo6EJ6WBGtzH/BRTLNiOgKBDQlDszBbZ9L509ggdDGzbkMWL8Ad6p6+cOp3FdmFU5bTQy4EE7ZeSuETd6jxlLflNT0DVRWUSUlpHVjA3vEtfNlT3Ldk/voBEgIfNFOrrOwzNs/sFx5jLAMHOLSEidaFyDDHDNQe/AafLggw/ma/zgyGDjBnQm03zld54HCEsbApikrZNaSv09zgEo8xzWDNYq9C8iLmmL3/JJjCyIIK2yab5ORmWCoK6gVjmX2kVH7J7RrU+tFKgUWM8UiM6hVrJJvdx0cNdZU74Fs6Ie04me8TlzcSLM5RkV0Oo0CvX8uqZAq8kkaAQAgNGDQoUA0NNtpIJGBtfHKK1uAJ5uiG4EgIVZMRSmd/mZLsKrQYQQon4MdZQUUHpbu3lOq2tQ3FTmTEeIYIaGXCsDLLanYNQQ6wbdn2+f19J9jp8KdDTSNDpjNJQeangU4x2e1diHj7mWyBWMAtrieo6ZDiZ/m1qloaCxLy8KdGLQwItGemgwRGCYfvI800LgTfrFfdHoWUvjtpbeRdCJb/jKAv8C/qSyUj8HwxID0+gJI6jgHRUkZSLnTFuNgIoKlvwkkCKob3Qhx5XL7ugpyEJ9Hfog39Nn+I+i4nwEWgR/BcnKfsjD1vRxnnE81uSJClw57q3WlRilpdEd1xCNZp8jDaI302uMwPVaUovZoREAglRP5zhjJr3Ldak08gUU83UzES5e47d96entzSAUG0EAWlhTKe4CPNtccM3kGvmllddYoEO6U5gc8MQC97zbN7/5zfwoQXr4opsIsbU0V+f6Loyn88C5ZcQV6YWkmpOmS91EwFwAJdLTAa2MbGS8oDUgItdTL+vRRx/Nqai0ob5C9CZtk3Zu9DvzlB16WYeoz8UcpQYX6wop76wZzF34CZCWWpFEBBItCa/DP/TFGl3yu/PBOSzQOVdAq9X16ltlhJY6jmNQRiPMdWzq9ZUClQKVAotBgVJHKYEuHdZ8sw6oC0XnY6k3lPZdq356fwTGYl90dKr/lG22k6EV0FoMrqhtrDkKRAM8TlgnoIo0CptKt0AXChzKlgbaUsViAAAgAElEQVSKyrkgxGKBNrYfo5roFxEHKHIIDRQ+wCzqUqD0ubPVQpWqdoCWx6MHPNIhKnVRmOmFn004rjkmW8ALmQ6iUWuEBDSNxdY5L+BonRx3JIPm7oBGe/By3G0Qo9B6QPAVRqBAKcp7BE0FHAS2BBocY0E25oWpsvSHvmF0wqeCZra1APLUW5eYAoyRPCiwxdgq2/gmYpV0IgxRNgNQIYoF4AVeHHN4IoKoUd7aNs8RsJC/BXL4H4Pa9oxiBMTi+RjGPJNnwHNca1qTgI3Fy/lfYF4Zqwy3DhDylN9EQPFMox6Vg1FJUw6W/N0O+IrXc41gcbw+AmP2zSg1aOnughaE5xy186CDQJxApO+rDG71HPtBymEEsznOuHKM6LXBoaFcm4/C+4CZRGgpo1opqSW7RtrzO6aj6xzimAAFbTOe1DWjnpJpbbR7880353MCd/LrEk+RVd88tDXVVAME3YLNENi9En2C+eNcZzMFnCKMD/OLtQOaC2wBpJLqvu+++75kAwmi2xk3wC54XJ6ljpYpwIBT8CxRWVxPqiGRf/QDQA19h6gxosWQN+yCSBQXKeyOt/MnGmOuP/Jyt7pZNPz8LaDld8kAcwXNVj0D1ReoFKgU2O0UaKdfuM6XtqByn+/oHNchFHWuVm2XMrSVrRkjtNTxZiNUlLHa062ur4DWbme32oGVSIF2yocTWGPe1A2NAkGkMiLLCJrFMtYVNrQbAQu84RiRKHIol5zDw4lnntpeGAGL4aFGaVNwafRFD76KrNeU9Iz/G9mF8OSjcrkS+WIl9UnBLr00ovWqRAPO+jhxYcAAJZpFY8/Fi3aNpJDPBQwYKwtu06ZGrB6VaORqWFtDRUPFiB7uwUjB+BGY4ztGjKwkete+/IYCyjE9doylgJbyQEADAxMQxfQegUz5QOBGULsEtFSg5A3k1xFHHJFlGeATfG9/4Ek2NSDCQ8UMgAVAH/AJmci11I6jjhcAFMYw19AfjHABLucX1yubBI0E5wTETGmKnkUVxvjdTgFsqZwVO31GRVEwyvlcGtXSirFgLkMnImOIXoE21KlzDWFeRg+s/Y3P8DfncrTnzI6UUb5DA9oCPHv9G97QTGskMti1R0CsU8pfBOp4Jm0LYMV3ZuyVba5J1DZ77WtfmyN3AD7Y7ZX74b8IxNb53J4CAoVGTju3cY6R8sfukY4pgC5zHaCLuQ6AyRwCzGTOcR38xW/+GEfTell/SBHkfnhSJ4vgE+AXQBlgFx+uBVQj9ZB6eACltMnzALiQHVxLei2RoaQ4Muddi4wsdr1hfsj/GlatDLCSUlF/ieCWOpC8qj7TSkeq/FcpUClQKbAUFIjyKeocUVZFvaTsg/IqbuSi/j4bGNVKvynlabfAftQB1BG1Q+zDb8nl/fbZb2opCFrbrBRYyxQwAgVFDQULRQvjCOCIbyagk05vswYd/y/0Y90T29FDjdDBcEFRxIPKccL7iZDgHMo/Hk1BhPn2Iyp/UUgqhKKRoXAs7/FavlEAK6DV/WhomMlnGoq0IO3hTRVsDZRopHIeg1zjQkCLNuVVjAF/YwyY5sEzTOPQOBWoMFUFQ1rANQIBXM8cgUfL1J8YedY9NeqVy02BToAWPECKH6lGjDHREvADH8FuQQaOKRtihIaKjzzONzLMej2kKPExzZrfGLWkQlFgmufDdxQKh29vu+22DOwAWhHNAdCPYQ6PWyQdh4Ap3AJlvqv9cA4JwDF/4HOBW/434lBFLL5j9DC2Uja9No6p1+koiQCT1ykDTNHj/QWCmHPIfGpaYfy7qQP9NO3Q+StIpfEfQSB+51p3M7IgynvTRYlWO/CggzKgBLjA9VzHnI/P6sSzESzznYyU4/1NaxZU5f14ZnTYMCbWCZNPTLvv9Pz1fF6wWZAQGkM3dIkjjzwyXXHFFbnulRsvkDbIZgroP8w5xpprmVsAS4wNwDH3wIvsSOn4wqcW8Ic/4ElAMdoAtCLS85577skphWxocPbZZ2dHiMYN7QOaklLLMQFq+kZkF1Fbgq3yOGMrf6sXzQXQinM0znHXW9M0XXdNiY2R6OuZv+q7VwpUCiwvBZRTpb3WSgeJUfTI/hhxzv2zOe5agVrlm84GsnFtabtEAMt1oxX1aoTW8vJUfdoqokAroEajxvo/hMrj9cYzSfg7CjUKdMw31jCKgFY7hLlb8uiZ5nqexTNRplACUR5RAjHqmPyxMDfPNZqg22e1uy4i6NFgU+DpZRXQ8poYxcMxU0oqoNX9iGgUq4S7CEhPDWxrkphuKBALnxiJYoqiEVfWghOE0mCkbc85xrbHWPNnxIyRgBgnMU3L6BsjGa2VJcgbQYzuqVGvXG4KdAK0jL4D0ALgAFDH8ARAFQAVvDJFJ0b5KTN9L+WlgNb73//+9IMf/CCf5hjnAaqo2XXdddeln/70pznqAzBL2UzkEAWoieoADOM80Tzf/va3cxQJoJfRoobXO8/kd+WtkbmCc4LA8f44JqWSV3pKWyl8rcAwjzlfnP8CXc5/69B5PfOUcaCmFe/68MMP50cyHtCPP9csFcYIcLve6DiZGB9v7uzoOa7nXoCErYcdln+z25xzmueZXqxMaMe38R55LaYder/rnZ5k2lPWCVyVtI6A4nLPm9XyPHlAWsFvrBfML6LfAIeZV/IfgNa73/3uDFhZew7gGYCZWlisA7RBVCQfdr+ETxgr5iG/STE0rR1QCtCK+cm1zFEAMwAtvpnDANJE4HEt9wF40R5pjdxDdBfXo5PpVKQfRpspY9wFdS6AVlx3o34jAFgCWkYH0r8IwK8Wfqj9rBSoFFi9FIhOwairRIc3b6csQ54iF929mXPIUfULHUveY2kH19q4frfSg7zOc8pT9SSzNKzlG6+vgNbq5cMF9ZxF1S2yVWxhPJjVOgIioSrsemzjwqwnFCZTWdSDZzQS54y80GARTJEpeRkZXyOa59pmrPkh8OI9EkKjOxrUAiQqy53SGRZE1JmbVfQEDPQWRu+9USxOfv+fbUJ227cITEU024nPmAmuOZbuBMXzI8IegalOhlbZv1IwcV5aKERLocX/pYDSc7kYtOmWhvW6SoFKgflRQIVF2REj8VSKkHvUuwFEAUC68847m7umqRhFOVauSUZwubkAbSHLMJL5bYQFssy1g/4AnPFHZAbAPvcTEUKaIZFipCNhZGNc0x5AWFyDLFSv3IyKXkwp8p1L72GkqOtulKsRJFDeRXpG+Vwa2bZjWrHATow+4h5TJwWpeCciiUlHZ10gvUsjP9LOtYSxAOwS5LNP3JsBxEajqVvw/gKAvsdbjjgig1ekfwJM6OShn7bZDefZnqCnnuJu7q3XLJwCruWMJX+k7h5zzDG50D6pfow7PMGcZJdDUgE5zhjDS4BcREwKnHKO44yrEX1EchFVznUCk24OwvOoh0WEFmnGV111VY4Q04FCn+B15jIOPNpG5wXswtkIoMUzIxAc01Q17qKTTd0ozr0YZV5G2LfSgXTS8a2OyGjYb59XtrXwEastVApUCqx3CkR9Q1mDPCMyHceeug16mRtBKYuUXUTbssEKdQtxYOAIwymmTa7upx6GTkakrbqJMlcdh3XC2s5kNKl36ADRyU0btIkTlFqYYgb2ebaSJDVCa41yvlEVAj8yjQVv43mVRKOOVCLjNRwTCFO5dAt0lWoMCCaL9QOM3oChYVb+CEFHIWYS8RsEWG+3jAvjw7Rcwyd6u2JRar3SRhxFdNdon6UeXuhiOLnKn8+MQsVxWGhkVmybNnlPBQo0U2miLxxnjPitYWOEzULpUgJPJUA1l/bta1kjZS5t1GsrBSoFlp8CEdAS2NAg1HClSDfnUIoEXjRoBVBUkgRZNPw0BlWyWF/OPffcHJmhBxFFC4Oa2lD8AVhh+Fqf7bjjjstrDFEeyD9+YyTjjMEQRsnit1EkKoDRiLU/9DOuj17jsSifNYjjqEgv39dnGd1E30pnQwmGcS/3RXDH9UW6mjYpkMRxlNHf//3fz2Af723/rJdHu0ZMGj1HO6whrO2mLWagayaqC7rZDvcIZLz50EPz2k7UDeAh51zfy+i7brjWNcJxaAUidNNOvaY7CjgP1QHlW8AnIqRI1YUnjPSFt5hnt99+e+YTIrYwlojmIqWQ1D+irSiDgAxwZ2j4LdbQUk9Fl3Enw3POOSdHvwNOP/bYY7lkAkYPc4ZrqOtFjT70RnRK2rNwvbtrqncJXKsn8R31N2WY88h5GcFrzsWI4lYUhV6WUbBNnynIpYEWZUKpO3Y3WvWqSoFKgUqB31AgyhZlF7rAIYcckuUl4D/lB4ioZZ3mGuSVZRqQ4+hSrNknn3xyuvzyy7OcZH0H4OIbWc1zbrjhhuywwNGAXEY+c59R4vSKCFyOE7FNajiONe5FzqPT0Z/9998/6wus8ehkRNkDaIk3KD8FylqNdwW01ugsEGixXpKGg+CHkUQq+DA0TAnTq9gb6QSju2sf5OL/WL9CwESwTM8bzyjbs4aJ/eG5Kjd6blFyrK3Ds5hwhoqrQAui8Y3SEetmqIwt5dCq1Oi5tj8qJ9AOOkTF0ImoEbOQ/jkmgmg8z4mvkQU9oZd1IzSCOB5DRufTD9+znWERDbzy2tL44/lGaMmX8+lTvadSoFJgeSgQAW3nNzIQBUXgwvpsRF8QLUEkBaAWslogXrmlHGX+cyzuvGc9B9rGY3jSSSdl5Yi1hGfRrrsWupvh9ddfnw1bUg6RdaQocS/rCM9CFmIgUzOLFCUMX5QunmWUiLKNPmnYckzjWHleysBW8i1e69qho8a1Ws+m64bPauUs0JkTo0g0oqUla6gpwHAF6WKkYpGqCUDge1g03n7wvo6dazjrCB9rVPX29GTwABqaCsi40ibKal9/f6YniinpjY6ha5Lr5Vy41XFYrJT5uTx7vV0b9RjXZ8YZ/iFC62c/+1mujwbvMLYYJRRvN42dmlYYKZwnQpPxxtghHRj+gG+cE/AE92m8qNNs3749z9V3vvOdeX4yf4m8AphGBjBv4TdSFrmW59EW1xEtduONN+baWvFjVADHNPoiYKwMM+JQo03AWJB+NqPK53GvjlXv85kxaqJ0Dq43XqvvWylQKbC4FIjOOHUEZBogFnoRYBUyG70ImWTJAWQpUVzoaTgG+V+9ychudCoALnQnnBvoWuhg1ksFJIsgFnobDkf0gfvuuy/rY+hpyEfANXRDIsaR88h2zyPPaVfngQEbyu4KaC0uz6zo1lBmYRo9mjCF9WtM5eCYwJEGhN5hw7JlHsEtro9eOwEqI4HifUwkvOQaGdxn2iJ9sKAobVpPwcLB0VNtmyrohhwKpDkhVZpbGRSLPVgR0Ipeeo0QUyM10DTc6Ef0wC+kXzxX5V4ADaUR4YHRwpgiEDT8oCP0NbKOZ7cyluarYKkEazDSfifgy/enbxq51fu+EK6o91YKLD0FlBHKWoF7U89VopTjhx9+eAaqMIQJJVdeKRdVWui5zhMUKNYOC0VzDvmGwoWipTNEDyR9AYghYovoEPqAoUxhaSI76Jvrl5EheCIxcgFs+BMoUraWERoR5IpGbYyyKI1daVFeI21co5WbETCLMjTeb6SJbce1APmO3Ld95SrAAkootKD+kSmerAkCEcphwT3SFI8++uhMU3dGpE+jIyN5LBgj+kC7KMrUk2Qd7untzUxIJJ0KrnqH5Qa64dKSz7jX6LNu7q/XzI8COr/UbfKYj45mPY0oLebzNddck9P5HH8MH66XtwCo4DG8/njl4S34AV6z9hztGmkYI6U4j+7IWGN4MW+Zn0R+mUpMpKGpkJwHpAVwA7hlDhIVpkNPR65zqHQqKn8ioCWAav+iXoJONdtHcFledU7H+VrKA/Uxr5nfyNW7KgUqBdY7BYyI1h5Vt0A24kxAjhOljVwiMkqnFLKbdZzdYVmv0b+M0MKRgXOKSFtSy5G5733ve/MGIcjZ448/PusBloigTT4cQ0+I0dr0Q+ciawO6BZFfOCZwgCLLAbRiBHh0frYb3xqhtUY5X4UAhjRV0Kgco2BQfGE6jREWc5gsIqHcgxKBUuJOeUZFsS0zYYFMGsESPa8wNQovz8dAARHW20XYI0quypD3wLzWPDFcm1B2FBqegxHChGOCCG7RpgXRTWXQWFrOoY0eTaPe3N3JbaFVjFRuFtI/BVU0uAQJQb0REggfBAP0wpvOhzHPBkdPT/6/BLS6BaDKvkclrATEYlSD15WgFTwoLy6ELvXeSoFKgeWhQIxsaBXxi9xDpiPfTXejZ/fff382VmNKegyRR56jcHGNKdKmwHEcwxkljJoNjzzySL4OGQeYwlpFnSwMZ+6hMDSKGBEeXMcHGYQcPOGEE3LqFNFefOiDu3i6RbXvZdRZdJbE9y+NU++LhmwclRiJqnyMUdReW7YrwGDULeftG+sNNIV+GvKswVzDWg29+LAumELI9YCAgAwqva6feE5RPK1/RPtE5XDvQH9/M8KFtQYnigAAyuur9tkn9wWPrDqFG0R043ByDYkABH2nTdPSlofL1+dTdNg5VvImYwxPAWoxNhgd6GTRgSqgG1NO1IG4LtZw1ZHqteoz8KApw7EPOuOYp8xbztEfwDOOYYzBt8x/AC/mi45O+h6doYys81P5Iwgs2BvB5jgnmS+zfdRndDi2ArSUReuTw+pbVwpUCiwVBVw3XdMF6qkjik6E3GUt5zgOQsAt6owS0YqegDMAmx17HECL+oac5zr0posvvjjL/zPPPDOXd0DfIOUQmc0OtTg80Ln46DDjWURsgwnQFjISuY3uAIBGyjrRXmeccUaOrgUj0Mno+2jjtwt6qIDWUnHUbm5Xj5PKwOc+97m84LPAwsw333xzVv4xEPjoSRKsAilFYeA4YYrsIEMhUNMB+SbsG8CEugjWUhCwsEA7hTyZFFdffXU2TmDuP/3TP00XXXRRVjiMYDJNkUmBEn3ttddmEIvwRjzEhDiimBgJJviGx1/kNkYLLFeUT/TY8+6my6DAWBMKWhjVpiGz0P6ZcsjY6X3Uu86zoBMho9AYOnJM4C/yRiulqgSkWrFyNOZiG45/BMaMevA6AdTSwDOSoJvn7+bpVR9fKbDuKdAK0HGuW7vJVBsihlByiPjBoEXZKSOilA+sUyhGGI3cz3WsU0ZVoBAhZ1HEAFNQklDCKGKKYoT8YJ1BIeP42WefnT2AyGGMX+s4YvyiOFkLSKObftBHnm3UiAYv53hvI5ajkduOISKIL/iE/Ob9cNYQbYbDiPWN9QxFLtY85Fn8GY3Cb9ZUj7n+8b7cDz1MA2NN2Lp1a177WRMAswAgopHPu9EHgUT6oiOMd6Vd7nUMiP595umnc//x1vp+tAnACOD4e/vvn6PEoLveYpVRwZHZJlBcA/yt46w6PpZe9EQgN4Iy6mmmshpRD3/oTTddz41p1EeYU8xr9E5+G3nPuMrv6iZRp4sZAby5aXwCWfCTdVnpA3NK3VXepC8RSJMXo3Mx8lnMVIj6kvIsOn3L0fCZllEoIzk1Mku9yf8FqZd+lOsTKgUqBdYiBZSfBrGYHQWQhO4AcEX69o9//OO89gNUkTKIfsBGHGymwQewCb2N/7HD2eQFGx2ACznFph/Y9shd6pKiW2BzYvcDmOHIxMFAOwTEsLkHDi+isNBLeC7nqYFItBeRX0SSk5qOPideod6lbIwR/XH8KqC1Frl55p1iWPWnP/3p9PnPfz4rm2eddVZGVU3n0JvEIg0zwUgYHDAeaC7ecEK5KehGKgfKCx8irWB+0FprWLm1J4yI1/wjH/lIuuSSS/J1KDJMJowaUFwLBPM8FF8mBUoKQAwgGu1+9KMfzQo+ExNFm/YNh9eAQXFWMdGzHj3bSznEJaClERQ9gRp5KjpOzoX0S6WIseNPpY7j0ApDD+EiIk5/smd9YKBZuyIqVAvpSyujrqw5oyIYjbuoQOrdj/ctRp9qG5UClQLLSwFkommDyD4MSdYC5DTKEOsHihRpbMhzAQ+BDmTUwOB0HcVGamTFCflFpBDKD+sO69LTzzyd1xDk3N4v3zuvbRs2bMzPeejhh9LjP3o87b3Xy7PShTJloWkjolhnrrzqqvTLp36ZZSKyhz5kw7dnGsxSbilnlVke11iNAD7Ujgql4ADPx7Dm/VgPoYN1I3VKcB80Q1brVY3RYT6PtdJ6ZfaJNlAmLazKug2deD7XA/YBBsX6WNzLeowTSYcH7UJXxoYoamoVARLQnuUDxmYiox0X1mKiYug/ivHg0FBWVhnjGJnsutVpfXZNg5YqrwIbAgXLy9Xr62mOjw5O3t75aQSf0VpGfzMuzEG87nzgbfgDPuJed9OKmwtFsCgCXPyGH+FVeV5HGPPHaH9+64zlOp5jxKGglU5TgTAdn9GpGH9rNPEtkG3byoR2/OtxHZo6NTs5MMvnry9uq29bKVApsJgUUPbRplHdyGI2hQHAonYWehFrOxt3IMPRA3BWsc5ff/11WY5ih5Px873vfT9HUN393XtyauDVV16VenoauQ2CY7j2uOOOT4/84NE0OjqWzjj99Lz24wzDfsfBgF6GnOM3QNfpp5+eUwwJlgHQooYW+gbn0VVYR5T9vk+nYIcKaC0mF62wthozivXOXbtyVNQXv/jFXJBz3332Sd++7rpsKFDclc8ExXh7e9P73//+dO9996Wf/uQnafPLXpZOPeWUtAdpC5OTuKbzRACx1chAsUBRYeF+9pln0uXf/GZm3P6+vvTWI49Mv/s7v5O+/o1vpPe8+91ZQfnxE09kJhWAet0BB2Tl/brrr8/KEAy9ccOGfB7POor4jTfdlJV/Jp0RUCo0ePyMPspefdIox8dfkkq3FMOiUlR6kgWv4nbnCpXF7IegHt8ocTE0nj6REgCt2GEK2vE/tVMYJ8JOEVwRYCsNsk597XS9ipwGjKH8EURrBWjxHjEdp1M/6vlKgUqB5adAp/mP/DNSQ/kkAMP6gUwichRlZ8dMKiCyLINKfb1p0+ZNWd4PDW1IjSnApok0OTGZ9txrzzQ0NJjGJ8fzSw/nNLuJ1NPoSY3EDoHTUVjPvvBceuqpX6bX/M5+qb+3J43s2gkyknaNjKSBwaG0YeMeaSI10vMvAKhNph07XkgbNgyl0dGRNDjQn6YmJ9LUxLSzwPVKmS/4pLIVozw0TGNUi7sxosS5tbUAPmsfUc4obziFUB5x/AiY8Y60xTqI0khEDP9bu4rj/MbZAyjFvay/RGq94fWvzxExrP9ETu3auTMNDA42HSD8z7vs9+pXp62HHprXhn/9t3/L6/FT1Njqhw6TqbevL9fM4l48vPvMRIfRH/qOc0qa0A+ittAnUHSjI8PxjfRqx7kCWkZluY5ID+tzLD/nr48nMm5lrTNB3xg9ZcSWYJN8AJW4n3kur2tYxWwA5YjpyREsM+1PMM02Y/0tr4+bDvA867jw/JiKGyMWfHbUQ9SJ5FHns3qd4HKrCIEIctEv+lBGE5YGmrJF2vi8mla7PuZZfctKgaWgQOlo017HiYdTkOh0orTQwYh0Zx3X0fW7v7Nfuu/uO9PY6HA67vh3pKd+/ev003/5WTr62OPSPfd+Lx1/3NvTtddcmQZ7G+ldJxyfo6nGJqfSttPOSNffsj3t3DWctp10Yrr26qua+gryEOAs19L6139Ne7385VlnwUGGPvHAgw+mbSefnO66++4sr+kX36akWzM02o+t6FYBraXgphXQZk9j2rOtEv7Zz342/d3f/V364Ac/2NzSHGADJRqFG+ahQO6HPvShjJbiQecYqC3hgkRuXXDBBRk8UtGAyWA4FnfaAjAxwgZm/fjHP57uvPPOjMKCvoq8quDQNwrJ0SYhjdxDvi7bgAJskW5IRBj3opjzPrSPksK1l156aTaIVHBoT0WgMQPU7a6hiMpYO6WlBHcEvri+XUil7+O4xjZUhvjm+RiO5EJjJDFOeNChHwg7gBbGD2Gh1qXgHLyAQaQgMcpPgyKmC0aj1giGCFaaAskxt4PXUFFxjJ5JFVEjJXbX2NXnVgpUCiyMAoJXyicVLOQSMubgN76xuTMhXkJTx3F6PPf8c2nD5qG8dvU2+lNjqieNDo+mjRs3pfHxsdTobaSJqfE0MjaShjZsSDt37kobBjel/t7BNLJrLE0R1dWX0o4Xn09b9tiYGhNjaaAnpYH+vvTCjhdTo7c/pd6BNNnoSRNTPWky19UCvBqfAbLGU19PI027en77o+y17g//uwsvco61ytpVgFh4OZWtyDjWQUAg5KwpWxHk4bfFVTXG6UV0ori+RKMcmls/EUeVaVw8g4hr7kfmE8XFx4gV2kDR5V6iu3R8cE2MUkOeM3ZcR1sowYIeAkzU6iIq7Gc//3lWSrnfjUisp9ZNymEn7nMnZteluE51ureeX/0UEGhWrihnSkCq3ZtGEKuVDuUx9V1TjKMT0DkZdTJ/q78ZTRgB2ahDqfM5z3wu1+ikjO8a5Wnsd+xLlAm2H/sdMzdWPyfUN6gUqBQoKRBtf4MfAI8Ar1ifiZ7GceUabxQ9mVhbNm9MD953d+rvSemMs85K13z7hrRjZCK946T3pJu+sz2dsm1b2vHsU2mwZzJtGepPl192adqy9yvTW449IV1y1Y1pcMPGdNKxR6Wrr7i8GZWLDDvllFNySqHOOPpF5DfBFtRVxS6lhlbWHWdqKLoxiJGyUZ611M3222e/qcoOa48CkxMT2TsqsvlHf/RH6etf/3o67bTT0oUXXpiVaQAncmZhFryqX/7ylzPT4c0lskfgydRC0hT5EGYIo5GCyDUoudTo+spXvpKVXEAygDGAEoATQK13vetdOf0NhuY4CzgeePJyUbLZrpM+sQ0o4Bl95XoiygDLKN5LzS4YH6WbVMZY/FfPm3VGRmd2WNhdIxsBLZUNvXwRxFHRiApWPD/f/kNTQkcxnkDeCf0kCgCDC6ALgwphgv2FbjAAACAASURBVPFi6id9FgwTGNT4iEqVERdRkaP/ZV0KAUi9A6aMSI8yyoNnwK8WPJ7vu9f7KgUqBXYvBZjryJoY6aCRh5whGhhHCTIKBceC46wrpBuOTYymyTSVBvoGU5pszERgNdL45EQOdR8dH01DG4bS2PhY6u8bSMM7h1NjKqXNG1+WxibGE9rYizt3pMH+vjQ5Pp76iNIaHp7eTXd8IqVGb5pE82mkNDk1ldLUZJqamsiAVu7nFPHNjWakbymTuUZHiiC9qXU6iAClKEiPLGVtA0iyfhXXGGXsuqDSZtStTgLlpY6O8tkx6oN2cfa86pWvzGs03licUsh/3l2nDwAiaYIWfOce0hGQ7Ti0TPUyAibKbJ7BdYBKKss6LUg35Njd99yT349xtUSBcj1G8cyXS2lXepXe6Pm2We9bPRSIuoNzM4I2nXQo9a3Z3lgQyp1bubbTM+yXoBGAllFa0dkXI7KiXsj9Al4R1IrRX/Yj6l+RBq30qwporR7erj2tFFgoBbTbYqqem3lQ9ofgFQFz1mlsdhxvAFqs6w888GA6bOuhaXSEXaN/lf7T6w9Mw2Pj6bY77s5YwaMP3Z8mR3elI7cenB66//vpkK1b01NPP58e/OFPU2//QI7Q2vvl0/VS1YvABsjwAk/AKWYEFu/Kb/QT+o2uRJYVjk5KRWC3IoMNnpnNPqwRWgvlnJV6/0zdEZnpwx/+cI6wonAbBgTF3UgvJBoKhvnkJz+ZvvCFL6Rt27blelYwEwsqTIbRAQgC4wNIYYhQ1I3C7kwE/mfnAyLAWFhRjJkcgCmAVqQeUPCNtghz5BuFGWWZnal4Pte4gJOWgeKPt56aKzyDwnNvfetbc14uYMzHPvaxHOpIeyocPBsFIhskDQyS3fcp01BilFb0JqvAREVIZWchvbdwMjTEkHI3SIwswC4i26C/O4m586H1LSyKquLn/46R/0djItZKUUlD+FgbI3rmY4RZNMjc3bKbtJSF0KfeWylQKbB0FBDgYM7zEfgQzCCCGPkDqE5UDx/rPL24c2ciPMqIoPHR8bRhaHp3VsCnnt7eNJWmUl9/XzO9fePgUBrdtStNjI7l4wBazz7/XBocGEpbtuyZ2240epqbc0xHMOfYLOK5qNSUQS3+JklxnGzkb2VTaTQbcWUUKmuQstwC1KyZyGEcM0ZkmYKnAyZHoc3QKKZDxXo/0fgtHSAxQinKzj1mdokE0GL9NgUUZRXF0NpXjz/+eF6nkes4j6ivQX+J3IXeRqYwPqZRNcdwJlqbvhphgoOK89+9995mylVMUYtyfyHc57qio8W2ugEqFvLceu/KoMBs47wQHiiBI+ZeCWi1o0C8V/1F+RDB1zhny1IMthEdibYRnZ6dwLVSv+J6HQqdwL6VMcK1F5UClQLzpYBznDnv+osccyM47D/LF8TI6+lyDS+mp1/Ylfba6+VpYnhH2rRhKJd+ePb5F9Kvnnku9fb2pYnx0dTfmEyDjfEcyfWyzZtT6u1PT/zzz9OGPfbI0fCbNm3MuoBAlDWcsf/ddEe5RN/ACtAH+d64aVOzzIJrveCctmcr2lRAa74cs8LvwwMOaIRyDQOcf/756W//9m9zKgTF2P7xH/8xfepTn0qXXXZZvu6P//iP05//+Z9noIj0BIAiPKsoudTNIHUC8IvILRiSwvK0x4Q58cQTs1cY0AlGNWWC+5hMgGCnnnpqTqNAeWYiCfDQLls/33bbbbmvMC1tYYC8733vy7+txWI0mLtewei0jVLOO7Dg8wwmRP/AwG4doRgK728970YqaQAJBJWg12wvEJW20jvHOQuqGqVHEWKOMf48n6J7PNcaaBpoChjbNHqL4xyLhltUsAS6XhKF0dfXfEaOyujra3o42wFacWeg3TqA9eGVApUC86aAskI5ooGnMZdCOjwOC+o/EUlExGiOYhobzzBTf1/PdP2mmdT28byTbH8an5hMA339aWJ8LA3v2pn23LwpjQ2/mIb6e1Nfz1TasePZNDA0mBq9Q+nXz+1IW17+qjQ6MZUmJmfqRk5Opp4ZIKunMZUaRGlNw1o5cmsqTUdwKeN0QiAzNU6NpIhAFjKO9QknD0Ad50j7dl0UvIrGJTQyGss1QnBLw9WBcC0RRPJ8lKcZNJuJJqEdQCraJUqL/iDDKcQK2MZaznpMeiD0x3uL04hxyOtof38Gw/zESF3fgXOmFuLIIqWBWlysy7Tvpi2u4yrY82aumXRJPcyuTYIB1WBfCGXX973tAC3nbZyHcW6WvFcC4MoI5q2AMG3GVEPnU5kSGEEx5UOsmxplReR9ZW2UORFYW98jXd++UmDtUiCu025QJnDleum6zPpuIAjyZRRnXu+G7Orb2DeVJsdG0tjoSOofGEzjU7j/APn70lB/X3r+10+mTUP9aWpiIu358r3T08+9yO4hM/Ek0yWPLKtg9hRBFG4apIwSrDL6HHuevigfuS4CWlH3iKNYAa01ytMUZTfaBkYA0CKlEAY777zz8u8PfOAD+e1hHqKivva1r+WURFL5qKGFd5eILhifRRFAi2tRfGnvS1/6UlaSib4ihYFUBUAT62lQ+4p7UeiJ4OJaUhzdoYm+sL0nxeCJtoLxYXqALOo9AayRukjYIQo26Qxs+wkz/8mf/Ekuck+NLUAsFQpTHMYnJnbryJaAFp2JoeWCWgJB0XDyutleoBOg5YQHEISuRM2BkCO4iK679dZb8zgyntCc/kI7jBzGHXozlkYQcB/nBbSiMqcxpVCkbwgiBakhovzfTgnUqBON362DVx9eKVApsCAKCGg53y2mrDIFoIVcAsxCXiB3CEVnrbr//gfS8y+8mPr6elNvjtQay7WzAKhGxyZSb99AGhud3sQEIGqgN6WeydE0Pvpi2jTUkyaGX0hDvRPpuedG09Cem1Ma2CM9t2sy9W3YnMg2pIj8QG9PonpWY4rS8CheuWdpEnCJdMNGD11sAloaioIoyGhrVGlcco1plgA7yFfWMZxDRllxD04CnEVGW5WEjtGpGsKub64NtBND8KMzhP5QaN+C2HnXyIGBHJmtUkl7Rl/z7Y50gIk6iFinY3F/x84oM9aYGJ3F9XhYKRmwY2bdj8a0UXpNHlgAh2nkx0i3CmgtgKCr+NaFjHvUoySBx/gWdCojxmMEe3y+ep8GmAZbBMStM1sabBqhAr+25TxT3hgxFp2IyhK/S8eic08drYK+q5jha9crBTpQQJvM7BiBbPQAdRijt5AN1sJEtoyn3rRroi9t3vyyNPz8r9PU2HDaxEY8ExOp0TeYC8BTtoE4+cFeXH8TecMdnIETU43UPziYdrw4vbMt7an78DxsSHQK5JQ1SNUzeCV1I3evFUvoVl5VQGuNTg221UZRdTH8zGc+kwuvk+IHYEG9qzPPPDPXuHI7TUAsIq9IN3zooYfy/TAYuxNs3bo117VSkSe66/LLL89e3E984hO5QDvgUlyMqYeFEn3fffc1i8KTu4uiPZ0C0sgphSj+1157bdMbTHv0j37Rb9omDYI6XAAt5OKSQvn3f//3zZpPRH4BbNnu7k45VBkpo6c8btF1Pf4qMxp+3U7gduxLu9CZyAcMKiLtiK6jbgp1XRhjiwJaD4XUFHKbuV5vft6xsr+/CWTx22iDGGWgAhejzawxwzFD6zW8vFflUUBLD2bpKV2j07S+VqXAmqWAQLkAd4xMBS1CPrE+aNixxiAXn376mfT4D5+Y3mGwZyL19TXSzuEXM/g1MjqRo6f6+4bSrp3DacNAfxromUqNyV2pd2o4TY69mLadeEw6411vS2lyPF1w2bXpjvsfS7saG9POif7UM7AR10KapM4W9bgAtRoziYc9vWkSNY20xgx2Tb0kQouBitFZvF8E61kL6T+FV61FQSo9DhuLmBvtpJwU3NHgLUGu2dYBgTT6FNMWaWNgxklBH/WIcg0ODAEpZTF9oE4lfUcHYEMW3ou1nDFCB6C/ZXSuyrHja5QZwOTer3hFBsYoPsv67jhzj+ntC2H8GLUSgYjFAMsW0q967/JTYL6AVisgyvntfNShF+ehUVKC9fGNvU6922gs5pKGHdebUixALTjl86JexPXWFtVRECPGovGqPmk0g45FAa1y18XlH636xEqBSoGlpoC6lraXso71F9mjzPA7RnRNTFG2tB9vXuqdHM0phUSxD4+Mpf6hjWlkbHpzmDQ5lvqmxnOke84G27Q5vbBrNA1u2JT6+qhZuivbimQFWW/TIAedBQL+ljNQh/B8dJ5Fe7Md/SqgtdSctZvax+EM88hIFG2/4oorMuiD1xigAkUTJVwUFIOBXQYtvC64QHQPSio1s9yKmetIW2NCADRRP8v0NpUBAC0mFEXhifTiOAXnI2KLJxtGvemmm7ICTcE5ngeghdf+D/7gD3JKIm07EZkg9J3j7IoAmMVEZVJxT160Z1JIdhP5mymVevZUlFS4BbTiBI5e9oUCWtAKYwQjkXpp7GJFpBseeABKIrdIM2H8uQ5eweiAP6j9wv+AWhgk8IrKm3Q2OoDjvmNMx4mCVKHl+ynUbDN6IjVUKqC1uzi3PrdSYHEoIADCXOa3AIyAi3X9cELwYf0hYreRetMjjzyWnRiNnvHUP9CTRkZ3pd5+UpaJjCIVcWMaGxlPmzduTMM7nkk9E0RnTaW3HbU1nf+Rs9JP7r059TVSevPRJ6b/8f9/Md1y72NpfGBLembHaNq0ec9pQIuaWZPTkbxTPX1pgkLxqS/X1eqbHE09RG+1qcWInCKClXfI7zMw0NwVGFnL+xKxzFpk6r9Gqan1EXyJjg+Vy3bnlZuus/xvxEjTUG408rOhKc83Asv+ulbTF56HnmA0ijsrcs73MvpMXYH3dw3QC6xTg2jvNx58cKYHUdZ8+E0b9MM1byFc1grQiuvJQtqu964PCkRAS52UY84/z6vfCDIJwDs/NQr5PwLe6kNRr7P0gnMg6j5xbgpYadApO3iGbUT54LMjoOW1RknEqMaqX60PHq9vuT4poKzS2aRcQHa4UZxruTvQC3ZPg+y92SG4oZ+SD7vS4NBQBrTGJlOO3Nr14o4MaO0x2JuGqYc9OJR6BzelF8dSGp2YTFOT42mvLVuy7ah+wEhoFyqb3JRGB1oE2uyzDoQI0pURs45yBbTWKL/DGIYRwsREOv31X/91s9aFiqpGhykJ7B4IAIJ31YWbWiCkqRFFRe0NFlnDBvfbb79cX4uIHxZkvgGYOH/UUUdlRZmdDY4//vhcW4N+WWwWJRfvNaDJ9u3bs2FAcXqiuChMjzIOwKJCwH1EjVHYjvpcpCkaFaYSIui1UEBoMdgiRiVFz7vvE8PDo7IUPXnt+hGVqNJD6Tl3riDlE5CKdE8+jAnFe93KHT7hGEChdHSMDAfVAGJcuTbWQYkApSi6XvioFAps0YapItETqZdSQbYYY1DbqBSoFNg9FHCHPOa1hciboMOMYSbYo7JDROmrXrlvevLJp/IalBoUeW+kicmxvHvhwMCGNDY2lSYnelN/7wAaUupvjKe+qV1pqH88/cX/89/SL/7lkfSBU49L11/xzfTCxEDa6/94ffq//vz/S8+M9KSpvo1pqtGXenKRqd8AWpON3t8CtIC3/CirXVdiJAXyk/OsVdQqpH4WRVcprM7H6AjBI5U3aVGuDSp7Gtel8en/MZ1Pg5bvrKDO1JyA9kaBIMuR8YJLXJd3lZzx2hpNkuU5f43povgxOsuai3Ht4hrGmnYF6wD1cJoQ8cWuxKZYcr+RuwvhSp1tZZSw68lC2q73rnwKzDbO3fJAO0DL43HOl9fC78qAGOUQAaWo29gW95mWrA7E/abjOF+NbjVi31RlZUN0iMb+KlNsm7lcAlqLASivfA6pPawUWN8UUK6ofyAnXOsjSB9lW7ZNGynXIR0bGc6RWZRfSNTWGhtPm/bYnHY8/2za0DNTEH5qJPX2NNKu0ak0ObAx7UpDaWDTlrTrxema1tZyRu5h91luyAjWuEEco2Wf/R11pDia7ez7CmitUZ4XPDAdgTQ+UvRYIKMSyELJggfjASZx31e/+tVp73ijkYvFcw7wgygqIq0ASmBOontQWonssXgb0V0UleUZRGihwN5xxx25cDxACGBVBEMAvZhkRFqRDkndLXZj5NnWALO/GDtEcKGUUwweZRmDyLQIhpJ+YTDsbkBL0EpQS+MkglkxsskUFI0PPe5O6DjBI5jVjn0dd734Ee3mGLQkwo0oLA0S+yDICZ0ZW8bQ6AoVuWiExb6pLGm0+d6m5xh+qpHLs+FBBR28BqpfGnFrdJrW11qlFNBbVBotzoX1zr8x8gBaxHoKeW2aAUuMJEVeIGdwcBzypkPT8PBYTlUnQmtiYjRNNSZS30A/+BVQWAa0qIJFhNVgL7jXC6k3Daf/93/+9/TM/3oibR5/NnsYJ4f2Sq/4P38/feSP/u80NbRnBrTGJqiWNb27YWOSFEZC7Hsy0DXZwFBNqWdiJNeIKBUr2VXHDBHBGo2kaxM5zIf1UhlZykrO6wTg/V2TpRPfAkfKZNeRuPsh1xmFxXWsl268suVlL8uym7VVw1vgDdnLOmm9SZ5lu3pw2UlSz6iOBtcm05lmm7o4r3CE0Qd0gmhEuxaoowia2b5zxzph1m6Mz9WbHMEL9YQYubZKxUvt9jJRIMrvVrpWPFYaVEZKaYS5oY1OwQh+l0aj81k9D362tpb36VB2M52ot3sNcyKmEaobqmfGPnKtc31368fLNLz1MZUClQJzpEAjTeRUw0ZjKk3h0KIQfM80gI8TsGdiOG2Y2pVOOeGYdNa2d2YA7KJvXp2uu+2etLNnc66/1dNLveRcmHRZPxXQWlZyL+/DWMwAfACgSAMg3cwF2sXNgrHUU6KgK+AQNTREUwEYVJJVuGnDVEa3KOec9ZU4b7FfztMeUVWAFu6swMJq9JWeZgAy62AZDqlnV+AKAwIFlw/X845lH4xMW15q//bTBIpiHrCGnso8d2kwqAjFCC2vn+u7RGOBezWMVHQ0KvQIalR4H4YlNbWsowatATmJvnv22Wczn5QfwSvaNK0wFxmcAU0FGrlOg0pgS0XLXOqqcM11xOv1y00BjZTo7aIP3QDOy93X5X6e81cwR9BHWa+qo6xQBv5v9t401raryvebZ5/mdm5xh23cXNxjbAMG9x3uO4q2gIKiKqkoVZGSiqJ8eVISKfU+lZSnvHpSnvSeIr2kFKpoiqLAFOAWg417G+MOG9u4B+MW7Nvfe5od/eY+v+3hyTr93qedWzraZ++91lxzjjXnWGP8x3+MCeB9xhlnpi1bdqT7778vDQyMp3Z7LKWBdhpk11RIUwNDKbUHU2uglQaos9UezUZWe2x7uvaqS9J//eXPpid+dmcuJH/yR85J//dX/yn96M4H08D6fdKW7ezCO5SGWgO5TlZqg5BRFJ5KEK0OsIUh1qa+1tQGmeAKzGVqUqLPZDm/+uqrOZ17ulcZPDCIIIsK+Qny8Xxzi23TA5SjNbJkfRhY2rVzZwbXYGC5RTbXNOWP870Wuhe9zj2inexATz6XShArgk8zzSnSR7EDKDOATHwWcK8Zk4CchecZo4xgGeRcQ/DYKC/PIuVXAa2Z7kL9fTYSaApAzGSDaJtF/S9wK6ga56e2t3a0oJbzO26qY59NA44pNvH5ItNBRpbXKAOqrluZjTONbTYyq8dUCVQJrEYJdGwqiFnsBZ23zcmBvoHUao+m4bEd6TOXnZv+8sufTr96+L40PDiQTvzQx9L/+Z/+33Tz3Y+m7RMjqd1al2udLvarAlqLLfFFvB4PTtlQgkUyYqytIaWZ44im8tnCrRZvtx2NYI1pQQkpjTxUadfUBYxTo0sCFdKfacNCuX7HZ64do84+vN3hhWsZaeY3zuUlWBLrMy2iqP/gUgJFMULmQTGKxncR0IoGvJF1AS6NrtJImmqc0WiJLAG+x8lB1rIDYlQxRsi5NkAn95r5oWNVtu04vI7MAwBId8k0BUmwlLYBWonmMz9JTRGsbDIwl/J+1mtXCUQJxPWis8F3s12ba0Ga6ghlpS7M+mxSAOoLdSL6+9xzz8u76JAqPTFOpJAMus4uOhOZAT+UBlsjafu2bWnvvTZ2al1RvHRgIu3ZtTVdffnF6ZPXXp6GR0bSV7/xL+mHt9yWBtfvk9qDI2nd+s5GJ1C9ALRy8ff81+5wtgY621Lzy1QRRp1D+koBeFIMBfx5h/XaxKbQ2eTdIIfPR51cWVEwkUnfJxikvubZynMOHQkzmlR/roPe5HyeuwSEjj322PT73/0uHXzwwd0aiLRhqrdg0SGHHJIoGUB6P3oauTi20bGxrOsNcMTxzGbucg10O0ERnhvUE0NeAmoyhmWHU0QfuSE/ruXGI1xfe8Qdkvidvsb15vyp6282d6ceU9piJYMqBhKbwB+Bq8gKjHMwsi6147SRoi3revdc1rf2s3ozAl/agv5Gv+NGOlGfCmqVgJvt11lQJVAlUCXwBxKAmdUeS+0WlhF7GLLrM2UaOkXiR8a2pf/y7/9t2v36C+naS89L3/vnb6aRvQ9I7zny+PRf/Y//S9qRNqSxtH6yHuniyrcCWosr70W9Gg86GDYACtGQNPrLdzzsMDiJjMfdDwRZMKIxbDmWdmReaZTLnKIdjsNABcjiwUqEmO+MDBtFisaxtZloL4JTRq18+AqiabD6YOd30yV0EpYDGBKNEQsil/2KDp8GvuMTEDNCHiN0szHaYxQP2cbPOilGEUv50ZdY8FdHTPAz7lKlAVWOzXuJw6YBpyMS00L5nXmC8+VuYLAb2I2xvqoElqsEXJ+uCfXlbNbmch1TL/ulHEonD73AmqfGEy8DFKbeIMe8gcjQULr7nrvT6O7dnYLnExNpnGKjaSANDHbAJpy/vffaK+3csT2l8bG0bqiV9uzckVJ7LA0MttNO6gLuu3/aPQp1fiilQeo87Unr163PNPkMXQ10Ug8n9znsMJPa/EjCIddpftFP+kXNLFINX3rppbzZis+peJZ6PgYkDAKh89i4A53rpiYcByjFJh4GAWiDABP1LWFaA0CRxs9nzrOoO+1efvnl6cYbbshyRJdyPP294IIL8nmR7UWwAsYtNoAbqnDNm2+5JYNLEVhyzD6bp5svjIe6jbTJOChDYN1N5MW9Yzwyxekru+tSe4zxw+BizDDHYQZHRjHPJovNNs2zyj7p5UpenW3FeaN9o02rzaXdNB2gFVlV8bjI0JL5aNkGQStBM37POjHsZhjLcghMCYypE7QJWUPRfozBFsfgXYyA1+q8s3VUVQJVAguRAObPBPVFW53CDIT7oGthM7UmYGhtT//ff/w/0q+f/HnaZ2gs7bVxQ9o2mtLGA9+X/pv/6X9NacP+aSzB8l4YQ4vyXXN9VUBrrhJbIcfHiA8PUndkElyyxpEOhZFZH7IYnxjKRkh14Pg91vGgPR/GfB9rLCEqwA8MV6O9AGIAXj6kfcjr3BiFjawHfvMhzvU8JxrWRrq7uzy1pnZGFuMW6rxIGY+R+GgoaWBEg0QDK0bYBPBm2/cmQMt2NebsY2zbyCP91UmKxYw5x6K+RsgjQGlb3j9rYzl+jTZTZ2IbzA3ALWSBY1NfVQLLWQI6IoIT1jKJ0f3l3P9+9m0qoAHdkVm0k7Wj0I8+N9QN55x7ThpeN5zuvvvutHPnrjQyRJFztrofT9R2yhmBaaKz886uXWnH9u1pr42b0p6du9K6oZG0Z2xPGhgZTDt3707rRtalXTt25kAMzxb0Df8PTj4fOpsYdsw2QS1YYEQkS0ArgvY+e2CXUo8QwObxxx/PIi31aylnn7XoVQJO1Joy5VC2BbsKA5DxmbRBAwOmMvJcZaMVNlThuE9+8pNdJhNtMiye31zr3nvvzeynz3zmM+mWW27JbZ5xxhl5l2LmLLqYnW8pYs91AL5uuPHGnIZouiJj0lHWWZ9p/lgfE9ANcIw+A2ZdeeWVuS375y673h+Z4FwTQAumHsfG55SgQHTeq7M+0x2pvyuBuQJaJSitfcX8ixsUlLqf6zCfTau15pUlNQwusu7ic8Q1FgMC/M9xBhujjazdph0ZwbWotyrYW9dAlUCVwHQS6ABaRBs7PPoJgo9dQGssDY7vTJ+54oL03//Fl9JDd9+WDzvl9LPSv/9P/0+646Gn0utbd6eh4fWd0g3zeHlWBbTmIbzVfIpAg9FvdwmUYWOKgTumxIc9D9ym7cXjzokak4ISni9FWgfP1ER+lzFm8W+3E8dox7A1FTFGn3zocz7fW6vLaLhGhEU1BVyW8t7SJ0FAU210dniPBpLOQpSjv8fonOMswarZjLO8nn0xGinDRKNJ4JPjcBpJT8Hp4Xsi5jhWEYRrYpJxLqkxOHwwAEihscAv1xHYNN2F6zAvuK84QPVVJbCcJRDTidE96rvIplzO/e9n35oALa7Xldlk2p16SJCHz6d/9PS0z3v2yYXVt23ZnoZawxRz6NTiozD8xHgab4/n/7exfXR7ILOudu/ck0Z3TxZZHxpI7fZ4GhxIae+NG9Ibr7+W9t17706R04l2Glm3oQNYtaiZlc22bqH4DrCVUbPuKzJR+Z/nFv1Bv5EeCGOI3XxlbEQA30bU5XxGDwKscRzsaFIXef7xHOQZSW2uF154IetI5hN6EfAKNhX/n3LKKVknA/jADoPRKlh39tlnp5/efnsGkGiLa9E/gDMCBmy+wnXVsTwvrU0Jm4s0x0cfeyzrbOsfZglNptTG5/FUc0i9zzkAWhagdwMX3v2O9yuuuCIXj2c8nEP/WE/0je8E1mKgxSLc8Xnazzld2159EoiAkfNIGyjaW9MBQRHUapKQ7WmXWgA+HqteZG3FOlcCW9rytKG9Xtp0nCtgVvZXUMsxRZBr9d3VOqIqgSqBhUgALnxmsbc7ZTT4kHXKBBvp7Emt0Z3pmssuSn/yuU/m5/S3rvthuumn9OlbAQAAIABJREFU96UtEyNpYGh9rrU1MMnCn2s/KqA1V4mtgeN9uGE0C2BhFGK4WitLcMi0PQ3J+CA3FYLaHNZF4vdch2QyGk07Md3P9mT2aBT7EJVFJdClUcHxglKmN8RUQ6NQvJvSpqPhAz8CNEt5mwW06INpNiUNPfa9BAVLYypG/uYKaDUdH2s8RGdF1on3VyYCDogAJ//DSJDqTvuCmHFOCNThsOFIbd68OTtoTz75ZHamNPAExmiX6wGYyfpbyntYr10lMJ0EmKPMYeY/D/UKaL1bWk2glvpleJKRENOR0YHomFM/dGraa99NeZfDLW9tS4OkC05Q9ord+UbS7tHdabw9llpDrTTQamXm1o5tu9Lw4Lo0NLgutQaH0h5qPYwMpa1v/y6tH2qlvdaPpD27d6WB1mAaGBxOgyMb0vhAK423W0QXcp2uDoI1kVrs5AOo1aZYPMAYNSU6DCX1tIAV/YXthA6jTpQMVsD5EmiJTiZycMMWwCzS8wCsbPe0007L4weQQreiP2FQsTMt5wJ4AUxZu4vUR+ph2aYMLZ6x3//+93NRdmwBzgNsAtwCCEPPA3YBylFLi/Y4dveePbmtyMBWtxuomW5t0J/jjz8+j4ndiOkHMiHF8oMf/GA6+eSTu3LFQZfBTZs+Z3gO3H777RnQkukS74drznlWtVWVwHwlUAI82rMxUBfXbzw+6obIODew4fzUlhWwiratelFgP2YaRFtSxr/nRruXsZdrYirArgJa850p9bwqgdUugXYuCUE5BmyhvHFORrdaqd0eSBPj42nThnVp57Ytae+N69K27TvS4Pq90/jIprRltJXZXesGRtMgm/nM41UBrXkIbS2cIoVZoIqHoAwZjXQfghac9QEoaGUhV3ehiw9pjFRZXhr7Rq59MPvg9do+kK2NZRTZAvGCI/GBa9sY+6Yb2n+NjHieY1zKexyNEB3fmKqhnKOTFMesnE2zmC5C2DTO6EzqiHicfYtROw04o406VqYEca7OjewBAS2NMcfH97QNQAWIRVtPPPFEvjwODWk6ODmAW1yP4yx2bPTR4vBLeQ/rtasEppIA8zuua3ek0/Fe6w6DOiYyAqJj56586H9TaDi2A3icnHbu3pkZO1u2bE2DA4OpBRA1WUdq9+5dqTXEZx04WFlDafeuPWndyPq0Z3Q0DQySGj+ahgZbaWRoMO3etTMBouX7MtBK6zdsymwtjC+JWJMM+w641Wann3eYtGVKD33mMPTjeeedl4HNO++8M4NANBDT45xDPrOUgwElCqefeuqpeTdA3m+88cb06c98Kr/DxCL1DxAKFhbHcB7P2WuuuSaDXr/5zW/SJz7xiQxI5f+v/US65eZb8jFXXXVV+sY3vpFBIs4jMMWzHgAN+cqCoo4XKZ70DdBsbHw862c3WxGcM8Axk2ag39RFhJ1F/1krsM8A5hgj8iNFk4L6yIwACb8BgpEiSW0vgMLrr78+M8ZMyeJYd2Jk7vBXAa2Z7kb9fTo9HoOF6m1BW4O1pR0Wg5O2Lctdu0ibSnsoglAxeMzvvKINFu3beC3tXGvi0o7fabPHNaHdWNrLdUZUCVQJVAlMrRcnUotAXwobHeXgXoepTXWtjRvWpd25XnZK7dZgGkutXDuL3ahbE2OTZRzmJ+NufHGOp9caWnMUWD28SmA2EsCAMLpHtA1mnEX3NVAEtSKzIwKBnt8UZZtNH6Y7xuvgHFjYHxApsuQ0lNwRkfbo07nnntt1fnTsLdJrSim1UgC+SJEhSq/RCHAJgCUzw+im1zJ1SyNvoeOs51cJ9EsCpkvzgBfw1/Ff64BWBHGi/HWwAFVKdgGfAYfQMQA3FjOXTYpucOOIyNgxzSamxKkzy/vRZYgND3cZQh5T9tP+qbsE+zMINNTZxhogC/AGkJ6UQ2pV8aLuROmgRufSzVNMLwTIueuuuzLY89TTT+YUvDvvvCMXnUcWXIPdDGFVwbAG4KKG1iOPPJJ1LEXV0avo8iOOODK99sqraXR0LLO2vvnNb+ZA1le+8pXMwKJfHIsM0dvofPojWASQddvtt2cgCX0dAxWMoXTmBblkVfNM4RnBNQHcTC13Exrqg3H/n3nmmdy/E044IR/HWOkL38POog1APRha3gMDWvYhMlIEHXTym9Z9DOL0Sy/UdleHBJwrAs+RNR5ZilHXC2Yt1H4xkMi8t96ou3sbSIlSbmKMyXyf7d2IQdP6/Jqt1OpxVQJrTwJNz9HloD8qoLX25mId8SJIACMopk8SGdcZ0NCIbLXISLJQbwlo9bLbsTYKBhIOuUZUdAzoK06GrDeAKo6HCYDzZU0Ui/3jbMnSwymhuDvn4rjRFtcxuqhTogMio9AIYy/HW9uqEui1BNy9lPlbFoSvDsH00kaHoAd46fzxmdQ3dAqFwAFq1D+AIqQu8y6bWMDIWkoR0IpsWK7h/TA12iLs8T5Fg6wExGzDdKEcvZxkjJEy+J73vCezUAVfYDhFPRoZs7Il3O0VMOviiy/OgBKA3Y6dnV2Jd+zogE3I4aCDDkp33HFHZmGhH5HFJZdckpmugj8Uhydd8Jxzzk1333lX3gmSQvDf/va3MwiGzGFEAY6hvwHgrr766gwaAR4hG3Yk5Hr036LwsukE+AzWREDSMVnjB8YXYBhAlWxsWVYf/vCHu7srH3jggd1+wQzjWcHxgJmkXV533XXdZ4/PzQgmuPb4bbYs5sro6rUmXH3tyTBlZILgrI+SLRX1RAay826s7+y8PV/JCBIb6It6UoBNkLd0JJnfssJcl+pG+1OB3fnemXpelUCVwHKVQAW0luudqf1a0RKwcL2glJFl0yWMjps+ohHEZ14xIh0j+70SirtmcT2ccdNH7SfvpoPiaOEIAU5deOGFeXcsnLhXXnklp8HguOBk0gbnAV7BVHCXRMZc0vBlq+koOl4ZWhUQ6NWdru30SwI6OM7tuG7r/O1IvQQZlAv6B+BKB5Dv0ROwOtE1sJFgJllPieOstURwwLqQXCMCWt7r0tGMgNZ0m3SUDl8cg2zSDORM1tSCeXvEEUfkPsOe4i/vYDYJeOnkxrmhk2yQgDbQw4BUpB/ut/++GSDbtWtn1rnUztJBZdz0H3175plnZl2LrA477LCsj5mTxxxzbHr2V8+koaHhXDietD2Oh9EFIIhu5lrICFYUfY4gD+wvGVoAYcpO51h2XAloMS53YQPQgv1FXbEIBDDOj370o5mxTJqhbQJewcwCRKOvAIOkHP7gBz/IzxFTegVCTYWUNWfwqGnO9Wv913ZXrwQiK15QSUBWsKsJQDU12V0MFyKhsv3ys7alwLm2lGvK4yMQvJD+1HOrBKoEqgR8xi5HG7cCWnV+Vgn0QQKyDuJuVwA+OGUW5zcVA4PEGmKm18jm0ljpNail4YXD6A6T9BnnDIeGaD9AFv3HgaSIL9F762fheFlzhd91fGL6iZFEo+gCXrRrMe0IaOmcSq3vw22pTVYJ9EQCMXKuMy0ouxwf9D0ZdA8bkcmD7NAx6iN0DwweZHjTTTdlPRHZBKbgxJRlAa2SbdV0H2JR5fL3mXRsPH58bCz3C51GrSh2coUpBfiUga/JgvJTicwNVgCW0JMAT6Tioftuu/0n6fOf/3z67ne/k1lK1JMiiACDCR1NeiM7GXIsG2ygly+//PKcTgiItHnz+9MzT/8qTUy0M3j0ne98Jx+LnoZ9hbwpKA+wdcEFF6TbbrstwZRiV0XkwzNh565duT2fUYJwBlx0miMAKNBF+6SO0heYdjLpZB4DVHEM8pZtByDHM4RnEaAdwBbPHBhafMexPktNgRdgFFCOfZotW6uHU7o2tYokUAJaJUuriREo0GUK+kLEwVx2rQkcxxRmWe3aiU3gl+fLKhW0nirIsJD+1nOrBKoEqgSWWgIV0FrqO1CvvyolEJ00Uy5wfHDYMCyoK4UxbzofjoPOlswmwSwjcYI/vRCYbdMX+oqzwXcAbkTPjznmmMx8IIWFNEMcJ/qFg4mTRe0WHCKNOMaow2FtIaPq9Nf6EzGqH1kU/t+0pXUvxlvbqBLopQTcoIL1wzqJdXumq+HTyz4s57bi2o6AFH0W+ENPoDfcCML/rbEEiAN7yOPQS4Ad7o5KWzJ0mmrWNF3XlMMyJbEEI6PT1wSMjY2OdvUdoBTAEawiiqDTv3FYXJOvprboL+cBMpFmCaBDkfRHH300bdy0IX32s59N3/zmN3ILgE+kJfK8uOGGG/J8Q2boX/QlLK3LLrussyvkli3pisuvTLfcfHPeFfILX/hC+upXv5qPY85yLNfjHbCJovEAh6SPk+546623ZhDr96Qdjo11063iXGua35EVgmwvuuiifK8IenifGDNjgL3F8aRoAk5xT+g/YyfVEPnRl2OPPTb3EUBLxov3zfR41579K9kpy3mN1L6tHAkw7yIYPhXDnPlnaYWFjC4CWjE4ii4RTCv1knZiDIYaTLS/NeiykLtSz60SqBJYzhKogNZyvju1bytWAhjgOCwY7ABBRODZrhx2Eo6LKX9uzywYJOATgZ+SpdULoZjqI42ea+hc4CzRfwA4mFh8f9999+U+ww4A4GKHLIwjxoYDZGFhU2JMEdKBFTSzJk5kYenwRePL6GIvxlrbqBLotQRwugVpmcvRyRDA7vU1V2p7JbDEOPgO/aizJiCOLgDcEVAH5CCtGZ3kLmEGC2jHVG3lH5kVyiuCVwJatqV+KtlZ9nlKVsPERAZ7uPcAbeecc063CHquV9XALIsMItItAZ9ILQQMI8ABA4t+oEu//KdfyuAV7CsYWgRC0MV8hr3EdRkDbQL+kApOkAGW2OWXXZ6efebZHHjgWGpv0Tb9ZHdD+s1nZAzj9utf/3puh/95HpH6Rw0ta1VxfASOkLVskamAPxhk3DMK3UfAF0CLIvCMh994diADWFvU9EIuZ511VgbcKEr/k5/8JL9bxysCV+VGDM4r71nTepmJhbdS11jtd38lICPXdOXFArRkIUYmlutSfRL1q6BW3oV1EvyyLp1glutkOolVhmN/51NtvUpgtUogBjMXe4wV0FpsidfrrQkJ4PBa+0NmAYYIhvzmzZtzFBpngzoisYYV50SHDWHFWgm9Ep47hlELy4gizpKRQdNDSPuAncWLPgPKkVaDk6HRY7Q87/416eibUiLjimNkVphuUzq69CMe36ux1naqBHotAeYyf7xwGGSz8LkytDqAVXSgIhChjgG0iGljOm3IFdCDQuikraGXAD5Il0OX2rbsuAiYlIBW6cTpmE4HaNknHUbZGTHdzqLw6m5YZbCtKLYOWLRj586sV2NqUGxPYF/GGZ9Nr4SRtt9+++XnA21Zz5DvZGfZNscyJjfdoI85ZXDHjnwsABIgl8Ad3wEgCZwRYKEPPHfchZBj9gSQlnMFsWLgpen+6iyTNgrQBkOLe4ccDJ4Q3KGfsH/5DRBLwJJj6B99MoXS5wrrjHZKdtZsWSczse56rSNqeytXAlF/xXUb6+9FXROB0l6kHDZJbjbz12MioOWGJeo8g6Vew3Nm0/7KvaO151UCVQKrXQIV0Frtd7iOb0kkEB0WDIXIWML5wFnDAQIYwgky3Q9DnnNjND8CWr2KnMkiwYkx7RHnhutaiFlHQYcR54goPqki/obDKYgV2VmCckbWY8qIztF0gFZlaC3JtK0XnaUEIqAFGCCg5Vrv1TqdZXeW3WGR3VM6e+pCWT6mFJoWJ+CFrqFoOd/fe++9GeBQNwmsuImEwFEEnQRxvCc6qRwTnboSmFEvcQz/x1QjAUsALesAysDNBd332y/r9Ecfe6xbrL6cC1wfHQhAw/Gmm/NZ1h8y8Xt1p2xe+iQIxLVpz0090MEETWCJ8ZxBp/MywBCBRftBu7QDWGgfYi1HHfdYkyemrMfUJ8dKCiPAlSmDAlr0j+dIBDK5Fv3k3jJWxkb7jIFjrbnoPeZc2oksZu8L72U6qfMgLpLY52W3eGqHllwCEdBSDzC3BbQiIO48dJ30CtByjjbptKjvon6N4Jt6LmYBCE5HndcEaDWlcC/5TakdqBKoElgWEpgK/C59usXubAW0Flvi9XprRgJl6gOfMYhwhDS6jfDzmw6Mv2mImCYTDY/ZOMyl0R6VjQYZ18CJwXHQiOE72VRcR+cFI0pDSiPPd53QWMchXq/JAfIcHU5Tt5gg1eFYM8tkWQ60dBLi2mNuCtTyP+tGENq5O5v1uSwHvsBOOe7o5AkI8ZsF3JVfk5wiq4m0OGpIkQbHn+CXzqPtlQ7oQuVfGmZRD/L/8NBQ1lHuZku/+AyDFYYRRdWffvrpvPOgDK9SNtOJ2vHFY0zJttZY2SfnXtl3ndxyDiM7WVkWf2c8gEWASm5U4mYepolH9q2p86ZfciyvE088McuBe0bKqCwzZVGyREpZxPXXJCfO996X9zoCC/RHZheAHSCZQB4BJUBSjjFo49jq82eBiqDPp2tLudupjHjubclwb+qKc6RcG/HYJh0iEBRTYONcFqhlPhk0jAC688t+e7zrgs+c6xjKeSigxjUjAzTaaKZfRzuK9RefWVG/NM11x2RKN20JrNWU+j5P7tp8lUCVwLwkUAGteYmtnlQlMHsJRONJ5w6Dhog0v5l2QoswnnjhUOgkc44GiwbVTA5BU5Q6OtvWYMHIwZnBINRBwGiib7FuiqPV8KLPvAS0+F8Hi2MExATBIrjncfE7DSfHVR2K2c+vemTvJdAEKMSrmNKhAzLTeux9D5dniyVoEvWC+kL2agS5PS4yDPgfthG1oNBR1PEDnBCEEUw0pWYmZ3QuEiuDEXFcWT+vX/8u0F09yG6BMJPee+ihmXlLbSx1mc6rOny6/sRnRjy+TGNUl9qW8lOe5TUchwCULLnI9DKwYQokvwnicr4biCh/QUbBI+4RKaPve9/7clH/559/PnfDYEdMz53LPfH55TwSNFA+TUCebGDWK0X7TWMlgAO4xUu2H+fLTJtrv+rxiyuBaB/EtSl4NJP9EOdKBK5mOs+55qYg2lmeZ3BDwCnquBK0iudqFyJF53UpUeenAc4IapXrP7K6OE+bLDLL4nry/ChL2xfILplii3vH69WqBKoEqgSml0AFtOoMqRLoowTKSDOfBah0HHAALKqO40YkmfdodGkY6RTMZHhNNyQNIxwQivFSnNdINc6LKR9NDkJ0zqJBpANo/4zilc6b8ogAQIy264gtZHx9vJ216SqBvC5lopROxVo3+iNgEsGVOG0ERwRTmvSMLBrezzzzzMwgRU+RzidjKAIbslkFgprYFXOZuiWgFR1G/hfQ4jj0JTpckIjd+Y7evDnXiHrqqae6Gwao7y3mPl1/IqDFcep/da4stuiITqczS0aGfXW+EqCQxeGcNqVSsK6c24BEpAPyzvOL332OnHTSSZmhBZjFH2343IuplVPJILL0Yt8jc6SpRlm8T7LNlJ/PO/oL0EZtNpkwJdDnWOcyZ+qxiycBgUrWHmufQKDsJ34zdXeqHkV7xTUV9VBc/+W60oaLgUZ1kYE5dV+0/5iPnBM3EbF/zDf7HFlR0X5i7mtfyQg1YBjfte9s27VUgnClbKLOFGyjL5E5v9afb4s3w+uVqgSqBOYqgQpozVVi9fgqgTlIoAnQ0iAqa0lhLBidK4sWa5Rr0MzksEWHp3QYaQvjioLvFAwmNYbPFt+NKS2RARCNptLg1wDUAIspR9HJ0DnSmZ3KKZ2DiOuhVQKLIoHo5MhemYqBuFYB2ZLJVIJa6ocyjTrqD//XgQMcYac/9NSvf/3rDBBZYJxjI6Oh1LfznRhNgFYE8005RA9Sq0qWLQAPuxbuu99+ub+AWtYGUycz9plq1JSA1kz6vsk5LXVwOVeVL23LmhLgsY+yO3T6ZXowJv6oAcbOt0cccUS37iPtAnABMiCDN998MzvyM405jqHpmRWBB1l55byJbTAuZc5xF110Ua5byf8Ebh588MG0devWfO8EATgnpmzNd/7U8/orAQHZOMfdfGcqID32qASIZcNHeyfaLeV89DhBLX4XCI7zxzlIW27gAKDrvLWv2nUcF9eJ+jICZFzTgEoErQTCtCvjb/xf1gKc7g6pb2KbykCwq793uLZeJVAlUCUwNwlUQGtu8qpHVwnMWgLRCWmK8hFd1BDCwCaijeP24osvvqtocTSmNMRmcnCiI6LRF6Nr7LSIAUix5b333jvvqIUzY6ojUWz7Vp6vYxGNrdKR4FqlAxVBsGj0ydAS7JppbLO+AfXAKoF5SmAmR1mjPoIc87zUqjutaf1Ghyw6g5GtVOpLQX30IjWZYP/87Gc/64IP3oN+A1oRJPN+D07qN+shorsEgy644II0PDKSd/hDz8lIUo/O5YaXwFoT0NP0bImOdHROoy5vAqvU0Y5HYI0+C3xZYwunmqAIzyyAPJ5hPEtgF/PHDr6kXcadGQWOZpJFvG6TvKzvZb8iABiBLFkv3IM/+ZM/yTtlAoaRysrmJtT4Mk3M1MO53J967NJIgHlk/bbIxnJzgXJNlL0UQIpMpDgnS10U24u/RWBM+yWu2bgOTVNnLjbZTrYbg5Gx367XyKR0/kdd2FQqwnMjS6uUyVQy0z6bCyC9NLOiXrVKoEpgLUugAlpr+e7XsfdVAiVbIBrdRLAxLjDMLWjKNucUQaaILpF9gaPoDPpdGaFrMk50TjREorNy8MEH5/QdU0YwkqyhxXGxRlA00GL0U6OsyfkojToNL/uv8chx0QArx9rXG1QbrxKYQgJTAVo6QoK9pcNRAhBrUcDqvSYgKMrD3VHVCeoIdQA6Tv144YUXZiDrpptu6hZZ97yYEqMu6jUo/gc6rt3OQ0FPuguhDIhzzz03jaxbl1Mk3YUxgiWzmSNN+jPKSTk2OaHlcyc67ZzX5IQLMvpu3ZzynnDPuC8wsqiRxQvg6tlnn+3Wf4S1xTMHUAvwyzbj82ymlL5yDHHe8FuZks/vEayTpcJ1ZJlcddVV+VnLPQNUIB0UQEtmNPeosrNWhsZiDrDeYNjBkHQdyDKfCdASEIsb9EyXLtgEaPldGdyItk60+eJmCvGYcm679qMt5LXUMYJ5zlcZq64DWWClrpEZa7Cg1JOl3CLIFgMHM8l3Zcyi2ssqgSqB1SSBCmitprtZx7KsJBCNGR0JDQ4MKQ18otoY/jhvpERgrFsTxmN0CjAkMGIAxKZ7GZHjGNqKhg3ncz2YD6QcwsoiHePnP/95NvR5uQtPEzWf9uxPZIxFI8frG6GU0q9B5bgwQAW0IuDWa4d0WU2M2pllL4ES0HI+xxSTWMMnOut17nbYPMrEmx2BLtOam3aVi86beuhjH/tYAvCnMDw6S/2pExpTj2YDGC10ArYna0LJMHNnMto95ZRT0sGHHJJBHmo10bcyhXxmh7ADmA0MtLpd9ZzOc2Wi831HzJ1/Oqe863j1tHLis+my6mbntg40epj+yhThOMbHdwRCDj300G7qHnWo2MnRdUGhdZ5hcYdEzkfPGwApU6Lmci+UAfOivOcRYOBaMq8YD2xkgMYow/vvvz8XijeYE3dsnEuf6rGLLwHXFPcup/juu2/uBCnJDz/88Iw1tDzfulbRTlGvl2upsx47C87j43dx/vG9Kb3+7/yXyRXP7a7iyfankqiAlnagdqK7H1rKwfUX13Dsn3rXPjWB4OW52moz667Fnw/1ilUCVQJVAhXQqnOgSqBPEhDQ0jCIKX8YTQBJvOJWznw2YhyNJ4EgDZmZnOYIgAkY2R8+Y8hZiwZWGADZY489lo0w0w5j/6PxJQVdx6cEvWK/6a/jp7AzTikOD5Fx+gGA5o6JtjMV5b5Pt6k2WyUwpQQiKM38NGUjpmFEZ0AHYbUb/cplKsFFsESZyG7jHJwjmDIWHldeEVTxGM6nThPF1mEDkXZoUWSBGvXTTP2a7VSP9zTey/g9/Tc1jyCEjNujjz46fehDH8qBiXvuuSc7v7EN07Gn7ks7tQY66FQ7tRJksElCWBpI7TSQf5tIaaDdwbAGBnlqdP7aAxnjmpgYz2cre3TtnrHR/GwxnXyoNdjtV+7T+Pg7gZSBgXTUUUelww8/PJ+Dg8wzCB2O7AEVAbNg+EYH39pZsuss4K+O1+GeKeUwAk9RTs6PyCDLcmq33zWWNvKZrBXJsTzTLrnkktzfXGtp92i6/vrru2w1d/0V6Fjt63e262C5Hse6Z25xL88+++xuGjKMrTvvvHNW9dq0kUr7hXsvAOv443yMwFTUO2U6L31U58UaXdGWKud2fH7EoIrHaQda9y3alv6m/VgGCuMaUe/GgGTUbeqoCHbLNl2MgMFynXe1X1UCVQLLVwIV0Fq+96b2bBVLIEYYjW5HxwejAQOCLeA/8IEPZMeJGjIY5ABPOBacZ7oLjoQGh9uoa5jhwOCQ8KIdjmV7ecAkDEB2Onz00UfzZynsAmcaTNER8ZjSICwdN9qw2LzgGalD1FWh7gpb2sNgiI4Hx8kgWMW3vw5tBUigjFrHorqsC9eLToEOw0xg8woY+oK7KKClLAR+rHdjofTI0CqBQXQdzAuKi6MvTj311KzvSOWLTptOVxlAWPAgpmlA9kUJfKkTzz///KyjAd9I7TYliN9nTmubSK0EIAVsFcAqAKo0kQbyb+OpNTiQdu8ZTcMj69PoWDu1WsOpPdHq7La4Z2cGtOKcHBjs/CZbbGJsPD8PeF6MjY52WFljnUDLjt270kc+8pEuEysGGWDBPPfcc/0U7x+0He8tffG5Vx6Y78cAsgAI7KxRnneAjPzx/65du/P9uPmmW/K9cG76vBK8W9QB1ov9gQS4HzIF+VGbRHY6bMBPf/rTXXAc+4f0w29961t/wNAqQRjuuaCODPZSjy/klkR2VgSm+D4yFAWwHF+8Zvn8icfK8ioDKMhL+wnQS2al68e+KFvPj+cJ7sbgAsfRHr+ZYrkQ+dRzqwSqBKoEei2BCmj1WqK1vSqBWUgTalNiAAAgAElEQVRAw0IHI6YyaVjzbmoFhgQpgvy98MIL+Qo6hQJbsT4IvwNkmRITaypwzTPPPDM98sgjOeUCZ1HAi99M89H4oq0YxYxU9DLCZyRTRwnADMcOgwgHles++eST2ajjN64rXV4jLRqxsxBlPaRKYFEkIEPLWjusE6PwpcOwKB1a5heJzlMEtHToBMnLYXgecoblhAOL7E8//fQMvjzwwAMZ3DelrGQyLAbDczqWAnMBNpmMMoqP0/9YHH4m0LObSZgmIF0BTWUxZYYWaeR79iR2WgR82r5jZ2oPDKWBoeG0e2yiU4R9cCC1pHUp4NbAu+pZTZLAOiyuyefFnl27O07wyHBi4xDqZBGAIK2QMQAiMA5TPvs9BeO95X/u7XSAVpZRq7NTHICWTDHmDmwz5tTo6Fhu46Ybb+4CJvHZMzPg2O9R1/YFU9AR6ljmXGSbM2+vvvrqri3EsczPn/70pzMKkHMF060NJYO+1/qDa8mektkbAdo8Z1mDk0zOyAZzIE36plwbAvuC59pvMsfK9h2v1zdgE3VTtPVY9xHsmlHI9YAqgSqBKoFFlEAFtBZR2PVSVQJRAhoukfnB7xrsGBAYHbAUBJmOO+64zNp6/PHHc9qHRVA10GiL86hzYnoIQJLROpklJ510Uq5H4/brOI2m0GjQ6zxEwylGCSPQpbHU9Z1arW76SpcRMDGRUw5fe+21PC6dCA2u6Yy3OnOqBJZKAhF8NuWQNWIx8srQ+sM7U7IS+Ix+ETD3/3hmydCSWYqsDzrooHTCCSdkAAdAC9aTAMdSzItS35V6nbRqmK+86K/F0dXv0wNawFaDk+DVWGoP8AekBagFUDWQ1g2NpPbYOMhN1rPDGzam3e2U3ty2Pev9YdgthWAAxqLzumvHzixPgiRHHXlkopj7jm3b05tvvpl+9/ZbmZ3Fc4QACkxai6kvFkMjOvbRGff56O9/cP8HOsyesbHR7s6TZ511Vg7cAHhs2rRXBkl+8P0fdtksgibKZ8q2l2KyrcFrZpbhaOf+CW5Z44z7z1yEsQlIadCP72Bvau9MJ7YS0BK48VozAc4z3ZI4XxlL3ADD9EPTpQWiZgqKNM3JqDPVudpbBgbLdN8I2Db1U4Z/lAFtY1daK7C02WaSR/29SqBKoEqg3xKogFa/JVzbrxJokADGQoycxfoHHG4qBMfIcILNJPD0wQ9+MDOcXnzxxQxsRUeb/6Hecyzn0hb/SyvHwGH78pdffjkbWqbvcI61YASbNPCiU68RFMGtJkDL7d0tJmqEVWPVaCXvgnqOfaEGZZ10VQK9koCOhAwtWQMlW6BXzlCv+r2U7eikCVzTF0EsN56QocVaLxmgfDb9mOPRd4cddlhmC8F4so3pgKV+jj8C8lEPCrKhg2GjAhKxm97zzz+fdTE6kd+mcwhz3aw0NFlBi10CAbQmJgGtVmZetXftSnsND6bW2K60fmQkvb1zdxrYsFfaOTCSduwZT+uHhzMk5ivPzXc+ZnmvH1mXCJAAXK0bGekwswY6zve2nTvy/aKvgFmkh9v3CP70U8bRgS8dd530RuAJ8C/X1Jro1la6+OKLJ9MNd6WNGzflbn/vun99FysGR76sndTP8dW2p5aA7ExZ5twX1wz3ifV/7bXXdje76TDvRtP3vve9fJ9Lll2TnpgqxbBXYGYEZLXPnMe8yzDlPa5T/heMamJm8XvJ4orPHm1L2fmRfeiYBdVoS4Ca42T5838pHxnJMpTr/K0SqBKoElhOEqiA1nK6G7Uva04CERyK6YcWbo+7RcVaWxgexx9/fHaYALb4Iw2HFEIdD9MM+RyNPAw/jXcBswg+xT5pPEWnXoMpGmfRyOJ/2uWaAGT01ag61+VFXRyNKsE8z9OYWnOToQ542UggOhJx7jtXBbN6nZ6ybASwwI4IaOlU8dmaNbJFTTVuArSUOfI94ogjEhtXoB/vvvvurOe8P9FRbfpugcOY8vSZAC36Re1DACMK2T/44INdh9x6h1M13h6ggtZwhqMG27vTwMBoykXOc+rhQBpsT6R9BtvprFNPTF/5zCdSK02kr//zd9KdP388/XZnO23a/+C0Z89oGggIloBWDBS89+BDcvF6WEvPPvNM7ufG9R3G1gEHH5QBLfQ16YYAWuhyQcnohPdLxk2Alqxhd3ebCtDiuKGhzk6NzLtLL700P286LLNObaGf/Pi23HVByMhAqwGVft3V2bWL/LWBtAu0O9Ab6ATsH14CxGw0w86ipvaWV5pKVzgHImg6u15OfVQTEEX72nCyqDguMrVs0aBJk04r7a8p9chkynFMLTSoGXcsLH+XFRf7qP1mTa5egX4LlXM9v0qgSqBKQAlUQKvOhSqBJZCADp9Glo6xkTwNGmsW0EUcCqL8MBVwlGArkHojBZ9C7/zR5i9+8YsMcnGORr3FT722Ox3KlHBXsSZHohTRbAwao5AacrRhdD9uu65zqJOiE7wEt6Veskqg6+RGp1bHgrkawYzZrIO1KtJy3QtcWbMG/SNDNMpIJoasTVKLAFnQaTis0cFdKtlOxwxjTtB3GK/oacB7WE4AR+jvmRgOE7A3qIlF4mF7LLXa7zA4GO9we3c678PHp//9f/7v0kO3X58Gxvaksy64NP3t//Vf0j//6IE0st9700RrKO+Q+C4nnnrpFE2ffB1y0ME5jfO3v/1t+tXTT2cAgbpaWf+2Ogzigw8+OD9H6DtAHGCBKUmLIfsIDAhmGQiZcu1NphwC/9HfD3/4w7kWmCyWVmswz6Xnnn2+WwtMR522Z2LQLca41/o1OoAkLMXUBaj4LDMTdpYMIgGsG2+8sbtRzlSAZC9Bq5nuEddy/QkACyhFdqqAlnrPccVdCgWxtN2aAilxbNpe9FE5yoR3l1PLTXCMgRrfPVawl3dBMMc10/jr71UCVQJVAospgQpoLaa067WqBCYlUEbeosOMweBOPu5cqAHE6ThKGCWwsTB++AyTS8MOA8Zos3W4NP4FlGRmvWPkd7ZmF1ArU2LmagjSL66NA0dNC6nsOEb0DSfPPkWnK0YQ62SpElgqCTStT/oiKOPcrYBW8x2KbIqYYhxTXtQJtBB1gZ/5/cgjj8x1nADmqUVlmk48ZynmSBMDw36oK9Hde+3VqdfEy4DBTA5hBrRamY6VhtrjaZDSWe3WZPMTaaS9I/3Hv/03afvLT6RrP356+skPv5/2tNelw074aPrS//Bv09a0MaV1G1MaHOoWm87yCimHfD780MMyywVA64nHH896OU10dgjcPTbaTVW3/hdAFro8Osn9kn0JGOpYC4ZOBVjkNdpKk8XDx/Oz8fLLL++yfTrPw8EE+DG6Z6zr7AsURMCgX2Or7c4sAUFh7BDmX56bkwExwG124GQ+WlcLe+L222/Px8g40raJ6zKykfy91D0z9272R0S7yTGV6YcRNIq6QUBLppS6z7VhqmB8VtEzwa4yMGkwxnRGSz7YL9M7bSOmLHJN+jMtM3L2YqlHVglUCVQJ9FwCFdDquUhrg1UCs5NA6QxHIx2jR/aCKTocz3cUiT/55JOzoQdLyyLr1sLSmfTd9EJZX7RhKiBtyITg3R2sdMJKYyk7RsXuWU3OBYaPqTUaTFwTB8Ptn21LJ0KDNaYazE6S9agqgd5KoJz30Tlyvk/H0ultb1Zma7Is0GXWX5EBILhjGmJkZek8AYafdtppWY+QskeqIfpJBzc6pJENsRjSijVmoh4T8CQ4YK0f3k0nl+Gkk9rU14mBlAC1QLSGJyYyayqlwc4+hwMwtHak//zv/rf06lMPpAOGdqbW+J402tqU9jnsxPTf/pt/l7ZOrE/jg6000BrspjhlJ3Vyp0T1NymHJ554Ymb5Pvboo50dAHd3wIM942NZVwMURICO77h3/QZymwAtmSyyqZpkl/s6WUOr1RrIKZVsKMD3Fhl/7rnn0y9/+cs0MrwuO+g+f3xe1pT3xVhB01/D+RVZRYCpbGKATmBjHF4CnHfccUdmETJ3DdpNBWg5n2X85WU1yVxUj5QBvflIJAJlth/rMDbZUdGWcm6qK2RI2RfXiACWYF3UpYJl/KY9yXfopwj8GUiM7OOYLh5Z9Jy/GCnH85F5PadKoEpg7UqgAlpr997XkS9jCbj1snRxd1WjyxonpIOwayAGO4WSibTvvffeGayKRpoOVxxujFT2QwwRpNLwxADT4LS+lxE/0zw0RqeLwPejv7XNKoEogQholWBWBbIWPldwunBOTZemRWv/uXMrjitsDEB7UsQAtgC1+q27Fj66joMsQBKZGbRtLaeprgOTipS/RP0nqma1UxpvDyRqa7UGh9LQxM50+TmnpL/60rXp+UfuShuGB9PRJ3wo/ed/uC7ddP+z6bVtY2nT3pvSW2/9PoNqbvZBu8jQHXP32Wvv9LGPfSwHRH75xBOdgujtDsOjNdwpXM8YZAeb6iczpBdyKp1zn1XxHsdUQzdLmXYODHQc7g0b1qfzzz8/zzNeFhb/0Y9u7dQzKylrvRzQLNqKQFosYu5mCLzHcgAxFd974/phbIIlPFsFVk3T047gmgaM1HE+n7mebG/rKMXUP/tjX+lPTlOdnCMxFXSha9S1Q98cq4G5K664ost2dC7feuutuR+CnbKPDNbxOdoW/QZky9vvMwRQiXHE60fgK64HgSllIXgX71s83rUz1e/IQpaW7C/noN/bhvdU+Wt3IkM3ZGiyK2cx7eshVQJVAlUCfZFABbT6ItbaaJXAwiRgRB/DMho0GhZ8R5TNXQxJbSFCGX/nf4GhJobJwno4/dmmGXFd0wU00Iy0ayxF8Evnr0YA+3l3atszSaACWjNJaGG/q5fcwVWmqCxSQPrNmzdn3fGzn/0sO1Fvv/121nfW0VlYD/p/tsAnc0nGLd9FxzrqZ3uUmVgUf28NpME0lsbHx1K71Urt1lAGtiZG96RNrdF09UVnp09ecl4aSBPpB7f8JP3gJ/elLa1909ZdY2nj8EDaa30ntRuwA1bvwGAnrVzHdr999s0phzjYL//mN4mi2qQcAnrt2L3rXYX3o/PaC0A3ysZxCwJGJ1qGiaCWz7FpAx4D7QyCHHvsMXl3TGSA/Bknxe2ffPKpDsNkiQGtWCtJkMlnpQEfmTGMBzDE+6BdAGtJJjTHcK/ZtVLgwfMjQAXAh60g0GmgifbZMZm5YvkB+gOIzDWs58lx/i+IJYuoaT7PZ6Wpf0twBp3AZgv0i7EzvqeffjrvIuqYnd8CcNasc93Npz8LPUfQyjTrmQC1EuTSZhLci+txpr4pw5IdFteS903AOKZFRmDNEhhdXVWw9WfqS/29SqBKoEqgXxKogFa/JFvbrRJYoARiKqCGveAPBiVsLAxP6Pc4ehiqGHo///nPuwVTYxdmMqIW2N13nR4jrPEHnRZYZE1OTS/7UNuqEpivBEpASweiMgfnK9E/PA8HC72FDkOu/C+wRY0cPlME/sUXX8y/C0xEwKN3vel9S1G/ocvdITA6iHE+vaOfB/IOhRMAWe3daWi4lQZGhtKe8XbaM95Kw4PDaXBiPG0YaKeRidG0ZcvbaeP+B6TR4Y3plZ0Tad36DWlw59tpeKJT80YwZ8/Y6LvSNYdag+n9739/3khk3332SS+//HL65eNPdGoxrhvpBkNi+lWv5n+UTVObOtbxudfEPGm8a5Mph4cfflhOOWROAWZR3P6uu+7KO0BmBtESAlqm4TImU8FkYSNvdwNmfDKifHZay0i2j3Uy3eTF8Zoaqh3BtVhrbsZgCl/cLEYWlLUvaQO7gj4AagEqyzCSqRfncy9XkXKgn4BvgHCf+MQn8r1jjIyHvn3/+9/vXlaQUADUsctI6tX8nes4nbvKfra2WAxmxhTEGKBsApdKhiPHyOyPbD2+VyYCotxrjhE0jWONmQI+E+cqi3p8lUCVQJVAPyRQAa1+SLW2WSWwQAkIXBnZj04cBgjGCQYezsixxx6bt1zHWMXQ86/ZWep0rN+GnakKXMeiwnF3L/oaQYPoNEXG1gLFWE+vEqgSWIYSMOUQPWYKnulLRxxxRGZhkAoHOyvXdhodzaOALQIb1VTlZTi03CV1mICMgJYFmWOtGp3Nd0CelNaPrM+A1tj4rtQemEhpaDDtGZ9IYxPUwlmXRmBrseNgq5PauG3X7jQ2OJwGNu6Ttm3bmvYenEgTu3Zk8AFwAvntHu3UxwKYoG7W/vvul9PTeYacdOKJGeightajjz6a3tr6Tmon96pk0S70+RF1f3SomQsxda103Gd13bDL4QUXXJDHi9yfe+659Pjjj6fR0cli8EsIaJXyjIycmOLpPM91zfbs6YIMphIqD4FLAbK33nqrw8obGMj3zvVj2iLHAwZx/2nbdEx3sHQtstYAsTjWcwCWbYc5I3gU53SvUg5jyiTjufDCC98Fyr355pvptttuy2MQrFOnMG6ZRnEzgVkDoz1ULt5v5CVbbrrmIzPP9ElZ6wKJ09l3XsP145iRk/fM6wuUClbFNFLvo8fQjmBzBbR6OEFqU1UCVQILlkAFtBYswtpAlUDvJaABElNVNE40UjVGLUCMIUK6AUYohp5GSJPhMSvHYIHDwhDTgTPaRzQZB4OxEHnVeHK8Hj/bCOYCu1hPrxKoEuiDBNRRUzXN+rZYOu86nEcddVQ65phjMksI8AHghRd6QcAeh2y564foNPO/RZdjapZMG8an483/GdwfJ1V7OE2k8bR7bE+uqTU4si6102AaH2+nsdHxtG5oJLXHxtK6devT6MRE2jk6moY2bEjt8bE0sWNr2jgylGWnjiXlkPvCtY4++uicXoicX3rppbR+3bp03HHH5Z0PkfPtd97RBeYi+GT/evX8sB0d5VjbJ86dOV1voLNT49atWzJYR+DHVC3mzthYpzbVUjK0GKflAniOc0+sL5lrmU0WKWdt7LfffvmZ/sorr3SZSdw3GNreT84FeIKFZm1NjgEUthg+z13OARTm2oJltM13/AZoxpqLoBoyRH7IMbK+BJAEbUugZKFqhT5oLwCiXXTRRV0WumuHYvBuMKEctSFcV8hIwE69NKf5NI+BlOtfHSbzKaYOls0LfjlGg30R9PT8JlCL75gPZZou1zHlMZZ00E4UOJMJFu3H+H9XRzVsEDQPUdVTqgSqBKoEeiKBCmj1RIy1kSqB/kigTDvUUMLowNiV/YSBQhT1hBNOyMboww8//K6dexbbATQtwLofOlZ8hlFG/yn2jBGuQaxxLiOgPxKtrVYJzCyBEpCJjvfMZ9cjZiMvU61kAVAfB/0Fu4RUQza5QKcBfFvUeSagbLlInv6a/qSDipMZC3u72ytjkrlB/9vtiTSQ2mk3O9AOj6Sh4ZE0lou1tyfrKY6lvTZtSDt3bEvt8Yk0SPpcGkjDQyNpbHwiAxMfOOnE9Oqrr6bf//733XpHBxx0YN5ApAskDo9khg5gxksvvpj/P/3DH8nO8J333J11dOk49+o54n2MqYWRTRKdd2Qyp/s+WRR+48YN+fno3HETgvHxic40WUKGlvM01nnymQ6AZL+5V9wzQC3qf1k/jrnF/SKAdd5556X77rsvrxP+mEsUwwcQZg0BBsFuOvTQQ9Phhx/eZUbzG9c58sgjMyvvjDPOyOvuhRdeyM9lNmSwjMG5556bHnjggcwEpy3BMsENxiGgFQGl+a5H7rdryNTDK6+8Mo9Fxh2A2o033tjVEQJY7iTqZ9pSnksFaHFdQW3ZV87rKCPnfUz/89wIKglIOR5BL3VODBK4rpRHTDm0TduJIFqTDve72ej3+d77el6VQJVAlcB8JFABrflIrZ5TJbAIEog0dSP7Xhajzm2qMewwaM4+++zsDLLjIQZNGVVrihr2axhc21Qio7oapjitRIWffPLJHHXuOHGdUsimCyw0ZaFf46rtrg0JTAVoxbm6NiQxv1E2MQdsibUuI8m6LtQBhCGEjnjssccyw1R9wPHoutmk6syvt70/S3YqLeuY03/ThWQk6ZgauMgOaSulDRtG0tZt29Pg0Po0PLIh7RmdSCOkK7VS2rFjS0rtPak12E5AWS1YV62hNNwaSmN7xtJJHzg5DW/clF5+5dUMMsDYyeDh0GCX6QYwsXvnrgxwUJ9o+7ZtGcTYtGFj1s33/eyBDJi4e15kzjqGhUhN9khMX4oO/nQMlhmvOwlorVvXAexiPSqelSMj6zpNLDGgFVnYAAn0DYbiWWedld773vfmzzKxAJcAmrr10PbsST/96U/z85618/GPfzx/Rp7cRz4DUgF4AWzB3ALQgplH26wv2rz33ntznbFf/vKXGRhjt0AYWrTDsbTDuc5X01c5D/DL+2fdJdlgvQA+aZN7xz1kDiMXgS6+IyDGRgbMFZlcgLG5BtzkZjraTRbZX0xAK651g3XqAAGoaKNF4In+ugYYg4w514jnC9b62WNNUY1svzjfImBsEX3bkqHltSLQHAGw+iycURPVA6oEqgQWUQIV0FpEYddLVQnMRQIaIDgj0aDRkBAw0uBwxyOBsBhNiwbmnKLdc+lwONbrYcBhmBPp5X8McBwotot/5JFHcgRZpoYGFAZVBbTmKfh6Wk8kUAGthYlxKkBLvWDaMQ4rDvZJJ52UWRRsaIEDrTPrTmacZ0rRwnq2OGerg7laBK10yEuGgyyMjkMK+4bd6zbkdMIdO3en4eGRLKN99t4rPfvsr9LLL/86bdq0IW3bujUzsg468KAMUG3btj0Dgzt2704bNm7KLCt0Kcds3bY1vfjSS1mOY6Ojacf2HZn5A0MHUCQHHEZGMnjx0MMPZ+aWu93RL2tbRZbZfKUpwNAL4KOpD+vWd8AsnjnKgPHJTpkY7wRQluolqGuwx0LrABEwtOjz8GRh7gMOOCADOjC0OJ7fLPwuI8ddC9nV8de//nVmQf/iF79IbK5AHTqYTexoSVswvggkcc/ZCIDPgJiuuxtvuim3QeCJ82F/ve9978sAFjIE5KJNAlLMCYEbC933AniWcU6fAOV4UT+LuWeK4fXXX5/nKn/ITxBIsNw1RZ9laPVi7s5mzrj+7V9kYaoDtHeiLnA9uGmOrK6oTwWVBKCQhxsHyPQ0XVNAK+odfot1sgTBuLap35GZGVlgTUHS2cijHlMlUCVQJdBvCVRAq98Sru1XCcxTAgJaTWmHGmZGujEq/Q7jBqMYY4aUE77HUMZY4R3jNqYCxsigBstCHQ37Xjq2XgtHCmcpO1dj7ObVMUxj5HCeYqunVQksWAIyDFlX7k4Xax4t+AJrtIG4yQVrHccbZ5n/cZABuHlZAwYdpjMqyK1uWckijIBp1O86nhPj47nOkWM+5ZRTspzQ54APDz74YGbiAPjhzLNbIcfA0mGeDg4NZQAMVg91lNw9koCCu+HFgt7oY4rx77///vmapJeZEhnBOZ3w8vkwVcCk6V4xRvq9FK/lkirlsw5ZxxQ05gJA0kUXXphZiTzLuQ/W1+JY5sXzzz+fWVXcr3POOSfdf//9+XiK4P/whz9MF198cbr99tszYAkoRWoe51GfjhcMrRNPPDHdcsstef6QUghIxZxi/mzdti0DnbC+2UXw05/+dLrnnnvyNS699NJciJ3dRwGRSva4INdC7m9cH/QHABygFgYbL0A27Bh3SHWdRKaSwJbAT0xvLVmG0zFK5zOOuGZkaMZdTu2vgCTHCCbRFzcAYI3GwGTsi88o64O9i+U5WTcssq041/UY51/cedFNGQTIOCcyxQS9asBxPrOinlMlUCXQTwlUQKuf0q1tVwnMUwLRoMN4iEWDpwJ9PAdjBMMVgw/DVcfEgqTT1XCYymGZ5zCmPE2jjb55zRj9Wyig1uv+1vbWlgQEFkyJ470CWvObA+ol3gW0rN0DowQ9ReoQrBCOwXnV+Yw1XVYToBUlqV6OTAiYUgANgFikhMGoefrppzOghW4HvAKs4g/54dQCapGGdcUVV6QtW7dm5ptpg4Bg//Iv/5KBJEAI2b3IVGYLzFkAEt4BK2RkRac7AgZT6ejIBokBEoEFneL5zabVcZap9fF563MeQOvYY47JgBSsJO47QBM1pK677rrMtOJYSgtw7wAiSR+0LdYSQBS7OsLAIlUPgNINF9zJkNRCWFfsKMo95xrML1IVf//WW/n4U089NTOpuWdcC6CM2mwAqtzbN954I38PWMMxrGt3RFzInWKuyLyyXfrNWpGNxnUzeDs42GWJRfDFdcX5AjUGAKN9pdx6bfvE9WxQ0aCjKbxxTUQ7yIL7pk7GPsZ+Mi5ZfjGN2zVm4X/7Em1HgbZYv0/5eJ7AF+cLAi4oHXghk6KeWyVQJVAlMI0EKqBVp0eVwDKUQDRAZF9puNndEgCKLKdouGjAYvAYUY1FRXsdnYwGVxm59zcMJqnyfKfTVIGsZTgZ12iXjLKbElsBrblNBNkAkWEgoIX+kZ2F481Oe4IsgDA6Tzqi0dlbDTrCMciq0HHlexzG9+y/fzr99NMzGwvQAMACsACWjawUvkeGN9xwQ5d5wbmAVvvut18GQ3784x9nPQurhh3hqJ3FtXSCfYYoZx3v+LtAosfQR9PKvMfqb+5TdIK997E+z2I4xNM905pYY3Ob2Qs/2qBSZMyY+gVgddKJJ+Z7BagE2ETqHcXYAZ2oicX/d999d54rzAnqXRm8Yp5cdtll+TjkAMAEQMk9+9SnPpUZXNYWc51RPwsgi+8BT7fv2JHYpIHvBYQYtUwx/mfNypRivkTG30IZPNFWoS0DX3wvAyyCV11m48REHrPgoOsqsrQ4X2DJuVoCRgu/w+9sZMC1I6AV14h2EH32OSOAVwLdcU4LiJbphpamYIwyvprsMedfDDKU/RLQLu3MEgzshaxqG1UCVQJVAguVQAW0FirBen6VQB8kUBoNGrumKETASydIg4R30wCMwhlZFzyayuCMzshChhX7P5UDGgGCpgjiQq5fz60SWKgEBLR0EnSKFtruWoDEoCEAACAASURBVD0/Ok/oH9gf1MdhR1accZ1PUwwjQL9aZRaDFdEpp34SIBYyYP7BWoOthbwAAAE4dPIBsK666qoMXMCcAZRgh0SYOYBYMLj4/Sc/+UmuYWgKm3IGpBAo0AnmO1/eh5iyFQEBxyA4EkEaGR8ybhYLjFzuTncMOHnffbaTWnf8ccdlQIp7SeF+7j1phZwHg4t7zf3k3rKOAD8BNkkvZa5QF4t3QM277rorF3on9ZA0QkAxXgCjXIM5xfkwsWBoMUeYPxSRh40FaAorCgYltbxoi3RWrg1LjDnDOcwhU4UXep+ZX6bJ0q7zR7vG3Z2VWQTdtG2amI8CPfbT+dkP/VIGJWOtUAKLEbTnf9ecu4uW/Y995HjALIFna205dlMYS4aWbQho8Tlex99lfsVaWtqQ9rsfMqttVglUCVQJzFcCFdCar+TqeVUCfZRAEyVeUCuCVYJZ8d3/3Z7dCJvpALKzyuhkjAD2cWi56aYIYr+vWduvEpiLBCLDqARc59JOPfad2i06XjhaONvoKEEX2R86sxGoX+4AxVzvcekUxvmF4wigddhhh+XC3QATgFaAGgAZTz31VHcXWxlXABEXXXRRrq1EMfAPnnJKBjUAM2DwkCrGznTUXULOgrQRNJTZEtPhGJf3QUBXxonnyobRmfb7EsyiLZ9FCwU85irvePxymEsCBZH9phwBrI479tgsd+sbUdQf0AgQCiAJoAsAivkAcAnAyf0FnACgIg3xzDPPTDfffHNOS6VtgLKPfvSjiWLqrLvzzz8/g8mwvWB4wcwCaIF5tW379pziyPn0B0ALsIyC8NTUOvnkk7NImV/utuyOhN7nhdwj54fMvwiIOv8ic8jfBbhks5dz0iAafY3zcyF9bTq3ZAHaL9eTYJ1gpnqRPvEbx8dUwHK9cJ6AloGCmJ7Idfy97J9yE6AqAS3XB/3QVrTfvFdAq9ezpbZXJVAl0AsJVECrF1KsbVQJLIIENHJidFwQSmcjRsdNCzGSr4EklTyysYyy92oY0aCLQJn/a1hGWnuMWveqH7WdKoH5SmAqp3sxgd/59n25nacsdZ54p4A1egCmCb/jnOOoRxAl6pGor5bb+Obbn5Kp49gBtGDmwKiJO0JS4wpgAX0NkAD4wPMAkOO0007L7BlArnPPOy+DVxTZBwj5y7/8y/S1r30t11TCmeclM8tnh+CBbBcBLvvE95FVG0GH6LBzfFmMOjrE/N/vNVQCCuU1lxJQUxYRWMgg5vBw/iPlcPPRR6eHHnoo31fSDgE3Se9jjQBWAXDxmbpp7BhMbS3WFKwqUgVpm9+ZCzz/uR8AnKSewrSiHf4ApDgPwBOGF+dxznsOOCB98YtfzAApgCjnA5oCsJLqCEML9hZpirzovzWtOD4CIfNZG1E2FigXpOI3mUexbedgtGXKQJ8MROQcwdxez8nSlonzPQLByq5kms0EaNGG6YYlO8truyNmuRbsi99be0tZKnvTIeNaKcGw+dzbek6VQJVAlUA/JFABrX5ItbZZJbBACZRGCJ+jkePvRtOkqWOo4bBY/FcjEKeIKCzRWneYig5JWZ9rgd3vOqXTOTKxJotGXq8Ny16Mo7ax9iRQAilRAv12xlejtJWnzhcOOYXNcYRJpbK2H06YDABZFxG0Xy36oclJFFBijK2BgQwkICcLcwNwAWjBqqGYPjW0KOqNnNDvpI2RTsZxo2NjeVc6AA4AEdphpzt3OQQMiwCA1zbVSNCrdHJl1sYU9niM94fnkc5vdKBr0KJ5dSMXgAVegFTv37w5p48CInE/AaP4/5JLLslAzJ133plBHXYx5J4AZPIbLCvSdykkD5sL5hYv1hfgKKwsQE3OASRjt0J+o7YWuxw+9thjed5Rg81NBWBwATTTP3ZGpE1SD2FWAprab64jS2ihgJYsLOeTTCbbNajn74IyzjWPL+tICd7G86NO6SV7r2muR5vLmTAVuGoAMvbJ/12Hzht3rdaOiuvUddh0Hdldsv7V07I0I4Atq5N+L/T+rsZnXB1TlUCVwNJKoAJaSyv/evUqgUYJlICVgJYMh+hwY1xYU4Iiwjgv7FxEagpRVKK8OCik+BC1jTVqjMKXKSgLddo1KKX1lw6ckdNYoyEagFMZeXW6VAkshgSa1l8FtRYueYvC4yjhKOM4oaNkp8jsQf6RvcmVVxMYUurXUt8hGxlU55xzTt69EOABcIMC3wBa7IIHAIg+p94WYAXABqAWzCy+BwDjeYCMOXbLli0ZnOB6OqtRrmVqlIES0925DyX7qikYsdDnx0JnWgTRFtpWv8+3r8iee0ZqKfIGsOReMRe4d4CWrB+O4zO/Mx94hvKMB9zi/gJk8eJ/0g9NYcM2YE7JbrJuGuebhgr7j98BtQh88c79Ze7RD162QR/4nj56fty1eCFyE9SO7Cz1gdd33gqSy0gXbBXUYTxxXvN7mTZXMqgW0ncBsgj6lqwo249gU1mjKqYcxuNdu4JKHqdNxbvpgvxvsNLfI4BnmqvyiDLl/5jWaA0w63MtVEb1/CqBKoEqgV5KoAJavZRmbatKoEcSiICVzpxU+hgF9TgjjxyLAYMhCgOCoq1u3U5UFaMUoCsacIJaGlfzHULsc3SYImhlhHEqh64J1Go6dqkdpvnKqJ5XJbBWJIC+0kmL617n1yLj6h/kImtTnbdWgW2ACOoUUZAbfe8ucuh2WScEKWDcwpKhNhJAF8fBxAXI4jyO4TtkDNB16623ZmfXYtJN8jV4IqjYFJRYK3O4jvPdElhMoHCqaxksi8G4yG4UYHXeRjaRxzUxDJfqXsdxuh55Z+0K0tG32HeARMcvO811HQvqq4PL8UbdHAEx9S+/84q1ySIwVuqP6VhgSyXXet0qgSqBtSWBCmitrftdR7tCJFCCQ3bbSHmsAaHhERkN/E+NDNohvUTHhi3ATQexzehQ9ko8GkbRaZ2L0bOYhnOvxlzbqRKoEuhIIIIifC4BLZ1NfivZP02bVqw1uaKvYVbByrGWjSxaZOfOb8gKds4BBxyQGTk4opyDw6ncOZ72ABKpn8TvTQ59ZFqVbDjZHVGfr7V7UsfbkYBrud/ymIo1JaBlgC/qD3UPgI//O69tb7H6Pxv5TAXYW14ipkZG1hrglYwpwSfZVKYLyuZTDvbHa8b0TVMOY31V5aQuj2UpZOKVbddA42zuej2mSqBKoB8SqIBWP6Ra26wSWKAESkBLI0TqPMZMdHAi3Vxnxe3Z7QrFYtnyHecmGlKl4Viyw2YaSmkgSlWPTutcDB0BtjimaIyWRtRM/au/VwlUCSyuBHSCXKtRR7g9fayRpVMmEN4EaC8nR7Tf0tRpj2lIykjmFA4supw/0sw4x50iSS+TJYtMOZffcPQBtKJDGscS2S2CF94LWcCmgfVbBrX9tS2BqQAtpRLT5UqWk2mXc7E7lkLaETg24Ec/BOliaiS/xzRK1jHHCTLL3LQdy1OU9lJkrpl+GXVLCQBqD0bgcCr9sRQyrNesEqgSqBLI9sqhhxzarqKoEqgSWF4SKEGlEoCybkS546H1DTSEMDxIP8SRufrqq9Mtt9zSuHX6QhhRpTFJX7lujPiXxulUDms0Vj1fWcxk4C6vO1h7UyWwdiUQQemSEVCmuAh+RQZC1B1KcS0BWjFNW/aEAKBAk2lDvFsnCLkBXCErnw2mKQqOyfBq0qcRvIqphlFfL6d0rbW7wtbeyKNNZGAvAjGuDwHfMgimxOYasOuXpKNdI1gU12QTGCdbk7Fi13Eetl1kVgn0RUZVtB9d1yUAVgJfUbb8pszplymH6vmYolgB737NmNpulUCVwHQSqIBWnR9VAstQAjMZXRgS0THUyRHQ0qiz7oKF4tk5SUeoBMnmG82Mzo6GVYzgle3ONLbSsIqGaezzMrxttUtVAlUCk2lJAlRNgFapA2L0300uSkGuNUBLBm6sK6Y+5zvTzvkfEEtH1Zo6PhNMTzT1MDqjJXCo0xrZWCWAVXVwXeL9lkDUD3G+Of/jrnwReG0KfvW7r/Np3zGZNhnTAyPwVrZtWiHfA2jxgo0mCzMyu0pAqrTTyh0gI1tM3RFtMZlfHqdecKMPgS43IZiPXOo5VQJVAlUC85VABbTmK7l6XpXAIkugBIbKrarpjsZdjPBjuJBuiNNDEWFeAk8aLhorCwG1BNN0hqJRVBppkV7fBHhFJyoeW9LhF/kW1MtVCVQJzEICsq6ik6ROAohBJ0UQSyAlptTEc0sW6Hz11Cy6viwOQVaxro0BDEE9frdQPO+yMaibiENJOpI1cpQ7n62lGHVzZH55HyI7Nj5Tqv5dFtNjzXSiDLoJ8rpDo+l2M4Exy1VgMikFtMr1FYE97St1pyA2DC2OQzZNu2BH8Ez9gc6IQHkMFvh/1LnRBjNNsQJay3VW1X5VCaxNCVRAa23e9zrqFSqBaGzEoqh8Hx0TnR2ZUux4uHXr1vTSSy9162dppOjERNBpPg6jTpaOVBNQFR0p6erRWOJ3DLCYPhBvVWm4rtDbWLtdJbCqJaDTE50pv9MR0zmNx6A7dLYU0FoEtJsYKup4N/wQyLIAPHJl0w90PsdyHA4uDjAgoiyO6DT7PCkDHN4bgx+yOar+XdXLtju4pWZDNgHY0d4xzZa5H4N32g/x/OV4x6J8GYsF3mP/41rj/7jRDms9ykBbSlAr2llRv/K9dppAdSmraLd5btzh0JRCAS3vizqnphwuxxlX+1QlsPolUAGt1X+P6whXoAQ0eMoIZXTy+C3SvTUwYl0Faefnnntueuyxx9Lrr7+edz+05ko0RiKY5HlTiS72TwNIZ9QIokaVYyidoVgHo6TH62BNBWzNB3BbgdOgdrlKYEVKIDK0BGd8d1OKWDNLBpIAikWd1SFNDu6KFMwcOy2YF51P9DvygYWlo+tzgOYjswvHd+fOnZmZFXc1E9yKgFYEtTje32LdHtr3vs1xKPXwFSSBpQaEoj2g3hCsMe3Q9DsBLeeldtBUNkIEi5fqlghOu54sH9Fk9wlCyV6l/6x9XshAW05dUTL3ow2pHonMtpkArViTi7ZiquJU9ulSybVet0qgSmDtSqACWmv33teRr3AJaMBEQy9G33/3u9+lAw88MDs/559/frrnnnuyMSJIZFQvMrRmMmTLqGF0uDSuNNIUbzR64ndeK0YXy8iwIJmOWjQEV/jtq92vEli1EogpcxFoj7VidK5c29GJjbuUqdOisEyxiQ7gWmIPlXraTUJ06svfp5NNdPAFr8pddGXNCVSu2olbB7boEpgKFInMojgf6aB2jDpkJa/9aP+UKb/+xjhJLWTcfCdALQitHoygVnkjox4V3J7uZke9QLvuqmgNPhljJYBYdcSiL6F6wSqBKoG6y2GdA1UCK1MCGi4yrIxaOhqp+NZTgZX11ltvZTDr8MMPT6+99lo2jDSgbM/zy+hm02cNGc6xvsNsDKUStNI5xdmNjpjgVVnrYWXesdrrKoG1I4Ho1MRaK65x1rYsgRLQ4rOA1nQMgJLFMRMzY7VJP+rREtCKY21iqkS5xntlAEFA0mtE8LGpvdUm2zqepZWAYApzLQbs7JV1owRpViqg5TjLdEptKt5dbzK0WIswLwX1yjsVwa0yCDAXOZWAFiCaO6bSX/qhbVa22xTEXNoZVa9eJVAlsNolUBlaq/0O1/GtSglo6FnboIzIm/bHOy+dxwMOOCAdd9xx6aGHHsqGUvzTeCqNxCbnKIJZAk8xit/k9PhddMS8VhPDQKOI90hzrykvq3JK10GtIgkIkri+WfMWLFYP6BBFQEvdABAf041nAtybWFyrSJwzDkXZlrqx1MNTOZ6l04wuj8+G6qDOeAvqAT2SgPaEIE8EwV3nTYB3BH961JW+NaOei+sxAndTpU/KoOTYmIYcbaoyYOggoj01U0kJzikBLUA0a/Lxzu+xrlcEIaN92Dch1oarBKoEqgSCBCqgVadDlcAKlEBT5DI6dab/wczasWNH3uKZqOahhx6aALWeeuqpPOoIMjUBV1M5itF40QDF2BJ4so5LaRiVotbIis4u32k4eR0LmfJZY24F3rba5SqBNSOB6LTprJXFxmNh4cgyjbtwRV0TAfAIlpW6ay0BMOWzoGns5Xfch6bARZlGpFxjwCQ6umtmMteBLroEos5gzgngyAZvslcWvZMLvGAEtCJbPupJgwOsQewrN/qJjFRtMG26qYDs2XbX9qJ9aJ0vrhvZsZE5VnXDbCVcj6sSqBLotQQqoNVridb2qgQWSQLR4OOSGjhGzjQABYB0fDBMZoqgzYYFZQRfx0jGReyHgNZ0IonsDcdBHzHcYsHTyOhYJBHXy1QJVAn0QAJNDMwyjS0CWgLj1oiJjAJBbVmnnhedw7UKaAkilumYJTDlcZEF53NDpzQChhXQ6sEiqE3MWgIWNjcw5rM/ptk1scBnfYFleGA5HuuGRZDKwJ7Me84p2VxNQ4v6cDZyi4CWx7vxRBOQpr5Wn8yGAbYMb0HtUpVAlcAKlkAFtFbwzatdX7sS0KmzyHLpcCgZQCHBIesf8A5zayqnr4z2TSVlo6axMGlMXYlg1nQOJsaP0T+dKvooy0wgjvY0aGdjlK3d2VFHXiWwfCQQgXR1QlPKjQC561z9wucIdqn7ZHF5ns7UWtMNkaEVAa1S50a2hWBgGQSZ7pmwfGZU7clqk0Bc+/xPelt8xXpN/B/nssetRBA76ioBZMbD+sQmKovhR2BPvSjbMu5SWspirsypEtDi/LiTqu3Z//L+rLb5WcdTJVAlsPwlUAGt5X+Pag+rBP5AAtLQMWb801nkN5w9P2NsYBi5VTuGSZMRWDqC0ciMbUVHU0NGJzMCa7M1NN0Wmj4KaMWio9GhtYZEjQDWRVElsDIkUDIw0UM6YY6gdFAFp/i9/M3P7vol2LWWAK3ooDYBWqXMdJZ1dAW0ouMbmRdN4EBscyWCBytjtayNXsb56/r1nXnm879kEK6FNR6ZkZHZGm0t1q/rXl3axF6bCtSeaf0if68hSB4BrVJv83m6lNC1MavrKKsEqgSWUgIV0FpK6ddrVwnMUwIahGVtGsEmjBsMEIqnChRhpMDYgp01VUphjLjFrgk0RaNFUCk6Qho2ZYpQk+MaDTejkZ4viOV4BNcEtOYptnpalUCVwCJLQMA6MgkiqB67EwHxkr0QwS30AoAWwL21Z0o9tMjDXNTLlYCWKVo6n8oq6vMyJbxMD7LNpmdD1NXxGos66HqxVSMBARXXbnxnflnLjed9yS7ycwRloq5YafOzXMvaPoydsWAbCTBFhrqBAtfrXACtmSZSE6CF/oY5F3V0E1MLvWKdr5muU3+vEqgSqBLolQQqoNUrSdZ2qgQWUQIabTKjpKbreODgWIOK7ZYPP/zw9OSTT6a99tor99LaVLH+TGk4CkqZ+qcBaR0H2tKIwtjBCI3Alc4mRhD/844TGg0i2WWCbvE3jueaO3fuzEXtGQ/nC9TxO9+50yPXdvx8t3379rTPPvukbdu25XMA8rZu3dqYzqBBLXtkphpji3ir66WqBJa9BEp2Jx12DcV0YmutoJNMHXIXM9duOdjScfVa6jePj05y+V3ZJtcWVKNP6BK+IwCAXuOd30s9IHPEazWNm988jrGrs7wmnzmG6zAG9aZ6Mta/ikwVvzd13DHxvUwO5R4ZcMrV4s3quGU/qWoHp5RAZE8LfPid88y1tn79+vzMFWTQdrDwOHOdY3xeO6eZV2wos99+++VnabnDnfOcTsoId/e76UCl+Iwud+f0N9ozmFXWbHJNrPbpEe/xVLpxKhlE+5BjbCsC01GHqVsEEp0bnidrTjupvL8lyOUulLF/sU9NenO13886viqBKoH+SqACWv2Vb229SqAvEogGhQ5N3BmH/wGCcJIwVt///venRx55pGu4lpG1pk56DWvVaAAJohmJ4xqyv2SMeSyfY2oQDl40fqwBZkokv9Eu52GAe6zHYaQzLsEpd2/UkWOsgmw4zTqTtCPApWPHOUY3o8FYpkP15QbWRqsEVpkESiclAloWd44Okw6xa7vJafO7EtRi3bqrqrosOmszsTS4Js66+op+CXDhjAmm20f1kg6eG23odMdggNeOTmQ8n9uO/nrttdfSvvvu+y59F+sdIj8DDr6r2+yr1427xAoUej9ifZu5OsarbIqumuF4jyMT2nkX7z/32zXHnOaP+e0zjmPjc9JzI+jkLsm2L2vKtSHAVDIlBVJ4j7YDnwWxI0DicRwroFXO17UChER94qQtdWDT937XBDiVgFK0AdUv6goBrKYaraXd1HTNCEiumkVXB1IlUCWwrCVQAa1lfXtq56oEZpaAxodsJz5b/+Dtt99Oe++9dwaGMGR557O75DQZTvGKMaofDVSLtssq4DfAJEAonTz7hXHDb0aOYUzZVxw7jxN8koEgcEbbGNWe77UZD2Ohj0aINfB1eHEQ+Q2jnfZkiPk9x8kOM50S2fBdfVUJVAnMTQLR4YwMLJkbMWWZlgWUIitJPWNKnOdEx4n1KQMlOssz6bPYBn1CHwhmCaTzvTWmGI/gUVmEXsAqSkgH3PFat1AATJDK1G/GoL7z+jr5ghHKgevJRhUsnA2gVerwtcJwmdvMXVlH+4wXXHCeRcBV9rLPS+cP8ziuU9YSz1dBXIuLb9q0qVsXiWctz1CfjbIXI4PRuV/2JQJVXtfAVpzrznfe4y5+nh/fVzuwVYLS5dhnAuwj+KU+LQEtvzcgGgFR55WAltePbLnpwMbpGHZxLCtr1dXeVglUCSxnCVRAaznfndq3KoFZSiBG1HTUdMQwVo3CAizxwqDUUWoyeHR6ZEGUBpYOmkCVhq7RVY+PLA2cR8EjQS4BMR01mV4a5hwXGVOOU6Ob3zG8aVs2GG2apmh6D+O3HYxzAS9BMmUh8BUN9VnegnpYlUCVQJCADI6YDi1QFIsay9aITpqMJtd56TyxTmWeRD022xsAW5NUKtOwANbRGbRpOqR91DkUdDONUB3le3QiTenmN3WjqYXoIXTQAQcckN54440u2M91BRsEIxiPzNuoU3XoS0BLvR1/F/iLzuhs5VSPW54SEATl3XR877nv1tHkM/OKP+aAwRqCQcyft956K89B15pzzrQxrsEz1mcv7fKbwBPvMW1YwCKC1HENCWKVQIrAa2mXeAeiDljtgJY2WRy7/08HZimXaL+UslIvN4HhMTgwlYybrh+PpY0Y2FyeK6j2qkqgSmC1SaACWqvtjtbxrBkJRMNCI8XUE1NTMFSpG4VBagofhi31W6YDtDSYZSVEY8ro8CGHHJI+9KEPpccffzwDSieffHJ64YUXspOGsWpfMJwB1X73u9/l79/73vdmJw2jGCMWZzJeT2cWp1NmFt/hAHLsSy+91AWvDj744HTooYfmMT7zzDPdVEX6K6BH2+973/vS5s2bcx2x3/72t9nJxIHUSLc+l9uFrwWDec0slDrQRZeAjhFrzxpaprPIuIqObQSFdLQiYyOCRfwv6BRZWrahQz3doOkTABZ9sX4Wx8vctC0Bd/WrgFPJ6tQBdUxuxoH+5TqmEtIeOo93Ug7RhRyL/jToAECh/pG1SrsCbAYGHCfHoutkvZTMtvkAfos+YeoF5yQB2Xw8E48++ug8X2LNN55nzCNeL7/8cp5rzEPmL99z/gc/+MHMcH7iiSfSq6++mp+1fMY22H///fN8Y/0yL3l2n3jiifnZzpx97LHH8jOUZ7TBJOejwa4IrjSBJxF0VSdEZuScBLLKDm4CoaINVg43gn3qqiaReB8i8B3TladqNwKS0e4sgawYsGhiiZXfrbLbVodTJVAlsIQSqIDWEgq/XrpKYCESKAEtPsdUPovFanjKADBNLzpEZT8weIzqNhkmOE+HHXZYuuaaa9J3v/vd7JR9+tOfTg888ED+/7jjjsvgE9fCWH3wwQfTU089lWvGXHHFFdmhM8XBelj0HYMIg/v+++9Pjz76aI4e8z3nffjDH87G+5133pl+9atf5eOOP/74dN555+U+YJSbGsE5nMsxGOrHHnts7uv3v//9DH4ZUX7zzTezYS57y1SmhdyXem6VwFqXgDpDoMX1pcODfAR/mpwoHa4SjNFxU3eUdbSikzzdPTANSxDItGWuh0PPZ0ABC2HTruCWDFhBryYgjWPQn7wbSKDvbmTBOehjdBPBhrhJByAB/fNYgQraQ1eWMhHM4Bxe/G6do8jKKp3PtT5HV/L4BS0I5nzgAx/IQ5F1bcCJ+cNc/s1vfpN+8YtfpNdffz2vuYMOOigdccQR6YwzzsjPSwAtgkRbtmzJz8YDDzwwXXTRRemoo47Kn5m/t99+e35+3nvvvemcc87J78zdV155Jf3+97/P15dh5bNV+yKC2/ymjSLD0uCbx0Vwu+keNTGEVvK9nKrvUZeVsjHwpowFBGOwgN9KWdmmc4R3GbT2Ix7jd1MBUbGPkWFXjqkcSw0YrsYZW8dUJbC0EqiA1tLKv169SmBeEpjKcYtOFoYikVZBIdkHptVER6zJANkzuufdtSza7+wiiLF7ySWX5F0EdfCM/gI24axhKFPDi+sRHcY4JqJ89dVXp4ceeigDUBi3Z511Vvr1r3+dGVa8LrzwwvTiiy/mzzFiy7VOP/30bED/8pe/zMba+eefn8f37LPPpueee667kyJjN42IcbPL4xe/+MV8jIwwHEeAM66FwWbUW+dyXjemnlQlsMYlIAsAMcjQMv1IgMW1psPlOX7mXeAmMrZ02CIbSYe4yYGbyiGGVUKf0FPuaCgb5SMf+UjWPbBRBIdMiXZDCoB0AwhlapVpXabd0D/0DscBFrznPe/J4L7Ftrk+6Y/owRtvvLELolnAWzaYdbfKGkj0w/QtWW2mN5aO42wBvzU+hZf98E2Z53l6wgknZJaU3zkfeS4eeeSR+RlKcIj5BqsaEIy5dsMNN+Tn3sc+9rH8LOZ59kPKsQAAIABJREFUzTmcz7MW9jVAF99xHgxsnpVsMMP3PId57gKUyYbmWpEppiCdn6bP+rwt6+BNZ5Ms+5vS5w5G2w69FfWd7NcYMGiy6bgPtmOdspgSHtss70UTqBX1ibrS1OjIGuuzaGrzVQJVAlUCqQJadRJUCaxACczkmLhVtywtDBkYThikOmoyJEqnsj3QEQgOVDxfIzRNtLNTxjU+97nPpX/93vcyGwGgikgu0V+cMVhZptNg5Br9/aM/+qP0/PPPd2tw4BySFsG1cBjff8wxuZ/sykjUGPAMJxMDGgOeF23B2iKVkDRC+oZhBkAFOGZRZo7lf877/Oc/nx1GjqMwPeeTIkk6hYwNZBId8hU4NWqXqwSWTAIxNUXniPWmk+13pjPJFJBxEgGtrr6ZHI2fOdc2+S4CWh4TrxeFod7E6cIpxLHHwZdVgs4D/Ea//O7NN7OOQ5cBBqCzHn744Zxm9ZWvfCVfN9YmigCXTFP0CufCIKVvpHmde+65OWULEIJr0T594X90165JcILUaK6HDnQ89AfdVdYsUpfrVApyRSBRR1Mdt2STpF64JxLgfjJ3AZ6s0yZQzLwEbOLZybyDoQUzCzYXrOVbb701nXrqqfmZyrMWUItnJEArAamJifF01ZVXph/96Ef52XjllVd2N2HYsHFjev31N3IaI+UGmKcCzNa8ZIBRF8jKEiSxPpfHRAZSExAT2+uJ8FZII5Et5ZqOwFbJkBLQarJh1E+CirI4BbQim1NdEeUer2v6s/rc42K6s7o4tjWT3bpCbkvtZpVAlcAylEAFtJbhTaldqhJYqAQwJnB+THkhiovTREqghc+NmmqM6FSmVocdsTsAWtnRnJjI3WqlTmojoNYXPv/5zMLieACiO+64I6c5AGoRxbUGF8YTzhqG0Be+8IVsDFusnugvUWA+4+SRVvj0r36VAS0MXyLCMM24hg5aLIrLdzh5pO5gxOOM4hxqXFk0F0bZT3/603wdASzOwagnLUM5WLdmofegnl8lECUQI9wlc2a1SSoCVLK0jNi7dnWGSllEtpZykYHgmmbNuwOXqUuu31jcuqlt21SXWIOP6wL6k0p98003dfWHqdC0i57hBdvzZz/7WdZbWSdO9sfC246BGn/UHvrXf/3XHCDgOPSjNbX8/6qrrkrf/va3M+sVNs1vX3klH0tKF8fQLnoJXRZrFq22eVPHMzsJyITiGcwfjCqAUQNQzDWCRLCq+J9n8SmnnJKf1YBQzD/OoR4WQC1zCpYgwaWHH34oHXnEEemUUz6YSMnneUq7PJd5fp511tnpsZzC+EZeDzzLYwApgtKu8Zhe7Fqe3UhX71EliCfwYw0ydUhkuf5B8LHdflcAjvtkirOSK9ux/X5KVp2sLhYM8xmw2p9//ZTtbNo2UCSz2KwDvo8bLVnDlkCyQRJLcLBmmUum95uBod0e29E29z4Ljs6mr/WYKoFeSaACWr2SZG2nSmAZSYCHjXWqcNgAtG6++ebsHGHU6gw2sbQmUsdIGh0bywBUa2CSskVNhuw1dqKvAFGf/exn02233Za2b9uWLr300nTfffdl1hSOHJFbgCUekKQz8EefALR+/OMfZ2eQ9L+PfvSjmSnF8bRLtPi111/PaYWwEziH4yJV3kh0+c7YANYuuOCCXL/LtB2dUtp3hzSGQt+IXuNE6iQgu/qqEqgS6I0E0DUaxWVkPzo6Xo3vdO4io6pkbGmARwArAl9TOU2yOTmPFMCPf/zj+dK0B8CNrnnj9dez4W/xeX7/2te+1q3x96lPfSrrDAAAwHYMf87FMWCsgACcD1gAEMC5BBhgwcAIVS/91V/9VWbLXH755env/u7v0l//9V9nPX35FVdkgAtAwTRLd3O1rldv7k5tZSVKgOc2TEGewbCXAbUAliwzwNwnrR9GFmDVz3/+8wxgAa5S3xIgKs5tZMBcu/vuu9O6dSPpkosvTiMjw7lWFufwPcxqUmePOuro9Nzzz6dt2zop+9lWGB3t1sQTuI1sHNlF5RpeibLvVZ9L4D4yKKP+w3aJdcki4ymbY+12N9Ana9TvvYbBywgs9mocTe1EQCuCHRXQ6qfU32k7Pjf5NgKhpp3y7gYj2tGCWQLj1nFkDprybiq9qcW2J4gl+3pxRlqvUiUQ5v2hhxzargKpEqgSWF0ScCdDQCNqUsFcgu3kjlvWTygBrVzYc2I8C2NiMvqX2u1OvZiBTjqeDiGA0Ze//OUcCeYYwKubbropg1kYy6QvAKRheMO24kHIb6TckAoB+CSTjAcmTiCAGxGgx594Iqfl0GceqhjsXtuCqJxj/Ru+g81APQ+cRh3MWOSd62KYG62iXzivyADgzF3PLK68umZEHU2VwOJLACOXNSigxbrkFR2sknUQAa2yx7IaNMA9VqMd/SVLajpAy+MBmdQBsEqp0fetb30rA/fuOkj/0TPuXIhO/bM/+7PszFtMm2MvvvjizPy8/vrrM8iFToEVA+jFd7TDeaQRAvzDxuJ4/v/jP/7j9B/+w39If/7nf54DBAOtVt484x/+4R8yiMZLR8KaWot/N+sVl4sEmNuCV8wx1hOpgqwP5h5Mw1tuuSUDWnxH+r+/+dxzPsHMwkYAvAKA3bBhfdp89NHpQx86Lc9bCsTD7Ob5Cej13vceml597bX09ttbctAJdrPr0PUeGRquWVNdI9N6uchzqfoRAX1lhpwiW0tAS5CqSX7qOguzR5A/slk9rt8MqZKhpb51DP2+/lLdz+V0XZnQMYDDfZHJafZGBDkN4jh/rLsba9/lIHer1Q3KZN9gckMn35eTHGpf1o4EKkNr7dzrOtI1JAFZAkRleWHEAhYZsSvp7kZOc5HW9mRq4WQ9qWxA8dBqdXbR4oGGIwjIRNT2nnvuyQYtxvPjv/hFZmjh/JHacNppp2XHjggx5+H4AWpZxJYUGo7BMQR04yGbCzXv3p2ZDDxQ+SN1gp0KcT7po6CUkST6iGP49NNP59/cQYz+AlRxPrswfvOb38x9wynVMOTddjQw19BUqUOtEuibBASe0Ef8H9mP7oCoM9yUamjHItuD72xXB0mHSYaC+m26gaEbSfUzCo1e4nyAdQAtHX90Do48bK6vfvWrGViCZQowhY466aSTMghP+hbH4uTTPwB7WFXoxX/6p3/K/+MIfPKTn0zXXXdd1nXoUa4Da4bzaIPz3t6ypVsXCV2pI9K3G1UbXlEScD0wp9itkACRwR3mCmwtnoWm3lNnkjnMM/uYY47J6YUEgJjv1JGDPQ37ivm8Z8/udNihh6Zrr70mpxhS943amLTFXFy/fkMuRzA0NJzbdKMV1hxrgzldblxQAY13T68S0DFY51Gyrqw9VhbTL2sEGhSQoaqeNXBg6lmpR/s16em/4Fpkm1WGVr8k/u52I2tPO1egNM4155HfcazPQ4PBAl8yg51LMZ00MgH9f3FGWq9SJfCOBCqgVWdDlcAqlAAPKosl+yDjQcTDytS6mO9uRC0/2CYzDLsPu/EOwMX5GirUmYHNAMhEZBhDd/PmzbmQMudRlwpAi4K1OIhEeDGyYEEALmmoAXbhzGFcG0nCMH/jzTezQZ6dy4GBnEaoQ8yDVqc2bgNOG47DSBPHcQxR6z/90z/NbZEqRN9wQuknRnjc6SemRa3CqVGHVCWwaBKIjpnOFvqBNSZYLXMjguw6aE2Alsa3TMroMNGuzJPpBol+AKCiDYD+a665JusF/nLq4WStKr4HaIctSrsWswbI5zvAchx93imyjb5Cp9EP0qgB7AEQALCsV2LtEZgvsFwB1iKojlwOPeyw9Dd/8zcZmDcazjUYe6xXtGg3sl5o2UmAeQF4xDOYOUGNStaNOw7SYdiBvAg6MS+Z6wC3gFTMf+Yec570RJ6HnWDQSDrowAPT1VdfleebG7vA3oL93GoNptffeCMztaiZSbuyFyNTKzrLMVA0G7B52Qm7zx0qwXzlJfvFtK5SdhE8MCgZ9azgg4DiYgFa2p85QDrJMC2ZuH0W6Zpv3mdFtJvNaiDwwnpHf/CKADT3jmedtWcFtgwiy7YmEAOgzn3leNlZNSi85qfekgmgAlpLJvp64SqB/klANpRRMhwjHCLrRxnx0wDluG4kZ7CVxicLsINttSc6WcnRGMKIBiSiPR6KGLXsosQOihjLd991V94KnOgxv2EwA3rB3oKFoBPLO0Y3wBIsLdNpfv/WW5mpQJ+l3EuhxnjGEKcOiN8JctFHzuOd42if3zDeSY/8xje+0Y1oA5jB6qLPPsQF1arR3b+5uRZajhH4tTqXdGB4F1SPtTpkaAlMlaxR5kn5HecLYJW1O9Rl0YlqakOQG4Mc9tRll12W06NhSME4of7eb19+OQP1GPWwuNBzOP4wTTHev/SlL+U0LpgvjgOmC04CKdjnn39++sd//McM6JN2DUOLtmCGAipQbxCGF86BjBb+x7FAX119zTXpb//2b/M5yACgDPBLp3UtrKE6xqklYDosz21AJtYQc1fWBIEj0gh5TjJnSfln3fAM5lzmLCwt6lfC2iIVH+C2wwYcyymHZ555Rv6eeXf22WfnHQ+Zt8888yzGQDrggANzoAo2mM9aAezIEGliH631lLMSwOJOR5ssMrCirOL/pij6nbrRWRPBrHgPFkP2Bi3cFEj7sTK0Fk+rIWuD0DyzWPM8TwyIYHOjC5gP7lLK+mceuX7dCbMDZLfy8w2b3AAz5/I5Foj3Wb94I61XqhLoSKACWnUmVAmsQgnwUHI3Q+vW8CAz/12nMDp8Gh1lFK/8zAOLyAwA1nnnnZcjwxjTpA5iPMM8+O53vpONYwq88+CU+cCOhe7YRZSI/nAeBeFx2nAy6ffwZE0sHpYAZDp7MrI0znlAW4RSVoSMMR7SgF6ci+OKY/r1r389P7DpO2Og/gd/RrOMLK7CKVGHtIgSKJ2GCGqtFUq+AJOAdGQhCZ7HVJjISlAvRcdPMEcGpYWSowHOeeoGb3cTUMZv6IW/+Iu/SDfccEPWE9dee2122mFaURMQnfW5z30u/f3f/33e+RA9BdMKHcUuh/wOa4XrARzANOUFUAWQD0AGGABgT4F3a5dQ3+jMM8/M7JZzzjknM70AtdCXHE/7hBBI91Jnoyv53nSQyMJZxGldL7VMJNBJ/VvfZUXEIs6sKZ6LAFXMEwAn/pg71oPjGM8nwETwiec037XbE2njhg1p06aNXaaG7IxOvZ3BvGEMqYcEgwBpOY91YM1LxBQBZ8EX1/VigCrL5FZN2Y2SPRVZWGVKYVNQxO88NqaA+V1kusY2+i1/2rc0RGRoLfd7spr6J6jIvRDEApiCMUwwl3XLb+gFUpaZHwSV0S3RRuEYNp/AdiezgfMIEB955JE5eEPdWtpn7RsY7/f8Wk33qY6ldxKogFbvZFlbqhJYNhLwgaLhywMHwAgQx4LwpYFTPoQ0QjWOBMFoC2MZJgOOFjsWAlIBPGHY0s6dd96ZrwPgxXXZ4p5j2VGMd9py63qNLlllFnWmNgcPWFIUdVTN5+dca3nJ1OI7jsd455qAYbAhcATZ6REn9Lvf/W4+BmOSCDVsLh7EgGimaOpYL5ubWTuy4iQQ020iaDwVuLLiBjjLDv//7L13jN3nme/3nDozHIoiqUJJVGVRsyWREtUlqldLlmx5tVhkbdxd3A0uFgmQ5Aa5QZA/boIbJAhSLnIDLLI32Yv19a69tmTJVC+WLKpZvVFWoYolk1RvJKeeFnyeM9/hw5/PzJzhzJn6HoI4Z37lLc9bn+/7fZ5Hp8TRh1aWLcB4k3LXVJj3BZ8gG41H3pNJsTbpOg1WPppLOEmOcldxNcfJPEIAvyIQAkrxGzNC5g4YWEQd1PwpAB1/fO+++64zXEiTeVZMLcoiptVTTz3lCgRAmRR/HMAzt/E8EeTk909gA3nwPiA/oBjzJenzzVwX5/A2myE9tsAkoH4u4EAsCw6v6NMArKx/Gk/0LcZEHFv0U7EDxQ5qRj0rWqNet0Kh6Zyc9RPTW62l+M4qFItWqVTtgQceGAVqNVYl6rEArQXWFAdUncg6j3OT5rhWe5Dsfi0LaEXGlg4T4oGA+sxMHKioHjFAR5zHD0ho6aW2JUBf6B6xymCdgVHF/pZ9MMxNgj0wrnmO9YQDFtqKA2mZtssCQ0GYCGJCoAkxAUkHgAtQizRw+UGae/v62i5nejBJYDolkACt6ZRmSitJYJFIgA0z/9k8c0LDIgfIxQYZgEgOkcVKYKPMR76q2NCJWZHdvGkzJhBLQJquS6mNbC2dTkr8Oi0S6MWJEosu5o+cRqcTpEXSUVM1Z0UCUeHmd2QRRHZoLJyUPMZ1NJ8RGylrSsj1aN4QgXeeZc5RmgLxZaJMvpqDYJHCouL0Gl9DzGPMEWzsYWVRfiIavv766w6Ccx1QCjMu2KAyo5S5BnMgwAJzH6bZpEEwCkBz/r766qvtb//2b13JACRQXRVtkfQpE6CXFAwxuKIsZ6VhpynTCETG+V8svCxDZZqyXTTJxPUtyw7VOiymo/zfCFDN5cyDIhDtEAUV81mUW62xvb1Lbc/evfbMM8/6Oi8Wob41HsinFbNoMTRCBI+yB4IC8DV/RTM8tZvej8w2AYZ6Jh44CqiMoFb24GAm5S5AS4eE2bIv1n4xU20AIK0DY/rZ8ccf76bvHJbANuZQF4CbIBDcg4HFusMaxn8inrI+wjTmm7WLtYr9s4KUAI5xcMx/1i6Yxpju+2ESk0iLj/puav+Z6gmLK58EaC2u9k61TRKYNglERdNNiIoFX/z4sKj1dO0zidDmWZs7mSjEE8RYsLjwxcVPZkuko1Pl7MaNv2U6mDXF4BSKhTuZ7ExbN0gJJQmMK4EIWAi8aQVYcI1xqbGZZbPJH6DGN+NfPkL0bJwL2HhLeZTZi8wwKDD5MD/AsoL5hA8hHGZfeOGF9uGHHzqrCgCLTT3gFP6EeA5FgQATbPCbJlpNH4Py/yd2FnMgIBnAFyfi5PWjH/3IGVmYE0bfYSgMmEHLTxZMVkwhAczEJhM4J6Buvne72L5jATDzvY6zVf7x5CmwQWb8KKP0WfmmHBoatFKxaHv37nHfWToMkp+ser1hr23bZjt37hoN7gAopjVZQNZiVloFSAnIibLQPBfZqOoncX7MzpsRFNL+Js5rArsjyD9b/Y98qYtM0CIwF2Uzm+VbyHkXC4VRR+2sc6wtuNxgLSKYE2sZPh8xjyeYE2sS4xvACzP4H//4x7720W9Zx1iXeP/v//7vfT4gTawvOAAS8xjwG9cjfng0BqC1kGWe6jb7EkiA1uy3QSpBksCck4DOV5qq2h9/4km67PMrteqoLyr3a5XLu0KpzYyUT+6xQGYZWlHBibT4uBmMJkdZCn00cYiRWbSpUppSJOec0FOBkgQWkASySpwUXQe/83mvaVbxk+mhwOqschzHf1QMBXTHMS7GlBQ8zQ+kwT1YJzBMlBfgE2wUNvWYUnEaTbo8KzM/0mCDf9NNN7k5oHxoCRxgM6/5hWdxzk0gDBhe1BXmFb8FtJM+YIL8mHCKzmk5fv22bt3qeQOaoSyI3crz853BNJbZUzrBn54JYCI50kcBZ2FZA0bRp2TqisnhQH+/rVlzgrsR4FmZMrJuv/baNnv3vfdwMzcKGPM+bSrT4sUMZrUCsdSqkZ2VbSNkJr9TAva1txI7TiAY6SFzOe2OYJb2WboW90nT07smTiXmqYOIyB6bOIX0xFQkAKAFQKUohqxtuNz45S9/addee63dddddvoYBaHGPNQlgCn96RPDlOT6AV+rPYh7TT+XOQ31MEcNZT2Fs5UcOtrV+x7qMNfdPpb7p3SQB76dHrjpyLJ01SShJIElgkUogEobHmiC0Ias16i4lN+FpNNz/hiuPjeYpnRgVosVHQEuLZVz4BILFDV+k2ZNmNEuKjA0BbdFHjsrQKq9F2ryp2kkCHZdAVGqzjJH4dyyIQCcpfpozxFYQcCWzRYE8/I3SrblAztNR+vSJpj8wotjw874AL5RD+ejTs/qb+US+9nhXvmFIW2VU3rzDhl9BL1RX0o/RoLjOs3yLwarfMt2WQqs6RMCs4w3Y4QzUppqzld1YfaPDxVlQyU/EgtE4AzAVs0qK5vDwkK0+6ig7++xNo/429TyO459//gUbcpParlGzXjGGGE8LAXCdamcYS/6Stca9+r72KAJ/ZOaFPCNYLzcLih4ohlYWOJA5Y/ZgYKr1msz7cd6L5uJpfE9Gigf2bNMHXsHXFvoKDtwxdeeg5vrrr3f2L8AWgU1wCI9vLNYr/uMr64477vDfN954o/uK1FrOugR4BTsZ8Iq/WetOO+00u+eeezw9QO9qrbZozY0PrMXSW9MhgQRoTYcUUxpJAgtMAlkL+CyoxQLXBLDqNlypNEP/lsv+XR1hEABoRROgqPgpHH1WIYygUxbQiqCWTIfEvoqbcjZPUVGNjklJX46gF1iTpeokCcwZCWRZAZNRYvQuY1jmh1lAKzKx5LtHLBLmAkAnxjnXBH5p/kFIUrp5Tk5wYWHxvHyP8D7AmOYWsarERlEUWZli8Td5wabCPxYR4DD14MSa8nJfQJpOu1W2eGotcI40UB7Il7LJhCfOkXOmwQ+gIAnQOgChTdMrCsCiqIT0efopa/ry5QfbxRddZABbXBdYwm+ifAJkEeUQ5/D0T64LyNJYnMx4n6YqzalkxgK0kK9kqvlIrCyBBgLGmSt0MCdgXmbWAojioUE8uBOTS8/PdHtoPhNALwBuocxdc6qztShMvVbzfiYwFN+NmAhi6g6Qde+997o5MQ7d8fHIuqd1DLAKQIs54vvf/76byzPOaUsCNNGWAFfyJ8l12F6Y6MNa9nxHzPBbyWkisH2uyzaVb+5KIAFac7dtUsmSBGZNAq1cOkZQy1kNHlx+5JPLjZ7I8K4rKyO3WzE1pAzyXAS6xgK0uC7WBOkJyIqAVmRasKiijJI+p9As2MpLG/RZE27KOElggUtgvE1ruxtamd1E8zqNfV0Tc0SmezLNYX4hH8Y9yl98TgAV35hdcRLtQHy16s/zLnOHosLplJs8BHDRfHI0LwVVIJnMD+WAXiaIUi7IDxCND+8qb77F3BAoL39/KoOisc60gjrd3TWZHE63RCefHn1MUQ7FFAI4Peecs+3gZcvMfWmNAFr0baJ9NqMlDvjhVT5fGGUciqFFv/SDrnqTtZ0++0tAIL3MrpF7NB3UPMW35gLd1x5I+xjtfeKeSb8jiB9BrXbn3qm2WzQrj3NztqxTzSe931oC7MF1mEz7Y/p+zTXXODhFxNK7777bQSgALsyK8anF2scBDMDXP/7jP/qhDOsPYJh8O8Lm4sAGdpYOijFVJCIvzwKKO0Bbq/1R4KW4Zi12k+TUbzsjgQRodUauKdUkgXkvgfFYWr4BtsZ+IFH08/BHG5d6E93CV2QeNpdvlPe9z12d6jj7qrrPz44Wv8jYIi0t2NGkMVL2RbvnWmRpSdGc9w2UKpAkME8lMJ5iFcdzVMayPljifKC5QD62BIYx7qMJlPv2GzEf5CQa0EoBKtiIi2Ulx+6kKzM/PSen7JF9GhlkUjR5nrmMjb58+gFmAaLBUI0mkpF5IdYM9RWjQ0ptNFWap00/Wuw4rydlZ+Zbkz4p32zkTn89/fTT7cgjj7ChwUHL53MO4NLfH330UV/riYq2cuUhbnIICUPglQCMdtjPMwWqzLxEx89RgDUylalgBHs0h2jvJHaq9i7xQC9GlMy+x9+RraU5RMD6TIMJAvK1P5zvYPxc61etylPI50cPXFjTiNyLySHjGIYWzuHx10ggFPxkPfnkkw5SrV692s0Mf/aznznDGBYW11ivALvWr1+/nw9I0uC5Bx980OcCwC33N1mrzQcxpTIuMAkkQGuBNWiqTpLAdEig0Trq7n6sK9noZ4Es96kFY4vw341ck61lDcsTfbBRN7hd3aWiA1r5glmOxddyxhLYsLzl8kQfq1sh1/QB0IpWn90URQaGfOFIAZa/LYUbjhvA6ZBVSiNJIElgfwm0YuDEaxMBWnJsHE109L6iEyoNKdMyQ5Z5DoqjWFdR8dZ8oDkjguC8g5LPM2Jaka/yBIRicy+FVPOQFEgBU6QNWCYAKiqZArfEtJDCJ1aG5juBb5rPSBtwjHLNtFI63f3bWbkj/hXjfOwMvBA0YLrzTek1JSBWIMou6yLfMDWOOuqoEZZi2b9pJxxHf/LJJ6PBEZqAbtGBYpnnkmYWpG0l6+yh1GJqD+ou5nhkmEfH7shDY1sAlOaa+LfmM4H/cS4kDbHVua85VACZ2FudlH1s5+j3MHso0ckyLPa0aQOZzRP84dxzz3WTwEsvvdT9YhH0hAOWI4880plaYh/fcMMN7jT+/fff9/sET+Hwh+iHvPPUU0+NzgVETGRNeuGFFxzsBsyKIPl8X6cWex+ab/VPgNZ8a7FU3iSBDktAYFbWb5YwLpkS+sa4RVl4r5Z3/pUrLUQ7LObNasNDVra6lXN16ynlLW81q9ar1t3ba3sGh61RKluxZ6nt3tNv3V29ZvV9qcskQhtBFl9tzOPmSQyNaFYkloU2jh0WX0o+ScCVEvXL8U6k04avdWcRAMRdFDH5xNOY5xuFW6CVWJdS5MTKkqKXNU2W3LPsz6hQtipZq+dTd5+8BPDxwkcmWChKmLXwcSBwxNRt8imnN9qRQGQUMmaIbnbyySd71EMUUoHDn332mSvBXIPBJSfyE+Uh0FisJKUn30/RjHiitObjfQFNDtDWai5P5iqBUvwt9mgr8H+qddb8KfkLWNf8OdG6E8uU9UGoA0z5FJSvL56LppSaSyOgNdV6pffbkwDzKkCTDknkg5GIhjC0MDlkzj311FPdl5ZAbcY5wPTtt9/uzCvmA/4DZtGOjz32mB8Sqa2vvPJKj/S7fft2+/DDDx34ShYQ7bVRemr6JZAAremXaUoxSWB+SyAHGDVDRqloAAAgAElEQVSGoum7lImr18jlnXbsbIJ61erD/dZbzll+uM968lW79rIL7bqrr7BlBx9sv7hji2197lX7erBufbWiFbuXNvMINDEBWlpIWwFaceOkDZwUXAFdE23kJq5ZeiJJYGIJjAVoZRkKqT+OMc+MmM1wlw1y9C0jZU3KoZ4Ro0mmfJG1EM1dIntBuUfQcTwFczEzTCbu9e0/gdk5kbFWrVrlChJK0TvvvONAsJtkJR9M7QvzAJ4UQwt5A0igmPKRmSvrJ8otzA0ARpRaTJJoG7EVBY7EbxVFIAhjNEbyXCyHSgK0JFMBWopayv3oO6sTZngqgyLBxrluonUnzoH6rXlXQJa+BdSJpRrBUq7pMCEeBkyU/wF06fRKkICARTEoBWxiPkgUwzvvvNMBL5y8EwFx27ZtzrCCrQV4hVN4xv+JJ55omzZtcnALP1sA3Jghnnfeec7eAiB74oknHNBi3aV/YzIvNmBqlCSBmZRAArRmUtoprySBRSEBmFV53xwXS0Wr14bNagPWW6xaqdpn11x8lv3n//yHtv13r1qlWrOTvn2m/dt//4/23Ovv2+5al9UL3b4Jym56BGqJRi8l1zG24Che9yXqCIaljdSi6ICzXslWgFZkbMn0IvXHsQEtZBOVKSnOArLYUIsxEmUbfWYpDQHhUrrc5C1EYmoFaLVqmwRoTc/Q6unudsUJ1g8ypR1/85vfuJLvH5wtpk9HJcA40kEPfnPEohLYQiQ0BUzANw7KKyBGZD9GkCSut6RLuwqM5t5i8qEUAS39FhiILCRHmRNOd0Nr3hQDUuD+geaj9xWRUX1HQEk8XNA8LVPu6M9L99K6d6At0d57YgXS/jEKLwyqNWvW2Mcff+z+rvCLBaBNtEPmYMwLcSC/c+dOvwYAxjs7duxwkAoQDLYXz/DN3/jhIi36t4Bs7W/aK216KklgeiSQAK3pkWNKJUkgSWBUAjkrWMHwA1/Fn5bVbEl3zip9n9vBpYr9P//n/2R7Pn7Prrvqcrvz9jus1LPCDj3uW/af/av/0b4cKlmh52CrNar7yVMbqqySKwVTCmu2EbSZ0ntpI5W66UxIIAtoRcBFvi0oR+qP7bWGxq8YH1LU2KzLnwzXULblMFnKk2QvZUxO3icLaI31fHs1SE9FCRx6yCFu6iI2HW23ZcuWJjsLc8QEaHW0wygAgvr0CSec4EwNzI1QUrdu3ermoDAzUGhpF0yUuC9mTlx7I1AhACfLyNHfC93cUPO6mEqSRzSbjmBPtqGnCj4pPc2V0+EMXuysGJxCoEX0G6i8dcAo8zT1j4526pT4vh34iP8sgdQy24/+ZQGwGNt8017yocX4V59hfga4knmsfFvSHwSWyZeuLCQEbKXmSBKYaQkkQGumJZ7ySxJYSBJocZCOI/hCI2/1Rs4q1rBGrm7dXTmr9H8xAmj9G9u96x1rDO61rmLZarkeW3Lo8fbf/Ov/3fY2eq1e6rFKHUBrn21jZEZkWRsRrIqOnrPMrAQeLKSON3/qkgWzEqA1cdtFZTgCf3JwzKaZzTay1Kada2zGYZWwcdcnmsAI1MqeIGcZWvHdWNpsuSauSXqilQQOXrbMNm/e7OCV2gczGNrOWVoJ0Opox5EpEuMAhgZmhSiuMieUkiuFl3HFc3EdzgJaMQpfZEDGgC2LlbmheSqCXDLFi9ciMDiVDiDfSQIbtEc6EGApy86i3DKdVHr8HYEzMf+iGWIEu+J8O5V6pndbS0AAZAyGovGpsck8C0AtxmWM7Et/Ybwz7sXC++qrr3yO0PoaGZ3a08jksBnFPH2SBGZWAgnQmll5p9ySBOaNBLJYVdZ11niREAuNnNXqDcuVu61Sx/l7xbpLDSvW+uyqi8+2/+pf/DPb9uKzHvlww8Zz7D/85Ha77e6HrWfFUbZnsGpW2D/3rMIZN89SeLUx1OIaAa0s7X3eNEIq6IKQQOybVCiZHI7frBE4ioyFyNBqRlsr+H9tyqNfF43/CIArXcCw7LwRFS4BYmq3BdEJ51AlCCtPtC2d9DOfP/LIIw5EOuuuSBTc9OmkBGL0PI0hMTVkssTfYjTSRvyWQqw1WP565CuLdwQ2C4CmnQUmK+1O1m0upZ1l61I2AQ6t5qbpYGgJYBKjZrJAfLbMtBlzbNZPluSsduZvPav5NdsWMe251E4LqSxjHfrSt9QntGYqEmJcT2USS6COvXv3umk4ABfjmufEpI1saPqGGJ6LgYW5kPrLQqlLArQWSkumeiQJTKMExvJgEkGtsaIh5vGgVTer1upW6F5ilUbDhqoV6+4qWaPSb935ql16wSb75z/6cxvYs9vuuec+e+Q3T1qh+yAbgFhRKFttxH+OqpQ90ctu+rKAV2RjRXp/9jR0GkWWkkoSGFcCEdRKgNbEnWUsZS+rPHEaLAAKHyCcJCvKWiszwSxDrhVoJVO4LKszMlQmrkF6YiwJ4BT++uuvd8UeGaNcPf/88+502Nsu+DdLUuyMBKSMoqDCvIiMISm5KLOML+4DNArcokRZQEtmwLQnjC/ux2uddoLeGSlNf6pZZlsnGFoC/iNTbjJ7n+zcK4BD5pMCMQVayaSNv/WsgLvEjJ/+PjRRimonjVeNdY1x3gek4sO4lE80sSn1N2MeRhbtDVsLgEuHQWJ0qV8J7BYrbKIypvtJAtMtgQRoTbdEU3pJAgtAAlMBtHg3h6mh5axaN8sVipYbCVNdyJsVc2alfMNyjbqVCwXf9LLQlrq6bHC46o7iS6VyM5VGY9TMIYJY2iTpvjZuYmVEJTWeLmojnjZZC6CTzuEqtOqrEdCK/XcOV2PWihblp9+SGWOdTTMbbRRnvrnHtZNPPtk++OADd1LLe/GkODtnZFkLEaySTz4pAHJ2OxmlcNaENx8ybjTshhtuGHUCz+n/22+/bb/73e+a60GKctjRVoxjSuAvGYqBIzaGTMtQYhlLrcwKxbjiHZmdSUmWyVtcg2Wq1NEKzqHEWx3GRcZ4JwAtmRyqvTQXxv3ReCLKAlq0P21KOvSJGBhAc68iT8vfUqxXnGsp02I1PZ2pbol8ZZbPb+bU2AYesKlYHAWnxLgSUMm3AjooMikAGJFOMUMWeBUBMdITeyu170y1dMonSiABWqk/JAkkCfyRBCYCtHyjlM81Q/WWSr44EuYXyvHg4IDDWSiaw0MVy+cLVsdDvKFgFkC4mr5TUEzzeevqKtnw8KB1lYtWGR60JUt6rFqpWbnU5XRnmRXFQvI+G2gW0BhGnGeiIsvCKqq83o+ni6npkwSSBOamBCJYHZVtrvOfqGucIOvehg0b7PDDD/drL730koNanChzsszzWb8vvCcFjw29wo0rXzGHspHIpKhJqdOJdHwvq8TOTQnPbKniIQIMrWuvvXYUiOQeUbVoN2cTJEBrZhunRW4R4I1tx3UUWvnSYRzwm/U4a5KmsSOAZc+ePa5cy38PfwtQE8i2UNZnyayVc/ZovhcP7aaz0cWaioywyQDysVy0t1irAjZjwB3qSPtzj+eiD8PprFNKK0kgSSBJYCwJJEAr9Y0kgSSBSUuADUupXHLTEEWyYTMDoDWMU9+8NRXEXM5ZWLkaABWOnKtW7l7iTCwrFK132TLb29dnBy0jksqQWaNqtWrFSoWSDfYP+iaJNNn4sjnmdEgnhdEpZdxssZGL4JXKFzfoSeGcdJOnF5IEZlQCkSUg0CoC1swHKFKcHC9fvtxOO+00V6iYH5gvvvzyS//NqbJMKbguxVnXZJ4RT6eltAvwij6FANGZl3QtMk7EPkjzy/hdhQMTAC0xBZDzp59+6maHLsNkcjijY21MBWHEJDTep29HMIOxwBgUE2TlypX+uBgegF2Ay37ANeK7Tv64du7c6fsHAV+kHU2I54QQDqAQkWHaCtCS032B89M9XwjAj5EVxZqZbF48n2W5ZxnI/C1AS6alByC29EqSQJJAksABSyABWgcsuvRiksDilQAbJTZl0QxBFGb8ZVkhb8ViwXpKBWsMD1mVKErdRLDCpBBn8T1WyxWs0NVtOajKlSHr7i5bo16xQj5npXzRGrX66EZXDmfZlAGUsYEmf8qhDXZkYynKikyH4mljp05EF29vSDVPEuisBKT4ydyQv1GOmQeYG9avX29HHnmkgyKHHXbYKAuEuUFmUABcmLUxb/CJJojR8XUEtsT+lE8gmFwywRAQRlpZcGuySmNnpTfzqWcZPX9UgkbDrrvuOgdBBCzi++yZZ57xdskGIJn5GizuHLNgcrY94xoqJ9O045o1a+yMM87w8cdYkdkTIAf+7WBLat/wySefOCMPv2kaS2IuxUOp+dgSEfDJmv+J+ak5rRP7kVaA1mTAs1h+/c5GLoztQtq0NX1Bzv/nY7ulMicJJAnMXwkkQGv+tl0qeZLArElA1HKZHbDZkU+bQqlouWKh6UerWrWCNaxodavXqlbM4zOrbEOVug0MV6xrSa8VSl3uBN5PAus1LBmtMjxky5cd7Jtfj3pVKPiGSQoqihBKJhtngVYShk4UpbROZiM3awJNGScJJAmMKQGNYRRdAedStGBwXnnllQ5wPfnkk25miPIskxvmJf4Dfm3fvt0+/PBDnzPE8BJbRHNJVsHkbzk6lm8RN5kOProioBX9iyzWJhUAMiawlwG0kBPz+RNPPNE8xMiNZfS+WCU6s/VuBWjFNhWYzJiRnyyt07AlBfwed9xxdswxx9jWrVt9jL7zzjv27rvvjh5EwZ7ErYCYetRyofhYkrx06Bf9fEYwqxMtK0BL0Q4jgN9OfppbI2ivOVN+BbP3lBfPJZPDdqScnkkSSBKYTgkkQGs6pZnSShJYKBKYwImWNmcoj2xg+OY/LAj+/mb3N86UOOboo+3dd7bbN19/adVqxcrFvB137HG+4fnmm93W3dNrxVKXNXJ5++LLr90hPMpnqZi3pUubkZfYKGMqhLnhoYce6mZEnOoK3NIzfLPJij5t4kauEyehC6W5Uz2SBOayBDR2FeGQOYbxL8X6zDPPdLOmN99806+jaAugYq5ZtmyZnXXWWT6PwAKSWVN0lkvapCc/M3wz16CoAYbt3r3blW/mJ80rcrocmUYJ0Bq7J42CImb7MbR4A9k/+uijo/4V53J/XOhlawXqxjozNuQEnOv8ZiwoIiJ7AcwJzz33XB8/b7zxhv/G6T++0tgbMF4ZTxxasXbLbYAYlfNdxhEA1JwSD9ci660TdZXvUQGOMY928s6Wn/dlHqq9luY/HQ6IrZf1O9iJ+qU0kwSSBJIE9luXjlx1ZGJ3pz6RJJAkMCqBxgSH47lG8xQVJe+kk06yo1evtiOOOMI3sDAg3EH87t1WKnfZ5ssut7vvv98+2LHDupd02yErl9tll2y297a/ae9t327r16y1zRdfYr/85Z22e3efDVdqbm5SLBfszDM3+mb3vffecyWTTTMmDZzkw7KgDJ9//vloFEQ2U/LfEE8Y428qudjNgVJXTxKYTxIYyx+NxjqKF4o0CvHBBx/sVeO3WB/6Pv300525xdxBmswtKGg7duwYnRPkB4j3FfmJ9JjTANbJ56ijjvJ3pIBnzXMEts0nGc9EWfczWzOza665Zj9n/SjBDz74YLMoiaE1E03SVh77tdtIu7D2ymcS9+VjCbB31apVzsbasmWLnXjiiR684bHHHrOrr77aTX6/+OILu/HGG+3Xv/61M7bcH+fI+I0HUm0Vbo4+FOeEuOfIAkmtDtmm4+BNcpSJtgA1laUdQItns6CWzA5ldh0BrWgOnqLczdGOmYqVJLCAJZAYWgu4cVPVkgQORAICtLJIt3AuAC3AI0x9Tjj+eGdmsWnl9BWw6cR16+3kdevs2eeet1M3nml3P/CQ7fjkEyt2lW3dujV27tln2pOPPWIrli6xTWdssE92fWRr1663u++6z/r6Bq2C8/eDe23Dxg3OxEIBRflhk3T00Ufb73//e2droVBiysBJr8wPUVLlW0ubqsiiQB5ilx2IbNI7SQJJAp2XQCuTFyl68rnEOI9OxSkVTCyFDmd+QOnWB0UbBZtr+PJhDuP7t7/97QiG0pzhBF7xLXNE0urt7TWZUPEO7BKuR1OiBJa31zca9bpdddVVDiTKwT5tef/99zcZtskpfHuCnIGnIqihscfaD6jBWNNhk1g6gMq33HKLPf744w4ws1ZzKLVx40Z77bXXfLycc8459tBDD7nPOz6kpTVcDOsZqFrHshgL0IogkX5n54zpArRkEi2Tx8g8bafi2YNAmYLSzmJqqT8IxF8o5qLtyCc9kySQJDC3JJAArbnVHqk0SQKzL4GcjemU11W+RnMDCrh0/PHHu0Jy8skn++nr+++/b/VazVYddpjt3rvXLrzoYrvn/vtt50cf2+GrDreLL77Idu/+xt5/Z7tdeslm2/7mWw5YHXboYbbhjI32zLPP2ZdffWkbz9zoyiObp7feesuOPfZYe+CBB9zhLAAWyibRlJ5++mnfVKNccsorqjubwghosTmLf7d7Qjn7jZFKkCSw+CQgxUjKXRy/SEM++xTBVCaEKMMAT8wJ8unS19fnSjfXDz/8cH8XEB7zZfJ55JFHfO7gI398zGkCxigD+eB0fu3atW5yiDNrnJgDiEkhldlhUur2MTuQaSuQjzaAxSOmr/zy3Hffffsx4xZfz5+7NY6+oCil/GQp6rBYQYyzyy67zA+jGEOs45iSEtUS00PGEWMT1hbrdnQiDutbvrjmriQmLlkrVlscBzI9jOMjyyqfOJexnxDANBVQS0B9dt+k4Du0m9KP+SWG6lRaLr2bJJAkcKASSIDWgUouvZcksIglwGYWNgSmhmxYAbdefvllV1AwyXn22Wcd6Lrwwgvtjjvu8M3vunXr7Pzzz/fnMB3E3w1mivjd4j7gGCe3d911l2+EAa9wGgtI9p3vfMc3xaeccoo/z3WU1w8++MB925DXQvPBsYi7V6r6BBLIKkftCkzvzXdANwJdjrGPBJWIfmMUuTDrUw8ZMGcRGREQnjlIkdeYh1CopaiRrhT3U0891QExnFoz70iWkbFAWcQIbaW0tttOC/U59TuU3ksuucRlCwAi81HM0OZ731wIbUcbRECDvg7oq2jDAq/4VtvxPO3Jc/jL4gPgyx4BJjUmh6z9gF2wsz7++GNfuwUkxzwlw8hWGgsQyoKmWXbUdLaHypD9pj9rvLfDsOo0k7MVQywytaJfrcjA00Fgtn5ZGTJHxk8as9PZy1JaSQJJAgcigQRoHYjU0jtJAotcAvJRgw8tQCoUvVdeecXZVpzActKKCSK+Mu69915XEi+99FI/kWXzgxKJPxs2Vtu2bXMnsZgmsMmV2SBOnMkH4Ov66693RgTvsIEmP5w7Y8Igp7Lyf5Mcki7yzrkIqh+VkFaKxVgK00IEtKRIRjaC2FncUwRC5ho5n968ebPB3GIewg8f14nOxhwDOM78pbmKtJh3ANgByV544QU3j4rMLJngqF2SWXPrQRj7LaxeDjnEskPud955537RIxfBUJ6zVYyMIfqzIozGfi/n4FSC8aVxx4EV4BbjiIOv5557zm644QbfE3DghckuYBbjSAwggdGkpT4hoGgigGWmhKhyANrJhI+8xTCM8hivTDMJaEXwP5ZZABfl1G/Nl1mGVwQYeYZ9Wbw2U/JP+SQJJAkkCYwlgQRopb6RJJAkMGkJsDFCAcRsBxYWG1M2sPhA4cQdHxvch9WAwgjwhIIIw4rN0quvvuqnuGwAZQqEQ3mcxAJqAW5dcMEFzsTiGoAWTC0AM0598b/y4osvum8ObYplNkSand4wTlpg6YUkgWmUQAQGWjEXxuv/nWQwTGMV20pKdcmaFzMXyak7yjGKtoAvfjNnMcfghFwAOMA4QDlzGko37C3MplD2mLcAtZhv/vCHP+xXNpkpymGygPVWDK0IvrVVwQX2kPot4AVyhpHLAYWAAMw/E9tj9hs9gln8VnTRLPtQAImYPdxnHebbfWyecIIDWhxKnXfeeX54BWgMmMUzkd0VGWECiDS2kEgEY8brI+0wpA5UwhHQioCQxr7KPZf2H60OP5ArbRrNSCV/MU4FYkY/WXGuQ4ZprB5oT0rvJQkkCUy3BBKgNd0STeklCSwCCbAZwuErztpx0o4JD/6sYGdx8g7IhK8rTmqffPJJ++STT/zahg0bXNEEvOIdnsVHFiY8bG6JgATAhZ+aTZs2+eYYpRJzRIAt3iE/TvZvv/12f55ywADTBkyOmhdBM6QqLlIJROUusq6kYIynaCwkQEvNH4Ei6gfbB+AqMg2YI5h7MIFi/oChBdtK8pBPQFglvEcazFv853neB5gHZJez+Shv3hFTS+HrW3XPTircc304RAYbsvr2t7/toAdzP+Zou3bt8rmfe+kzuxKIbRXZWVyXGW80tQPAYv1nfPEMAPHq1at9zDGGjjnmGG9fDrYYP7Qx17mmNVvzGu9GQDhKohUoPFNzWgSqIqAlQC/LKJvdFtw/97gm8FtAlWQeAS21sRh3PCOgK4KMc6l+qSxJAkkCi1sCCdBa3O2fat9CAjO1OZrPwkdGMBxOO+00j1QE2+ruu+/2jS6AFOAVjpcvvvhi94nF3ygtmPqwwUV5Of30030ji6kimyU2wvwH3OLknlNc/GUBanH9iSeecMeynOzjIJ77/Jc/LTZf5MNmOZ0czufelco+kQQiU2KsZxfTGMiyEJgDBCpFJZnrzCUA7SjUgO3MY0Q/xOwZkIv55KOPPvJr3GNuYm7BXAoTRbEbkHsEp2SuI7ZRK4ZW9p2J2nmh3Vc7KTolchVDCxCDaLkAHrRd+syuBNRWArM056gPZ0Em1n0ALP7ze8+ePf7NOKONAbwUeRSWNdcYZzt27Bj1WyeGkxyOZ1lZAlPidZUjy1TtlPQE7ggQivKYK2D1WOVoxdbSs5KfglvIhFTtnvUV2Cn5pnSTBJIEkgQORAIJ0DoQqaV3FqwEItthwVZyGirGJojNKuYEbHzwo4XjVwAmmAyAUKtWrbLLL7/ctmzZ4mwtmFT43GJj+/rrrzughRkPJoYCwtjI4m8DxVOnnTfffLM/D0uLTTAmC/zGjAGmFyaN2gBLUZIJ0jRUNSWRJDBnJdAKtIpmQHO24B0uGPMHc5BYU3JmTbZcBzAHQJEplZQ12J+wRpAhz8E4Ya5hzoGdxXORfRWVQQFYylN/zxUlt8Mibyt59Vfah8OHyACRaWhiZ7Ulyo4+lGVnRSfiZCzmo8zWBOIyZhSghTHE4RVrttiS/OYaH96lrRmHfHgewEsRSvk7gkbkKdO+sQ4dZ2L/prxbMWPnytzb7pwTQfd4SCL2Ge0WmVtR/h3tgCnxJIEkgSSBSUogAVqTFFh6fGFIoNWCP1MnfAtBgjopZVNKKHvMdQhljwmgTte5RiQxgCeYVpjyHHvssb6hxR8WwBamPGyaAMFoExgQ+Mli4ySFknS4zzXYYGx6MV+AAcazMLq08ZJSlACthdDLUh3GkkCcvzRvtZq/FhNLS7KizpitySxKIJT+RqmGeSXzZ54HFH/jjTdG/fow9/AccxbAvRzEI+PIAm3FeKAcWSfR7SqYC73Hx/6ILDVP8816wDyvQ4mFLov5UL8sS0f9WACVgCwBOfoWizECympr0lCABqWna4AnCuIg+UTgSIdcrPMRQM4+22nZZufaOA/MB4Z/nI8ieBnBSuoRgUwBimPNeZ2WeUo/SSBJIElgPAkkQCv1j0UpgVaLcgK02u8KbG4ApgCXAJaQnUxHtPFBEWTji3kBz3Ef1paiGJIbiifPcJ9vADEUGwFmci6rv+V/Q1HJ+FtMC22KxdZqvzbpySSB+SWBqEBGFoNqwVjjs9gALSm5AFaaBwRkcS/KCsYoADtO3jGPYo5hHtK8JlaX5jOYJ5gkygwxshukICr9CGhJCZ9fPawzpVV/5Jv1AUavgCwxQZCz+m9nSpFSbUcCzDFZ31kaQ9nAK2JTCRBRO+tgKoI8rNe0vdZtxiftrbQFhmXBT9JWOjyvPUEcX5oX26nfuIpRLjfu3DnWvDpXGFqxbu2UNZZbQTKyDDnSkaxbHaJMVebp/SSBJIEkgalIIAFaU5FeenfOSkAbHyka2VM+/a3NVDxZFN1aJ8UoRjqxZ4MnRUkbMPluUijnxaBIjnVCqc2TWFqLTaGeswMiFWxBSCDLBJDCGeccsRyiiU6cByfDIIjzaBRgVnGM4I7eiUpSJxgMykfmT4pkyPwMyE6eUrzFNojmTLoXyyZQnPkLtpCYJIAsMrcROwV5iF2q6G5ZeUkBlJNrykZaPEf68iskX1ICxJSv3qdcAtgE/s/nDp0OlDrfenF8kFv0haSxmfXFp/6niMECkbJjf6J1XeCk5oUI+HIvmpXGvUQrICbONUqPNARoCTyOeSkdgTK6F/d58Zm4P+x8y6QckgSSBJIEkgSmWwIJ0Jpuiab05qQEshsWNmyctnNSiGIhkzVR5Dmll0IjBZGK8R6bMe7zrBQk7slfxJwUwDQXqtUGsNWJ6jRnm5JLEljUEohjTFE9mbuygJYUOIFaUv70XHTw3EqgrQ4C4qm8QCS9GwGtVkpwVlEdS4mdTONGhV2y4H3NzzpgoGywRDEf5B3kBTMIdqjYQLwj31hiIvCsfPkBIvFRdDb+5n0YovIjiFk16wl5kRb5kRbPyoyKb/5GfqQV2SqUl79ZR+Rfimeom9IQgDnf/Uypf8X2zh6STKYvpGf3lwD9S+CUTP30dxaMEuijg7ws4H0gY7XVgZfAJL4jC6hV22WB4QiO87wAsyxLS3XLAmlxfowgl2SjOSsBW2kkJQkkCSQJzE8JJEBrfrZbKvUEEmi1YY6KFsoGp+NRSUNp0MYJsEvKhU77tSHkOdKPjssxWZFjYTkjXoyNNB6olRSWxdgjUp2nUwLZ8RUjkEk5yzIaskyGLBil8o03PrMMr7HSiIphNAWKTBAp21ORC+WJLDAdK30AACAASURBVJAIaCkqYWSb6NACIIj7gFCARmI7iZGiegqA4nkp+lLCBUQJtGLu5z3WFJ4H6OJb64TSpgxcF7AmUArzKR2wUC5FgmP9kflVZKRMBBhORa6z/W4CFKanBeQ3rhUwJEAomo9lIxlmgZ7JlioLiEdASb/HA8rGKnecq+JcGAF1AdJibkUwLDIDx9qrjLV3nKwM0vNJAkkCSQJJAjMngQRozZysU04zKIHspkSbFyknhG6/8sorXbkRkCUzuc8++8xefPFFd2SO8kL49lNPPXWUnaU0dPpOVCwcovM89zhhn+8n6J1squwJcCfzSmknCSwkCbQCtCITSfNeVqHMMhkEzkRwpJWCKeUwKoJZwCwqqFnlsRXTa7oUxjiP8Fvzt0zFxbiSY2vylZNjDix0IMFcLYBOkddk3gf4JCYu98TIVR6kKZN02oG/FbWNdYBrAGd8SJNoiZRVjDCxwOJ6IdPGbGQ5yU0+wRZSv451SevD1Ft2rDEW90ERAKdPKWJhdlwdSGmyAHgEnNpNb7zDscg6i3OY5iLGUxzXsU4qi/ZxkbkWQbB2y5meSxJIEkgSSBKYfQkkQGv22yCVoAMSmAjQIhw7zn1RajAbUShpgC42PwBUH3/8sZ/kn3HGGXbcccfZtm3b/Lnzzz/ffvOb3/hvnJyzuXrhhRfsm2++caUFhWYik54OVHlGk4wKbquMk1Iyo82RMlskEsgCSwJrormclDopepH1ovdbOXWWCLNMrWiuqDSjyY8incV70XdVq/JEBshUm05zfWSBwZIiEiomgHy4hymgTMtldqioqQLu5N9KzqxPPvlkn9eJpkqasKmY3/nNN/O/DjBgYPFbJlXR5xVloI04/Dj88MP9XbHAeF5MMX4jG6UD+4v8xWpTW4zHbpmqPNP7C0MCWeAmsp4E4EaGuliOYgNOpY+1ArInI9W4f2vFHI3lz94XyCxgmPutfIVFQIuyRfPsCKZNptzp2SSBJIEkgSSB2ZFAArRmR+4p1w5LYKwTyqjcAV794Ac/sDvvvNPef/99dyR84YUX+sbmySef9NN2zBLXrFljp512mgNfbJJWr17tigm/UZhQOB599FE/fZfSs9ABrYmarx3zpYnSSPeTBJIE9pdAFkiOgJaAo3bA5PEA6awiK8W4FetCSmMEtSIwFs0CI/A03YCWwDTlzUHEKaec4oDTihUrHDASqAQoRYTD7du3+0EEDCrmfq4deuiho2boAFInnHCCz+v43FJ0VuZ8IiPCALnkkktGfWXBxiId1gPaBVCKd0mXdwHF3n77bVu7dq2vJ3IIj+xggsm3lsy/ANso32uvvebv84zWlemUXxpjC08C0UQ1siZjTbPjnHfowwLHp1MqWSB+PMAoC4apHOMxOwVIa64S0yr6EotlEJsyMsfiPDeddU9pJQkkCSQJJAl0XgIJ0Oq8jFMOMy2BnFkj5JlrNMM9S+HjG6Wkd2mv3XzzzbblV1tc8UAZOeuss+zrr792xeOrr7+yYqHojKw1a9Y6gDU0NGhHHXWUff7551av1zzNL774wp5/7jk3OfTNoJ/2xRLMtABSfkkCSQILUQJRKeO3WBVZ87TpqnvWVCcyOjSfCtSKTK4soN8+44F5szlXT+aTNU8CTGI+Z54H2Hr55Zf9gEIA26ZNm5yx9eabbxrAEeDS8ccf74cXPCeFmLmegwzYVwBfy5cvd5YWQBPvS2EGhCLPa6+91u6++24H0mB3PfbYY6PMD/LG1BHQjDRIl/S++93v2m233Wbr1q2zww47bPQwBQCL51mbVD/e4yPzysnIKD27eCSQBbU1NrMsrMj4y4LjU5FWK/BpPEBKebUC2gVW8YzAuSzrVM9Ev33RpFLMR9JABjLbjc/H+k6FnTYVuaV3kwSSBJIEkgQOTAIJ0DowuaW35rAEGuhDmG4ALdUblodybjlXk1xZqdfN8jn79re/bSg2r7zyijXqZsVCwdatXWv40Prsi89tz949tmvXx3boIYfakiW9tn7dOvvss0/tk48/suOPP84qw4O2e/fX1rd3j33+6ad+Ys//XKFodctbw/JzWErTX7SsUtkqhyywOP2lSCkmCSxcCWQBLcYTYEoEtLLKbCvlrBULKyu1VqY8UiqzyqkAIP9uNKxYKjmQM6pU8mKj4fNv09E5M3L2s+8QoOF32we2snOPRwfM5QwWLocWP//5z/2ggucAuQCe3njjDWc/wdZAhpQLUAnz8ueff95Bp3PPPdeBrFdffdXBp4suusgeeOABwxSQ+7C/os/EW2+91Rm/5H/FFVfY7bffPhoZkeflTwtzd0A0ACsALdKkrPx/7vnnR4E3Dktgh8kEMUZjXLi9PNVsqhKQOavmBQE39CNF36Q/xgicArQE+k6lDFmWlcZnK8AqC2bFOSb6/hMYFcHyyKpSHZV3LIPmnQiIjQWeTaXe6d0kgSSBJIEkgdmRQAK0ZkfuKdcOSgBAqwaYlctZrt6wQj7vgFZtxPlvqVy2Qqlox59wgjt8d0fAw1UHtPKNnJXLJVt97NH289t+YTv+sMsOO+xw++6N37WhwSFXkkqlgn36yUe2Y+cHVq9V7KOPdlnf7t1+Ys+GsVY3q+Vgai0uQKuDTZqSThJIEggSYM6SmV+WpSUlr5XyNl1ClA8bOVTmm/LAJjrmuGNt5cpD7KOPPnLWKj6jALC6SuURZmvdGvWa9ff3+dzLfUAlDhLyIxjWEUcdbUNDw86ekqP2aB4k0E7+ceI9L9MIiwnzPoCln/70pw4mATTx/4YbbnAm1K5duxzIQrkHYOI/YBfmiLC3Lr74YmfgvvXWW3bddde5X0XALQUAAQAD5GridQ2f/xVRUYAg5SH9X/ziF75GACiQFgcpgGy33HKL/dM//ZMde+yx/h9w68KLLnI2Cr4aAb0k76jsT1dbLtZ0aBcAQgEf8qnENdqRtpIJnh9UsZ8YYXpH/2dq+zgmYn8UEBOBG7EFBfgCqIoZGPt2lomkMmrs8z79mfKpD/PN34CmmKpSD/o1PuVgIHKd93fs2OGArkAv3CUwRuifSl9lUdTErK++sfqO5oNWJn/RR1crk+SYpxy7x37fDtNrsfbp+VDvdkzi50M9UhmTBJIE5pYEEqA1t9ojlWYaJACg1ZBmVKsbJocAUWyE2Dj2LFliB69YbsOVim9QOaVc0tNjXaUu2/PNbisVC/b9W26y2277hVUqdTvyiNV2/PEn2JLepa5YoOzU6hVbvmK5bdh4hj3z7LP21ltvuwkJpoZNenvN802fJIEkgSSB6ZZA1keO/C4JYIoASFSkpRhOtTwouOTJh/lTir8U2O//4BZ76KGHXTnu7u6y9WvXOUiA7yk+b7/9ljOPDlra64E3iDgLePPuu+/a0UcfbZsvudR27NjpTCmek29C8owRGrOKrsCDeq3mij7RaTds2GAPP/ywK/ysAQK08HsIMEWZZaLIHI7ST374VcTXFT6x8Jm4cuVKB6B4B5YX35T9sssusy1btvjvSy+91B588EF/lncBpwAQrr76ajdFBPCD6XX22Wd7WZ5++mmD1YXJIYxhygFz7PIrrnDgDNNGPpIrdUDWyYfW1HpwkyVYGE1EAJQAG+RMW2gcCWwS+JMFrJSQQC+918o0Ts8qr5iH9ihxzGaZRur/9ONWvusUdZM68Ax9EXNa2H/cUwACxubWrVtHozwDfvE83/QxgXjR3xRlFbgV65ydVyKQpf4bW2wiUEP5iPkZ00+A1tT6fno7SSBJIElgIUogAVoLsVUXeZ1kcujAUq02anbI32zYlvT22uVXXmHdPT2WK+Stu6vLBvr6rVapWr1Wt1dfeckuveRCu/2222x4qGonn/ItW7XqSKwXbXBo2E1Sdn600waGBq2PyFnlsv3+gz/Yxx9/Yrv37LVyqWilXN3y2DGmT5JAkkCSwDRLQAqhgA2xtGR+GP3HZJXv6fAPI580YliIkUHADMCec845x/1HMd9ecMEFDg7xDgrqIYcc4qAPzJGucsmWLz/Y/U1RTlhLq1cfbWeetckZTTBLYI0AJJEHyjjpi1mTVfwFaMHK5V18Im7cuNHzwqcW7wNUyEk8DtsxCwQ0g8klloqcuvM3Mm0eVtT9PYAAAC4YXrx/zTXX2C9/+UsHz2DBAG5hikh6999/v78PoEV9SId6wAymzr/97W+drcVzAHmUGVlde911niYAoGSrCLoCGKa5Sy2q5KK5WXYsaXzQzjIRdeZ1rTZyWFUfZWplQZrYHyOjKwKQkbknUzgB1Pwt9mU27VhO+gCAldJVdE76J+/zn/uArKeffrqPOQBYPowD7pEnfQ2WosAr+Zbim7TIU+wxscoku1i+7LUI0mXZnBqjMieMTFKBX5pfBGxF1inPtCrDourAc7yyY4GOrcw853hVUvGSBJIE5okEEqA1TxoqFbN9CQBo4ccFpQYUCvMTjFB8kcX0pbvbunq6m8+UmlR/niuXStbb3WOHHLLSVh+1yl588UXD3VaxULbTTjvDLJe35557zn5w65/Ynb+60zadc7YNV6r2h1277PMvvrQ339pu3d1LHNBqDPdbvtF0Gp8+SQJJAkkCnZBAVOwiqJUFrbIK4VTLIoVZDpZJD6UYQIfIgKeeeoq9s327mzXhhwpAqlAsWrVac4X6nnvucSbI+eef5wwmsY4oN47R9+7t8/QAogCOfv/73zuQxQdQCAU+1j3WjzL1Llniyj7vKDogf5MeZed9TAO/973vOfCGKaGAMsrD5/rrr/dnMJ2kTI888oiDGmLIYAoICIVZIs8AGsB4ATjgN0AXwUMEigFa6W/YMjC77r33Xi/DT37yEzvjjDMcgABIgEUM6AegghzEimnFvJtqWy7G9wFpAHUiuIQcBFpFszcBMFFOkTUlgEXvjAW2ROBG7ahv+XCLZsSkyzut2JgKDiCQln6tutC31fe5BqDM34Cn9FfGJ8+TJ9+wAEmP/k+f1lgUuMa3ZMU7AljH6jc8TxpiV8lMUmM0AmOt5Ch56/kYdCIBWfNjtI4FXCVAa360XyplksB8lEACtOZjq6UyjysBNzkciWglQKuQyzejTTXqlicSYc4MX1p9A/1Nh8DVmp24fr1defkVVq0M2zPPPuPK2BFHHGWnn36G/f69D2znro/s7HM22eGrVtn9999n/YP9duRRq+3Y44+3x7Y+Yf0DQzZcqVmtWrFyrpYArdRPkwSSBDoigagIZsEcFEgUSinEUrhVkInMfdotsNIBcCFPd8Sez9v69evs3HPOtqeeespBKwJvvPTSS54sxwtnnbXJ7rvvPmdFYQ41Ck7lcv485uGAOijrKLMAWABi3GMO5zq/s8qtZAJgdczRR7uJFWV0JtiInyHkwjX8daGk//CHP7Sf/exntnPnTn+Ge7CrMIEkMmITXNvryj5lffzxx0ejDpIfAMF5553nBx2sI/jbIm1ALMA9mD2UBxlgcsg96kC6AH2ADABa+NDC5JA8qPu7773npu1ihck8bTrYde2270J+ToCsgCTqKmaUnPwDZgJu0s7eL/N5/y12VNbhusCnCNzEMaffuh/9R8XfSlcsRJlGCmxTX8D3HKxAQE/8vfEt02OZD1IH+hn9lz5K38b8kH7K+KAszz777CjQK6aW5CHGFmMllkumza3qF8FAfotRqDErxldksI01ljV3ZUGtNA7m9ujUXDy3S5lKlySQJLCQJJAArYXUmqku+ySQb0Y2dJNDMyvmC755q+Lbio1pzqxSrY4ytLqKResql/25FStX2qdEl9rTZ4cfvsrNEPv39rnCc8jKFVapDNvXX39pg0MD1tXd5ZvFwaGKffXV11YqNR20FnLE6EpOtFKXTBJIEph+CbRiNsRrAm5QPAVsRSVjOpkOYiwBBPDZtOksO3vTWfb+e+/aK6++ZpghosSifL/88iseZfZ3v3vDIwUC4DAPl0d898gcigAdw0NDPpcCKMEcgb0ECMaHvLKn/aofdV67Zo2dcsopni+KtBxd8y4AFwAZ/2FXwZLiN76tMCf/1re+5b68Xn/9dbv88svtww8/dLOs9evXO0gFc/eDDz5wBR9gCkBLLC/kLmBPcufv73znOw5aAQzI/xigF+Xi3l133eUAA7LCbxj+Hakr4FYEJ1DkBWhMf69aPCnK3A35K9IfbSeTVGQMGMQ1MZJiIAYkJRBK/Z/7EZhS+2eZW+q3rXxoCQASKy+CtDEdrtNf8Q/HGHrvvfecxUjf5h57EpnpYnJIsAF8s+EPDnNgfLnBFjzppJMczN22bZuDp/KLJ5M/AUp8SxZih8XeEueTOM8I+BIgRRr0e8ZzK+aWQK7IlIsAWXSGv3h668KoqUDI2LcWRs1SLZIEkgTmggQSoDUXWiGVoSMS8M3lSOh4gCo+dTgCRORq1N0EhrBaMKoqOEQtl62nq9v9YBXxqzWIv5QeVyCKuYJH5SI6V1dXyYYG+23p0l7bvedrNy/Zs3uvA189Pb2uoDUNHdMnSSBJIEmgcxKQkpAFqKQs6nu6GQ1SSgSYyck2oAyA1tIl3fbOO+9YoVgaZVoBBhG1ELPDN996y3bu3GWrVq2yK6660q919yxpRpYr4v9n2KMi4igeRVxAQWSrSKpR0ZdCjPk4/q3ECpFfId4R8wtlHjAAU0KU7M2bN7vS/vbbb/t/6nT++ec78EY0OEA0QC1MuH73u985swXg4E/+5E+czUsavENbyIQLUIE8uIZvLVg0AG3c5zfvEyXxoYcecjAN0A4gDfYwzyAPAAfAFfkTEsOlc71q4adMewCOAGjJiTr+ywARFS2QtsB8lD6EzHmO53mXv9XvogN0nuF5gVvxGfllo48B6KgM9G2ly7uKoEg/5R2elaN20pPDeloJQJV+zPuArpjOAlrRV+m35AWLEH9t3If1R/+l/JgannnmmZ42IGo0Z+W3H8yx9xmpu8olE8gIUMTflEusTdVf45Lr/AfkFVgW5y49N9Y1mTG2AtUWfq+dfzWMhw5iMPJNH0ifJIEkgSSB6ZRAArSmU5oprTkjgVq9aqViCRuXpvnhiA8t3LRjcli3ugNP+WLeKsND1l0u+/+9u/e4o+J8vukMdWCQDSZMq5x1lbusUOTkdsB6eroc4Orqaioe+VzeioWSg1q5fMGqjUYCteZMb0gFSRJYXBJgzhOII5bEdIJaYhmRNmALeQEIAPjgg3DFwQfZM888Y6uOONIBJNgjF154oQNUZ5yxwT748EOPDItiW+oqWz5fcH+EDpA1iDpYsqGBQb8v80ABAFlAJ4IGtDJpoNBTLt4B2JIpFddR4olAyDXKSNl47qijjnIwAX9Y7seqp8cZWgBKAFhisABCKcohdb7qqqvcz5fACJl76nlkA4gAE4yywQoTOKJySfETcCefRYAZAA84hxf4Mp3tuLhGxb7a0g9kikr7HHrooQ48ArjCXsLUcOOGDc7Ug8lEewB2AQ7Rn9XP+JaiTnvDJuQ50hfYK1YRfZm+SNoCKT3C8pIlbgrIB1PAL7/6yq8BANMHeZZykZ58f3m05p4e73OAwgBW9DtAK9halANADtCU5wBmKQemv1xXfxOIFVlqGs/kx7OUBZCMcSjwT37pBHiRtwJSCKDTNZlAkz/lg/EoH1uSTQQ71L8FDkvGfAvQSoDI3B65WVai2ldrUQIk53b7pdIlCcxHCSRAaz62Wirz+BLI7TP1a/7Mmb7r+NeCqdWoWb6Qd4aWmwZyIkm46nzBuoo5qwzssaW9PTY0XLW65S1fKNtwteYREr/46kv/9k0hCfPl/1DGmn5i6jlSTSyt1FWTBJIEZl4CkRkhRVjKRJb9kGV36d3xSs07flCQz/t/KSwovzBXL7vkYvcZdcqp33IwgGhql1xyifuMOuGENdY/MOggkZetjKlXpenLsF4f8WWE2XYzXZR2OUenTKQn06ixyhjNWuRXCOVbSjagAukCaki5iuZiKM48AxggNpVYJ6ov6QJciDUjH18yTaMu3Af84hr3FV2ONHRNwIeYKzGCo3xo8W42Et3M96qp5xgZhRGYm04T2HZKiVzpC7QPDCf+Pvvssx3chFW3YvlyN/+EmQdABaAEqAMj6qabbhqNAEi/xPQPJhfgD8AjoNGRRx5pa9eu9WsAUtQPEAjgTNfIk+e5j18r+VQDUIVFDsAKePbWW285SwugjTLLt5fqSTqkiw826sPzAEcCf3ACv2bNGn8fwIxxqA99LzpvjwxIfgOmch/mJd/0Qca4zCzHG3+RpaVxjRyoC6AbkUIB+WRWS7p6TnOQyibga6b7STt9KT0ztgQisKV1SGbgvKV1JJqptrP+JJknCSQJJAlkJZAArdQnFp4EWgBa7jSLBdSBpoblCzmr1qoOatVweJozK+Ryhi+toT1f2IqumjUqNTMsFfNlG64XrJYvWaNQtFypy9kEeOdqglbNOIr8A+NqfuCCpU+SQJJAksDsSkCgUzSDGi9aXjsKRfYZ0uOD0t7T021XXH6ZO4VHUYctgikUUf12ffSxs7juu+9+Z6ughAP49A8OWLmsyIUNa9Sa/nwwm8LkEBNAOb1WXuNJNQJ6gABS1KUQCzxTWgLkpGShZFMXMUkAoqR0RfOq6BgcBV7mZ8g8ssJkZiMQUAwsgKqovCs/PafyCEDg2YXgQysry5kGKiRfmFH4lKKtYSAh/xNPPNFe37bNwRZAFkDNRx991O8DVOHz7I477nBgCCALYBZQi3u0K/6oAMOIWskYgMFHxEp8WQGYKSgAfQy2kny8UQYcvQM8rVm71oE1wC8FGyBIgSJ/AnRRh8h0AnQCuOIdxgt54Q4BQIs64Die8kXzRnxrwe6COQlrUeWnjAKbAHZ5Tv2O8jAWZZbIO/qvMSB2JH/zm/6LrGG4wYQDeAPQAuhWujzLdQf02Kc1GqMmvNF0TWNidmfVlPtkJKDxJhYffV9gltozzqszPR9Mpi7p2SSBJIG5KYEEaM3NdkmlmooExgK0HMwChALQytvg0KB1d3dZrTLsuFURthbmLrU+++7mM+xPbr7e6vmy/fS2X9kjjz9rw1aySr5kg+BcXd1WbeBcHqfL0L5gE+Qdx2rmUktO4afShundJIEkgWmTgIAQmSFmAa3JnpBnAS0pJyikKMIXnH+ePfvsM6MKN9e/9a1v2xtvvuUAl5ghKMvyq8MzcgZNxQXEwaICOOBb1yZSeMTQ4pt05fNIjA/Sj2ZOMT0p0gLBBHrFv+VHSIpa1sQmsrSUl76j7OTjS3kKaFN7iL0VO0Jkn01bB5nmhMZjX0UwKzK2JmrT6SwicqdfACBhCgurCvPSBx54wBlYv374YXe4jj8zAC4ALT4ASPhMu/POOx0kAiwCmCX6JUAtH9hHgFuwpvAjR/q//vWvHQDDhxX+1riGOSNAL2AYebz66qsO4Kxbt87dIVBGQCACEGCyes899/jzgGzqA+qTMhMEeALUYgzC1KKMMMUoE4CWghbwHsAWjDOep/wEQ+DDc9QJZhpsKsArRQnlPuNVDMksKKE2jONUYCzXKA9jHn9xAFvkwTX1e9LGNx3jPdsfqHPsL9PZH1JanZdAXIN0QKA2jutP50uSckgSSBJYiBJIgNZCbNVFXqdGK5PDESZVE9AyA3vC8TC+Wuq1ShPQyuWsNjxkN15+vv2rv7rFtr3wtAF1fWvjufY3f/eP9usnn7PP9gxa74rDrL9SsyomhmJoNXLuRyvnRAV4W03+VvokCSQJJAnMtASighCVzKxfLZ+t9tFKvZjtMLRUn6yCKTO8RqPu7CqUb5QXFHUU2b17+9zESGZ1+CB0jmuuyaB1B9weWa7gABbX5UBapoERLBlLrlL4qZvqLDaVFCvVPauUc12sEfnxicwomUXFe1K2Y1oqWyt2icqXVezGYykobYFoM92nJpPfRH2oldP0iczYJpP/RM/SpwBrAJOuv/56ZwXRnpQBptJ7777rgBcmeviyevrpp/1ZwB9AI5hFcvwfwTFYXGJdXXrppQ5G4eOKdABuSIPnGRcAu9yH4UW6MLoIUACja8tI1EveJaomkTRhNAG8RbBTYKsAYgArxtlZZ501GpyAcpIHZeAewBWgGW1EfQH1AMoAsUgPAIsxyjXYkTDG+JAHcuMdMQw1X6j/q/+qXHIkjyx5B+BNJrvkC9NMTEaYmswZgG/jgZsT9a2J2j7dnx0J6ABB7NVWa8/slCzlmiSQJLAQJJAArYXQiqkO+0kgAlq+4Wo0PVyJOwXMBEOrXq9Zo1Ezq1WtmB+xLmw07O/+r//Fvtr+tH3/1pvsrl/eZda1zJYfeYL99b/87+zroYZVi13WKHY5B6vJzspZvsH7/G5YDv8yDqolQCt1zSSBJIGZl0BkwUSQRcwJFEwpo1nFoh2FMQsqCdxR+h4Zrcb82rB6rebKM0oyH76bzKkSLgxdgeaDMi6wplZvOONVSjeKsfxfteMQWv6wKJfYaHJgHVlqEWyK9Y6KeQQQxKRqxZyKrUx5BaDFPPQ+3zyTZYxl8xqrfDPfo6YvR2QrM1DJXCy9aAI6fTn+cUryX4aZHoAVYAqADiAXZauMgK6Y7+E/C6DKAxiUSs6uAuDiecwCFQURQAoQCLCL90499VR75ZVXPIolzC/MEPnIVI8xiA8tABxMcwUKwez6w44d7tsLAIo0MB3EhxfMJUVjhGElv1YKRKB+h/8tWFA8i986xhiAEgDSpk2bPC98d2ECCNAGk4zywpjiN5E4aZMnnnhi1MeczGkVECKCTlkgd3Qcj4x95gP5waLc8osnoKs5HzQd9fM7MsAS8NHJkTBzaUfQU+vFzOWeckoSSBJY6BJIgNZCb+FFWL9WgJaYVCM+4h1qKuQ5oYSd1bBCo24Noh5a3X78N/+H9X34kg3v/dKKSw62Rtcyq3cts//6v/831uheZn3VhtWJaOhgWTPlAs6M/e8miFVLTuEXYc9LVU4SmBsSiICWX0pLlwAAIABJREFUFMIIjsiZudgSU1Ua92NUAF7hl7BQcDaGA0j5vA309zsg0AQvKg50caiwj9XVsOGhQauPUGgBtHgeRUi+eXxurTXfGe8TWUwqm5zCyxwwykMAlQAnKV8xj8hGk3IvQKYVyy3LViGtCAQK4IvO3uPvyMjKMmBmks10ID1a/a+V/LhG/1P/iL6YZgrQUrtRDhhX1157rYM5AhiXHXSQA6/0s61bt7pPKkAqTAnxuYVPLPy/AVIBOAFkwayCTQVIhSkigBKMqs2bNzvz6uabbzb8YAEgkT8sqdtuu81BNK4RfROADFNEwGDyAmjD7BDTQMAlygiLCVAo9mPGicBb6sRvADfKrCieGvM4n+d9InNeeeWVDtbBxALQot1gjSETwC9MJclHbSSWTTQNjv069nm1r/qAWJlc5zdpSMY8EwMm6J3xmFoH0i/TO7MrgTiHzm5JUu5JAkkCC00CCdBaaC2a6jPi/13sqH0RDgVmSXlrnuLXrFwoOEsLX1q5es1uvuYS+y/+8vv2/NNbrWvpClt7yhn2//3DL+yehx+3PRWzYs9SqxDNEDYW/rgwa+E/pob1ujuer+by3EmtkSSQJJAkMOsSiIqEwJ5RsIn5b5KfLGCRBYAAAgicUXHQqm7lUsHn1hJT7fCgHyZ41L+aWamr22p1c3OkYqFoPUt6PKLswMCgl0omh7HcE7G0GvWag2nmpow5yxUAx5ogSpP1VfW0I8DEWYSDSH49PxKjFqbYHwsnAlrOAONggwc5GCH6Y6E4ajYVgSkx2FDk+S9TMbFSdC1GXIxKfSugbZJNNycel3Po6BA8RnfsdCGRsyJYYu6HeSCgDvKlv3315Zd+H5AHNhYmibwD24q2AbjiG5NAzAgBoQDFHnroIQdqYFRt3LjRr8O0AhjiPiwrTP+oP4AVvqvIFzPAa665xv7hH/7BQa16o+GAF2wt2FvPP/+8A1MAUQI9ZSIp5qHYWgJ7BRYBdvFbrEwYZgJ3YWjhDwzzR/x0UR8YWuSLLPAdJgfv9EOBVOqTY31HH3NqS71L+QGvANsA88TOkwnnRGO7030jpd9ZCbQCuzubY0o9SSBJYDFIIAFai6GVF1sd0StGzP3c1HDU8i+nYIe+GXWTQ5hVKD6NuiswJU4Ph/rsmssusD//sz+13X0D9sBDv7Yt99xvZYCses6qdXzAE4WnKViUGYevYGUR7SuHb/gWWtBia4dU3ySBJIFZk0AEQsTEErgi0yQBCxOZ0LVTCbFeAPkB9nP5ojXKPe7gOtcYtm4btCX1vVao7rW8z5N566uXbaBWsqFG2azQ7XPxIJH/CjkrFIuuQKPoyhE15UTBlnLeqlw5qzvjlom/ZnmrEeG2ULRiqcvyhUITcMo1HFSjrIAHAGocROQLJS93vd6MtGiNquVzdX/e4+OOAF785Wl5Ns3DDHww5hpNAK+eLzSZZiO+h8T8EogoP0UyxRLAAMgXWXOqn9pS9+Y6Q6sdJgZ1F/giMEbKbqeZOfQfwBRYSABLV1xxhTOTBLbAbqKNBCbBtAKAwVyPayo37SXzScz7AKNgPolxhT8tAC8AMACrhx9+eBRIg7nF36SFiR+gE2wvOWyHScUHMAsWFTKSv64skMRzsY9IjqRNPQHCSJ+y4COM9sGc8YUXXvAykycsMBhnXJdTeMwVAeE0T9C3GY+tGJL7g8PNzi9n7wLXHOgeMT12s+RqdbTcuq55RH0/+3cCRNqZjefmM1lwfm6WMpUqSSBJYD5KIAFa87HVFkGZx9u0tLuhyW6qdeotZS76OYlh0XFojGLFgXt8FgCLU37f0I1Q/P30f4QFsM9cAj8ZTb8xOqmUc1SdSHd6w74IukiqYpJAksAUJRBN2QSWaN460KQB94v1GrCSVctLrApDK1+x0tAXtrpn0C7acKIdvmKpffblXnv6tQ9s1zc167de6x/Gd07Tj1Y9X/dDiexcL0AuKs/ZcmI2XmhU/UihmitYrZG3Wq6A40QrFEtWLBashLl5ddhBqq7ubtvb1+9MMeP5Oop42aoo3o2q9faUbXBgr5VKI8o4hyH4Zcy7kXmT4Yu5er3pj5GFowb7d8RkUqwryhwBCfwFCbDTNyZmchTPNyAJ77C2RPCLvwFS5JcIGYxlDnag7djJ92hHAVr8lj+xdtf2qZZNewG+iTAIuIQpH/kjdwGMgDuY+hGdkHuY//GR3AGITj75ZG8fQCPYXIA0XJdZnfrsrbfeap9//vl+QQp+9atfOXgEoIYZoyIe0u7kiakj5VJ/j+2tNo/ATwRA6XewzTTG5YweB/PU77nnnvNvrpMuecokGFYZ71Ifyh8jkWqf004bjAVsjoLfI/RHZK5+r7ZpJ/30zOxIIMv4pRTRbHt2SpVyTRJIEljMEkiA1mJu/XlY93ZOfqlWPOmVU+DIUiAdXdfvfaffTWUIYGsfKNU8cSwUmqeKNRgGI0oE15obNOXrJfD0tdBnTUjGU8jmYbOkIicJJAnMIwlkAXXNR/oGbJB5XFSSs0p0qyoDaHXl8zZcqdlAI2/dPV1WG/jaykNf2J9etcn+5X/65/bFxzvtpW1v2ovbP7FfPvS0We8qG7ay9Q8MGQ7hi2WYVM35U3kKGHCGFazaMT5NhljzQKGRbzK0nDGLGWEhb4Vc3hlXvUu6rb9vj9WrVcNn0tDQ4Eh0Q/z5VB2gwHQRf2D4NCqWita7dJmDX909S/ybub9ULFploN8O6u213p5u6yNKHJHgqiPmluWygzesG3KCzW+Zj8E4A3zw/BoNN/9auXKl1xHzNAAPlH3eBWAh2h3Ag4AugRaKPCefR3O9O6p/ib0W1+NOH/iQvg6XYCbh7wpZ6yNQCxM8TP1gSHFNgA99i984lcc8jzaAjYUzdtpIz6pNMeODtQWgJafomDricB6/WJgo4oeL9ACXuAazSlEBY5u2s3egv4lJpcM6+hyMtLPPPtsjG+LrCxAryl9tAhuNPonJIf1MH8rBdb7H+6j9ssCHxrCcgmf3aRON7bnepxdL+QSSUl+1pa51euwuFhmneiYJJAlMTgIJ0JqcvNLTsyyBdjZzFFEbpezz2rzFU0BtstgE8nylMuxKCo6Lm9R6fK7UXcHQs5jD7L9wNwGyphkiClfz7xhhS6ercuA6y6JM2ScJJAkkCewngaiIikET5z2BS+OJDUCpOjhgBy9fYd8MYC44ZF2NITtqWd5u3ny6Xb95k+396nPb9elXtmOP2X+47T4bKCxzs8OhStW6untsYKDfAa2sYhzn9nEV6lEfWsBr5maFo14VMQ20hi0/aKkV8g2rV4etYHWrV4atXh2yIqAXhxT5JlurkS9YtZG3asOsxqFFDrCt6durWq1ZuVS2WrXioNi6tevsjTffcFCLeR5Agm9AKUzbAAdYY4hWx3Wcb7/11lujQBasLa4TeU9R8EgDAEFMIEAR/kdzrXhoozVqrnftViyPmVKKxXBDhoA6yBfTOgE6lAPgBrCKNmHtFmAo/2libGGCCIhFe/GffiHQRywtQEruiYFHP8DUD3CSfEmfdqafkD73xRKTnzUBUwKTxgMOdEgnB+ySNYAW/roA8QDp5K9KeegbYA6TS8wn1Wd14Keoju32L+25JAvqJ4BOAFa7+7p280zPdVYCrcDodtaGzpYqpZ4kkCSwmCWQAK3F3PrzuO4TnQJFQKvVs9o4a+OnyFkR0BoeHrJyuWvkBLPJCpDigHIkxUGbsXy+6XCY5wDFBJCJqaXNIxvbue4DZR53jVT0JIEkgTYlEE/aBRbxLVNr+QeSiVB7ydatURu2cs8S66vgbcqs1Biyg4sVO/eko+yCM060Q5cvs2/6h+yJV7bb4y++aX2NbqsVu5vgU71h9UrVfVhlT//bYejiCwv/VT4XQ8wCzBI4NuLakDm4OjxkXaW8laxmPcWGNYb6bWl3wfKNJrgwXKtbuWeZ9Q03rHzQCvu6b8h6D1puu/fstaVLD3KfSt1dZV8HBoeGnf1y6WVX2AMPPGC5XMN6ursdDAAQ4Vmi4+3cudOdhG/ZssXwkQTIBUsHOXPvmWee8TrDGMIhOf6TAEgAOjB3A3zZsWOH58nzX331lZeVD2lwPRuBrr02m9mn1J/i2jzToAbrdHQOL6BKssTUD1ZV1kWBQB/ah3biI0aWfEXxt4IZcJ93WP8Btt58801ng4ntxH1FJhTAI9ZdHJNxzzLR/iEepJGvGI3kg58s7gOoUR7u0Xcwd6SP0acUifH9998fZZqrhyjtyfQYObBXtFKx45RGq4PHyaSfnp1ZCdBeAlbVtgnQmtk2SLklCSQJ7C+BBGilHjEnJSBAKhZOm1+ZC4xX8Fan1AKbtJHlWyeF2vRp49lVLo340miytuImjr9lcvjHG86mKYyzvEqlUbMGKWbRDHFOCj4VKkkgSWDBSyCad0VFJM6xUlrkEFogxIQKbQ5/T2b9Q8PWKPZ4xL9CvWKlar8ds7xkZ5661lYctMT2Dlbs0WdesS8G6lYt9lg1h5ljzqr4KGzkrVFrgjOaO9tVmAC0atY0iSpYzXIe8ANqVdMRvc/Ptar1dHdZdylv5UbV6v1f2ZJ8za7cfK7d9J1rrVDI25Z777d7H37cCr0rbE+laPVCtzUKZfezVS4Vbf3adXbSiets9949tvKQQ+2jTz+zI1cfbV9//Y3hx6tCFMdKxYEnvk844QQHozA1Y93BrBAztV27dtkll1xi999/v0fTg+2zdu1aB7sAtGBrYfrG2sQ7+FYCFCOiHuwu2kX+tGSaOBk/R7PZ2VsxqSc6rJrO8iIvwBv5NiNt9W/AKclVIJaAF76vv/56f1YHXYBFXAfAVARF9hUARJgt8q20eQYACRaU/GvyLmloTxJBnmj+2w5gGYFqpa9xBCgq5/faS3GPqIqAXfQvzB+pA+XLgsjtgNuRWRnroTLIlFLszzjG2x3n09kPUlqTlwD9NB4Iq93a6R+Tzy29kSSQJJAkML4EEqCVesi8kkBUuCYquACruOhGQEmbOe4rFLY2WJidNE+e9jnflbLgG8SRxTx70ix6vaj+WuRFsxdgNpEPionqlu4nCSQJJAl0QgJiiWiulelhuwEtmh6rKlaDGVU+yPqGqm7CfVBXyWp7v7CuXNVZULlC0fpqOWuUesyKZRsYGrRSoWHd5S6rVYgyuL+z8HaBrXoOh+xNtlLeqlZoeKxDj0ZomI1b3grlLveZ1VUwy1X6bfWKHrvsvI32o1tvsrdef9nNzc8853z7d//+P9qjv33ZKqWDra+Ss0otZz09vVarVGzl8mUeARHzwiJ+srp77NobbrQ77rjTHcQXcjlnZsH0wcQL0zSAEwAuwAzkCTAFgAXg8dprr3mZMfc6+uijHbwCAGO94R3qD7BFNL6zzjrLHnnkEb9OOgJVWMdg90zE4OlEvznQNCPgMVNgloA0ZCrTUMAk5S+gKuuaIAJal1122ajsAagwJ1TkRNoTsJK2F4PFWYFE/BwBrthPAOzQF3hGTtu1z5CJH/di39f4HEvesYxycxDHrvZF5COgjOfOPPNM9+WFmSHMLQUhkKwki3YAi+wzEQxXXSmTwDvVb6ZZegfaZxf7e9FUNB4et9M3FrvsUv2TBJIEOiOBBGh1Rq4p1SlKIC6M8RQ3e1o4VjbZjbEWXTZlcnjMBlKgVjxRdFCqVhs1CcCUhA+bT367Gcng4CiNX6eu2oDyPptkTjc5DeU/G12ZI7RzwjpF8aXXkwSSBJIExpTARCBCnH/5HVlaEykt8KOKjQrcKKsWllg1V7Y6jCtAnuqwg0gwmHC2nuvqtqo76M571MGiVawByFDusUadQBvNSIdS6sXYGk/xjYBWwQDPmqAWLC3u1R3mapqAdZVytrTYsPzg1/Z3//f/Zrve/Z19/6br7P777rG9Q1Vbc+om+9G/+C8d0Cr0rLChCmUtWlexYIVc3a6/9kpbechKGxiuWKXesHLvQU0H7oWCDezd66DGtm3bHJyCdUVd8F0EG4b1AiAE5g4AFveeffZZvw87CybXCy+84KaHyJ/7MGheffVVdyzON+uKAJPIJpopYGiqQ6zd9Xyq+Yz3ftZ/lA6jIqAjkz0xn+g7tBkgEO1Ne+BkHVCSNpUfLYGLcmlA2oroSFoCmtgbAHiJtZXt3xoHPK8AA+PVKQJ2pBXLr74h8z/uU/7zzz/f9y1bt27dz/+n2OsqezugU3aO0BhWtESVSUCsykud5kvf7WSfnOtpxz15du8c23Ku1yOVL0kgSWDhSCABWgunLRdUTSIVXRXTSbRML8arsE4/AZV0EskJKooF/kg4+eb0lA1W0/H7Pp9YfvqUyzkQxUaTU3E2mwBZOIkF2Ppm927fmMpHCnnoo9Mr7mMuQkQh/KTgAFYKmTaYC6rRUmWSBJIE5pUEovIoZT3OY/odQa2JougBGRVr+BAsWV8lb1ZawhUHqnow5R4c8CiDpDNYrVqpTACOISvmG9ZTyvm8nCt1uWlfPCQAuJFj6fGU3kYOPlbBAawmO6vJCOMDdwwH75gO5goFawCi1QdteZfZv/2f/7V9/dHvLVcbsEIhZ4WuJdZ18BH23/4P/6v1W4/XZcnS5TY0MGhD/bvtmCNXWTFXByYz8hzG91eh6GaN9eEhO/igZb5WsEYAfgBGwa6ClfXUU0/Zpk2b3CE4fpjefvttNzeUs3BALBzGP/fcc3baaaf5+oMjedqBNYj6P/HEE6PX+Jt1TM7E50MnjGBWth92uvwCsZTvvoAwFZexwCZFOxTwIsYT7cEHeQMG0c6AV/KlRboyWdR+gL/ZU7Ankb8zuT/geuzrAo/IQ9eVt/5uNU6jHLOMqmgeybuUQXKg7IBz5IGZK2UlLdVJB38yX5yofSLIIXmSP/KRL9G451I9fYyOmHFOlEe6P3sSyAKQamMBl2l/O3ttk3JOElisEkiA1mJt+XlQ7yxLi80UG0lYUpwmnnjiiV4LKTk6UWUTxqYMZYDTUjacUOhRKjZs2OC+IbhHaGxt0LRJZLPJ78rwsKdNXuedd56nwTsXXHCB+5foHxjwk3NO0FFGdMJK+RThiE0pTlZvueUWdxT83nvv7WcOknXmK3PIdMI1DzpnKmKSwByWQASnpGRQ3Kh4tFt8KafMiyjBYgtlFWoBFABapXrVco2cs7NqmP8ZkQHzhsFf058VXtvN6jl3A2+YKY7wpppzOpEErenvqtUHIGEsE0R3Cm95d0bvgJazs+qeDAytWq7gZcK3V2V4wLoLDcsP77UffOcq+8v/5BZ75fnfWrlcsjPOOsf+3//4C7vtnoctv+QQr0u+ULYhotH1dluuNmzfOmm9bdp0pn35zTdW7Oo2K5ZscJioiWaHrjzE7rjjDmdgAU5hcojT9xtuuMHXEEwL5TMJphVrEWaERDAkouERRxxh77zzjkelo64AfTgUv/TSS+2NN94wHHbj2DsCjGIXTaRQpjWm3d6/jzEUx5RY1lHOY4GsYlfpfb7laF5md9EkUPsYSphNsx12FO/5HqZSGWWAkb7AN5k0sk/Rnop9CsAp/ZA+2mmXCGKHtRrDiaHVft8c60mBqOoHPCcGpywKBIALzFV/k/x5TkxDAbpcY/+sCKti2tGn1Je03sR5Sftr+pyCJSh6psqlMquPq5/6vD1iGswcyME0aXMYwG/pAHxTF/Up8pQJNvmyh49g8tSlnFJIEkgSmEsSSIDWXGqNVJZRCcRTunjCxyLFgsqiyGKG/xE29TzDAgkAtXnzZnv55ZcdQCKakBZAnv3TP/1T91fiLIARZ+9a+LSAAlB9/tnnvjCuX7/OrrzySnv88cdd0TjjjDN8MX3xpZfcjwkf8kJBYUE+9rhjfOHsKnePgmUXXXSR0/jjBhMwi3JTDq5nfXa0u3FNXSZJIEkgSSArgciQmKp0IqAVTQ/HThcoagRAclCK/zkHmJoO2psfjxQLqMUffrEJbDU/hebNMT4y24oKsR4F0AI2423ArDzO4MnN88pbPQczrG69Sw+yvXt2W2932brzVasP7rFrL99s/+yHf2Z7dn9jW+653x587CnLdy/z/19+vdcKpbIRQrGUq1u5mLN1xx9rq1cfZdtef936Bgcd1IKZhiJ17tnnuINt1iEcwgNMsXYw57NWccjCB1PE119/3ZUxTBTxt4W5IcwtnL5zEPPwww/7usaawXrGAYn8M7FWiIWMchgZMGPJT0CMwJb4XNZcbKr9ZyG9r3VZoECsW3bMRQAsglkChnWApTTEwIomggcqO4FmYmnR78QeI1+AK8wb2UuxZ4K1DhMdJjmg6Uz4YGs1hqdz3jpQ2S2E92Tiyjf7UVks8FvgkkAp9Q2xcAUeqZ/AHlRfZd/NvCOGoc/UMF05oAiAktJgjsOPIICS/MdpfuGbuQxgKkb15BCa9BWUIAJkYkMKWBMoxjPxMFl7en0jB9Jsd35cCH0g1SFJYLFJIAFai63F50l9RXGPzkK1aOpU8/TTT/dTxXvuucfBJu5j3ve9733PN/yYFbKgsegBZl1xxRXu9JQFFECJhZpvFnsWVjZ1pP2rX/3KvvryK+sqd9l5559nK1Ys94hSpPXtb3/bFY6tjz/u7/MeZWTB3rlrhx199Gq75JJLfdEv5InalfcyiQ3GAs9CjXkJPlBw6svfLMaUhbRYtEkvfZIEkgSSBA5EAq2YHVMBKsTokdm3GBxZJhhlxQivkQePahgELOClfKPJzNoHaDVBpzqHCg5A8TwQVPOdfCPvDK/xPvIdJSBgFNDiB2ZjyrOZ+gg3jPzy1sgXrFKtWbFQsOrwkJXydVu+tMcKjapVhwetq1Ryv1jlJQdZtVG0/uGalbp7LJcvuMlhVylvvd1dduLaNXbsMUfbe++/Z/0Dg1YolvwZ5ML6JLNAQCnWDQ5YAKUArzAdxAQe5haAFusUgBbPUjeeY/0455xznDWD3y3MFTFbxFcT4INAMa2XMmGbiKElhVS+ydS+0QzwQPrdYn8nAletfgtMkPksz2THUiuQ8UDkKsaLwA0ABfngAsTCTxv7F/YfXAdI4DCPwzn6Ryc/MqmUT61sndOB3tSkT/vRns2pcP8+5nP0SKAB7aXlMkP+2diPsmcFjNI9+hF9RUCkACzSFzimtMXoIh31dfmulZsP5jt9FBGcfS95KAqm9ub0D0BY7smUl3QUaIG0AMUEYGk+1BgkfZ7RGJiadNPbSQJJAnNRAgnQmoutksrki3A8XWHhFaOKbxY2TrwxzdiyZYuDVFznlPGHP/yh3X777e6kVY7cN27caGeffbbde++9rgiw+AFuAR4BhpHXjTfeaE8//bSfqPf39dvGDWfamWdutHffe9c+/fQTX9yh5rMRHBxZQNkQsvA//sRW95FVrxNmvul7QiytP/uzP7PbbrvNQS7KzUaDhRhlRCCWTsBUR/n1Sl0hSSBJIElgshLImkJFgOtAgK0IeEQFiXykkEsprefMqsUmSAU7yt2wOzOL/82TfFhbDnG5eaBzt0YZW/lGzvL1nPE91kcKkxTiOH8232nm04TImr/8ewQ8w88VihEHHfVa1YYG+21pb4+V8nmr1apWLpUs5w7kczYwOGylLnx6NZ24AwYMeMCPHjtx7VoHmpjLmzLKW7VW87S5jgkhIBb+s2BcEUGOg5CrrrpqP1NBKZKvvPKKrz8ocly76aab/O/169c7wIUpPb63YNfADMb0EDOayJCQ2eF4fWYsQKspoqYz/tn8TARozFb5IoOoFQNLgJXkqGc0fnSdbzlb5x0xouIeJz6rtpgMg0kyjGwdrrGP4SBQ/rzYv7AnwjQW0IDr0SdoJ/pBdvxm6zVb7duJus5GmvQt9rb4RWNuQt7sOWVypzmcQ1/mJ/VPAV3cZ89MPwBs13xBWqTD/lYuM1Q/gaCai5mHbr31VvvpT386GjhBB9TkJx9uzJNYTdAPuYZbEPbKAPfMt2J7iW3IvCifddSPOZP05HqE52CzMm9ilq2ya2xFRtlstE3KM0kgSaAzEkiAVmfkmlKdogQiQ4sFTYCWNjooIqeccoqfZrOxZyPG4stm7Tvf+Y7deeedrgCwqLOg4XOLDRsKgEz8WAy5x4IIOwtFBbq9+9tafbRddeXVvrl7553t9vkXn9uqVYf7KQ8L/cO//rUvwESkWnpQrw0PN09/AKx6epb4BnXvnuaJEowxQDfKLqeoArS0YLuKl8/74i3zkSmKML2eJJAksEglIKBJm/do3tNKUW5HTFmlXIcOzKECQRzUyuesUgBAwil7E9DKjUQZBGFqcrWaZoj7YBOBVzyQswLMrgkYWgIFNJ/vAw/qHtSDj0Azvvd9GlarVtxPlhQhlKRyV7fXo1KpWqPesGKhaKVS0YG4Wr3qqTXBh7ozsYh26OtG71J3zj48wjggzZ4lS3wtYl1ijYCJBUMLBhZzP+sKhzCsOfJlRPmQJeACabDGsb5x4MI6wnXakevkK4aWFEMxECjjRAwtKYcuo1kGr1r1vbkEaLWSj/YjUdYqc/yO4yLWM/oXkqKt8ZUFuOJ77QJa2f1T9C0kX6Lvvvuu8V+gcIye2GkfWqpzq3lJ99qZk9IzY0uAw1bcXdAX2AdH82xkDDP0scce8/2v1gSeZW7BqgAwXftqACaZqD766KMOcmm/yzuyKBD4xJwM6PXXf/3X9uMf/9j34pqvxZaSLy0Okjkk/sUvfuEA1l/91V+5dQVzKh/5pKWvsH/ftWuXp006f/EXf2E///nP3eKBv6kzeQOk4d8WQIt+LRcjzJ2AYRPNL6lfJQkkCcw/CSRAa/612aIosU4VtYET2CNnqixcnMJw6s2GXwspGzGc6bLZZ4NPGHT8mCgsOuYbAFGEUsfZO+/xG5AKZQOWFZT7k048yU468WRXDFiMX3vtVcsX8N/Vbddee609tnVrkwE21KR1A2iRx3XXXWcHHbTMNxGlYtnf51SMRVV+ArQB4LQeME7DooMSAAAgAElEQVT0atVNPg8WRUOnSiYJJAl0RAIO0pSbcxBzi8B0zTMHkmlWuWe+VR6jLKk87CsAKSCrfX6xmiaG3Gv+dyXK2VtNn1vuH775psHy2h+E2r+08jmoesmnUVMZro0CWk1zxiYbrJmfl8LKpYIN9vdZo16z7p4lNlytWa5QsoNXHmKVSs26yj020N9nw4N7bUl32Qo5DhqGfB4frlYtVyhbvZGzUqnLga3B/gHPoVwsNplX1ozIKKYt32JxiTHA+iQn+yhtUtxkJi9ZA345UDjyn3YECCN9gWECF12CbQBUrRhDei/eO5A+stDeiSCSFGGBiJGl1Uruke0W5ar+KmYW6QlwkJPsqchRgJbSj2AVbhPYP8FgYe/E+AVIEDg3E4CS5CKzYTGDplLn9O4+CcjkkHaGHUp/IMAEe0tAKuT/l3/5lx7oiOtqB4BzDoovv/xyB4/YD/MsfYQ02D+/9NJLDhDRfwDl5ZtN/YhSsNdl3iKPv/mbvxnNUywuHdrSL/kP6xTgH1+DAGrs2dVHdGDCO/J/CwDGPp6ASw8++KAD/phwE6iJwwP21BpTlBXQjnLLj63WqtRnkgSSBBaOBBKgtXDackHVhMVTp8zaKCqyEIsyCzULGIsoC58cV+q0HqXimmuusZ/85Ce+6PIuC/vVV1/tDt5ha+GMl7QAtDg9P/fcc51JxclQuVT2EylMGikHiyGnQLC0OPXa9dFH9uZbb9ru3d9Yo1H3csgvCmYnQ0PDViqW/OSJdFlgf/n/t/emwZZc5ZXoyjzjnerWQFVpRLNAKg1IWEJYEpJ4gBkECGzi4YHGbSIwDmxDtJ9N94uOeN3RPxzd0bij2/Gin5/tto2NDcETgw1IskBIwgaBBiRZA6WxqjSWaro13OEMmfli7Tzr1lebPPecO597a5+KinPuOTt37r32l5n7W3t93/7qV2dX3umIcBJJp0Y5YETaKSRxXQ1o6ExAICCwYgjo/qmcOX6Iz2IaYokPS5rNhprEscv0HncIrZymUr4skj3cwTAnmNwuhJ2QROXZojCr7XJrdW+lVLtsi3bYEtngyAKnD6PYS/sqHifQSGi1G9MYGx124YbMpQXufMiWxGVHVDEkcuOGMWTtBtLWDGrVGFnazjfvKFUcMddKeAaGwnNPQxJ4zBUGR5K1khZGx0Zx7FjuPDqFTJa5cHSNzdjoqHMM8zC1PASNThqdM6kqeCxDguicKbci3/mM0G6TSnjsdsdLkzxPTJy3qdsrEFpzXwGWiHJj20mBoJBCKbRsLZbQsvja73W8FuA4D2DdnM9oowDWvRQ5rFgvbUNqTV4n/I47NZNwoBqdShipt6yKayUULD6p5efCW8w96mQ/VuGsHFMuwJKYYh4+3ltoDyS1fvd3f9fNd6li4liQJGf43/XXX+/uIUy/4e7RpZL7jmou3Ws4p2VeWeZc43EkpLhhklWLsk7aNOfAnIPT1jlP5ztt7x/+4R/ykO80dfNjhhpee+21rp2cT9NeRUCJmOUCMPvEcizDnc4Z1k0Sju1jW7kATaKLpBhJOS5wM1et9Q1Wwr5PdhsM/Q8IrDQCgdBaacTD+eaFgCaGmvxwMs8VHKmd+HDmw5cPUq368OFHgooPWYYe8mHO3Foks7hKzh0H6RAwDJETybvvvtu9kwAjacU8JXwo8kHNnQxZN5VedCxIcjH/BMkw5uPat/81l1eL9bGNrJ8P1aH6sNuWnTsk8iHMXauoGnvooYdc3XwYawKnpJnsi1b0+1llnxeQoXBAICBw0iBgw5ikolKYk1RNc4HRTVniO/BFCi0X5pjmuxVKdZUnfHdBeycor3LFFBPBH890pQTxc2Vx4j1T90pLaPG+mTs/udJLebNsu3muUilGYyYnhVzOqSRFxHZzd8SIecH4fYxSHCFL2iiXYrdwoVCaNvsXkYji93ntGetgP7mrYpbkhBMiNFttxCWSTak7D1+VUq5MSJME5bjk8naxte12C41WczbvC58rdAL5vOBzg5+1W1hcykkrPStaSTtXBnfUPjn24bUUCNgQ3rmcYSm2rALEV3jJ0deGMpzLcHGOTj3nGPxdOaz8ecB8HHGWVRJs2jiJBPaD6hteIyQyqEoXOad2ibxbCty61eHP62zoYZj7LB55zYdZ00c/+lGnwuLck0SW0nB88pOfdOGAnLOyvHJQca7MNBmHJyZmVaNcDGaonzYP4PyaEQZUaWnXQ9ox71eam7Psb//2b+Pzn//8LKlKgos2SFtkSDbn6IyyuO2229x3JNy4YMx6VK9SiXA+/dd//deuDzfccIMrQ8XYfffd58InScAxfPFvvvhFfOADH3Dfs08f/vCHnUqMds02qb+LRznUEBAICAwSAoHQGqTRCG2ZRYAPHq2oaCWaEx1O/PgA5IOQD2EbD88HKR9gVFzxnas2t99+uwv5IzHF1Rxuf654e64IUZ783e9+1z3kKFe+6aab8M1vftOV4YOXD1fWRckyCSk6FDzmV37lV1xdXOF8/etf7xwJrgKxjLbBZi4vhi+yfp6bBBol3kx2SXm1Vp2Ur0KTYK2UBnMICAQEAgJLgYCcVN5beF/jvVXkj02obhUkJ5BAIqQ6YW9yrOXos94TFFKd8kUO+FI4rDavoiUPFDoj0kd9UEgT77V+0nTbRrZN4VrCTMdYRYmOsY75cRKRObxyoinNuKMYHJmVU1lxToR1dnMsRTEq5VKHMMvDQlvtZq5o65CCVqlsyRFHZplBorDshHatY0JLIXs2V5h9nvayMTtuhNBeAxZDqxS3pFava1I2JFUU5yb6zAUwq8Di93S6OVehU2/Vh5wnWDWXrs9e/RNpoOTdUlLyuuD8iekRSGxwnsMdMy2Olszu1c/F/i4C0F0rnfyhGsfF1n0yH09cFdHAuSoXaalYUugpx/6zn/0s/vAP/9DNb/m3cKei6cMf+pAjwEQ0kkDijq2yRc6VSRg98cQTs/YqG2J9tGku/pI0+/M//3M3ByeZpV0KZZ9UaHGBmCouLhDT/n/91399dpGZaUGYI4s5vTg3/9M//VM3ByeRxToYosgFY+7++rd/+7fufFywvvLNb3Y5tKga40IAVVxskxaSrb2fzHYS+h4QWE8IBEJrPY3mOuyLle7zYcoHIhVaNj+JVob4HckkruDwQcYHKhNYcmWH5NbOnTud9JmKLT4UWYbvfFDzGE7yKKXmahYf1DwXH5xsA4korp7SueGElPWRVKNkmw9TPvgpeeaDl//5IGa8P+XTbBcf5nxw83u2Q8nnSaTxd+eceM7iOhzO0KWAQEBglRBQjhzrFPO+ZfPXWAdTzZSDL0fXOtNa9ZbSyb+HFTneS+EwW6LBnkMkHe+pPiFkSQvbNx3vk0WOfuokWOd9X7jpWPWVf1tSjKGSaamjEaOQKwXSNlVbGagdc/0nFeUS5kcox1QO5GGHSZbm+c6aVFvlZX3c2Y6uhAaZNMfQrGM2qzMuIhBdGKgL28xJwPnYV1HZIrw1DiK1iohae1mLJPDtUXMRpjLgb1JNkVBQmJhyqTH1AYkIJm7n9aXcWvPJgce5Eecewoh1nHnmmU7RwvNzwY1EB519npe/c97DY1byZcdSJMpKnn+9nYu2RPKGLyZm59yViia+OLaco3KuzDkqbYQRCPzMF7/fvm3bbG5E2oV28yYBxbky74dM20EVFW2HdXJeTuWWFFVcbGZieRK1nHdzPs7ybgONZtPVQRuU3dPuqNqiOoykFNvMSAiGDTLCgXNuLSJzcZjlSc6SkOXcnedheRJY73jnOx2JpY04SAwrHFLX3Hob89CfgMDJjkAgtE52CxjQ/iukRCt3dvVfk0olxVXCSqq3rrrqKjdh48OOD0VtB0wZNVeJ+FBlAnhOmqi0IrlF6TQf0sqBxYczH4osS9KLD16u9vChzN/4cGd9O3bscA9QPuSZD4C/cxWJvzPnFiX9fHjzwc72sD4+9BX/T2KLD2M+uNknrR4pb8CADk1oVkAgILAGELDOuq8kskmoLaHVrVtWtWLLSMUkQssniizpI+JnPoRDt/bYhQ6W8Rc+FIYo4kskEPuq73wljtrHslIrWCLDJwR1XkviOce8FKERZ3noYjtDiVxWq+0IrTapLMYCOuIpA4MG+TGOc+LKJcPPgJmphtvlMeKPHaJGfSwz6XwndNHHp9s4rQFznVcT2U+NMZ+btGepm0QOzVXhXESWjpOd2HxZsvdehJaOVQ4rKWNoQ3Tat2zZ4k5DUoAvpiag4oULXOwPHXQurHFewpc2jlE9/ZyfZbRYxnPSuSeRwXkP5yoksxhGxnNyziJywS4WzmtQ5lnYJ8ZFavH7lSbU5tn0gS/O+xztiGPJvFhuM4tm05FVnAdLwUq7uPHGG/F3f/d3Tq3HUD3a5lC97spx3kobph3yWKX1IAD8npsKMFxQ99VPf/rTbj6rsHYeL8KK75w3U0lFm1OOLNbLaAlussT8box4oF3y/MobyHkz28o5NReROc+mjVx22WXuurngggvcPYCLzbSjaofI1X2C8/xvfOMbP5OXd+AHMjQwIBAQ6BuBQGj1DVUouJIIiNBSCIlWyKUoULJjtYnf8+HJFVAliGdonx7eKs8HHlcn9aBmyCAfknIWrCyZkzwSVnxxlZSTSv6ucAH+zocvv9e2xKybq0GcqPK/dnFRuAEnGZxQ8sFOsosTAk4WNAFWSJAmoiuJeThXQCAgsH4QKCJs2Ds55fzsE07qfTfSSeVtyIYWGKyCyYbJLQeilsAqUlbx/lmk0vL75yudRGApXEfldT6FH6qvVs0z26ZSjKYjqiJU20ApjzlEghStKEU7plKLm55EqDCvSycpvEsa3yG0WtMkwI4TdZY0EzlXlCPrZCG0OD58zvNFx5b4KEecfUZ3s70iFZa9HoSj3VTBJ2Dmsmu2Twttcuh13XH+QIUWFdtMrM05ClUpd9xxh1PRMFUB5wbcvIaKFoUNag5kQ2y7tYFtFflFgoLzFJICfHGuwvmM1DWao9hQv16E2VJc0/a69e9VnFOF18IRoO2RNOI8l/NLXiscX9oaCSSRlySMGKbHzZNocyxP+9xx8cXOXngs7zfaHVH3PZZh1AI3seA8mOVo55/73OfwF3/xF44w5UvElvJq8Vy33nqrmxsrfJFzcub5+qM/+iM3N7/55ptdzqsrr7zStYEpOxg5wYXqr3zlK7ORE7QZqrYYGskwSUZasC085j3vfa/L70WyjfZNW/d381w4uuHIgEBAYBARCITWII5KaJNDwK7YKc+UiB+7+4lWh/jA4oOTD1FOiKic4oPM7t7DhzlfWqESYcZ6+ZDm5JgPb+Xv4sOWdWmlVA6NQhuUE4DHczLKBytXl3hOKrKkvmK7lPSSEw2uNllnyTpg1uEMphAQCAgEBBaCgHVKLXHlk1X9OK+9iBI5OiKyLOFT1I5+ztmrz90IBvWP91RtvKGydiFEoU0+qWXJMp/kUL+08CACzBJOTIDPYELueFhPSWjl4YXtKEWzlKJVytBKE0dkVaO8HF/MsdV2EYMR0kaCpJ2Hg1KhZfHS5o/u3Yss7DVOvTBdK7/zWcoXn9kcU42zcrlpTtCtP/MhtBSqJFvoByPVr1A/XRfaRIHzASq8ORegSvtXf/VXXXoEOuScQ1A1LhKApIHmBJxjsIySxs/VP9km1StM6k0SgXMT/tf8h+dQLlJiKHJrJRfUrG1rwbJX//oZg5O5DO3uE5/4hLsuOA8lWcUXVXpU5nHMmXuKi7kf//jHHQlFzBUa+NnPfMaptliOZJjCFWkfrJO7HpJoIjEqO+X3v/mbv4kvfelLjjTVtcjvpbSiguvP/uzPHBEmm6ZCjOfg5kxUk5Gk+vKXv+y+I5FFYpeRF+wTQ3BZH7/ntUSFFok12vjXvvY199sv//Iv45lnn3X1MEqDIbWsi3N41qGdFk9m+wh9DwisRwQCobUeR3Wd9EmElh58dtJqHQg9OK0Do8S/nPxplZOwcIWKRJfqEkGlbdAVIqCklXwQk9DSjlpaHdcKvl3p4m+sX/kG2G4SYvzOriAr3IcTCK3eamLOcr46YJ0MZ+hGQCAgsMIIFBEc3dRXappP6Oj+a4+zag4dp3PZ8grT8xUYiyW09Gxw9I9JWC8n3hFETMTe+a/7Pe+zUthqMcOSXnqu2AUUS2SofhFbUs2cOKxMohWhjAiVJN/FkYm0qMxqlDIkjDNkmGEKlJM8JBFZHm7YLsUuBjFpp2i7BPHtn1HU5ZTX8ZdVap0shBYXkkgG2fQDXNDic9ruYuaTldZWi9R5+k7vrF/PZt8Oel3KUklxTDiHYD10vJlQm5+V40jqcs4FSCjQ4damOCQMSHgp/KpfoonHK1cQHXuGGjKEkWQWX9oFj/VpPrJaKQ9ks7we7RyuF77h97kRYCSADRtkaeJLAoq2SVKJOaioCKQiSou5nL/+q499bDZdhu6lHCepBan4446DvNb4n/NkXnu/8Ru/4fJcMUpBYY48l0IgP/axj83urKjFhU996lNuN3LaOUMJmZJD83EtXCusmClEmCReqT1o1yTseJ1Q7XjLLbc4Bddf/OVfOrXXu9/9bvzjP/6jy1vLa5ntZ79ZJrwCAgGB9YVAILTW13ium95IiSUHw+ZAkZPEh7OcL+U94d+S+uthqGTyypOlnBhSRWmFVyuxIpR4nBwb7bRoVw4lw+ZDki9NIDVR5QRBYRCaYNodG5V3RhM5u5rbbSK+bgY4dCQgEBBYMQT88J657i9FhJYliuSg2Mbb+kUyidjySa2l6LQltKR+8ZPAW3JCyg+WtTsyagFB4Ynqp+7bcyl9bP9OyLOEyCWCd4QVqacsQRpljtBqlYGsFIEkVCnJUE34TkIrRsKcR2W+U3hF5z5f8OiW3r1IqcUwR+eAMhHXOn7R4aVTymctF6yovOaGK3yGM/RICi5LQgkOa99F5K5Vb/GzCC1bthchSxvTDsyaD9D22E6qs/kbbYvhgMzpKRUMFTPMJSTiinbLvpLoYruldOl1fvWbdknVC1Mx0Oln/WyP5hpaUFOqBX2/3PMPH3fdU0Ro9dO/dWzei+4abU2ht7wWpErSnJY2wTLc2IhRBNzZm9cTCTCG7P3Wpz7lFFwcByn3aEu0Rc53uRHSV7/6VbdjN22Sc13aPEMKpV7ldUmySWGHPDfr/pM/+RNHgvEYEk4kx77whS+4PrNuqru0uRMXhHkcd2okYUUbZl+4azjz2/JvkmfMn8swXr6Yz/bQxIQ7L3c3Z14uhiX+8Ic/dNcd2xBCWhdtYqGCgMDAIRAIrYEbktAgIsCHkVYO+Vkr4SK4RHiprH7nhEjqLDklth5O5vjQttJ6lZOKSiotPsy1G4tyevFvPnQ5GeDDnXVrJZYTCK1KiQgT0aaktXzXJFKTOOsYqX/BCgICAYGAwFIgYJ1TETZ+Hp5+Hcgi4soSR75aSmTWUpNaReSC+qTffLWWVGU2/Ev3ZyUUl2pAjpzNw1VEjrCcVL6zqi5ySgwlJLnEkEFHT6VOgcWE8dzZEM02qmmMWkIlVwlZFKPF5N9Rhhb4vGParRNDJklS6Vkx21djIHmu+ZOD0NJiksaLDi2dV44xFSJWQWjtv+hacASgG6fju0rqO5/Q6vd61FyCx2vhTMSYdo1jHk22+aWXXnIEAcMMr7vuOhcmxbAwHqvQLM0btPgmG+7WHs1XeG6GMFIZRlKMuytLGc55DMtpbiJVmOZL/fZ1IeW0QGnnc1ah1at/CznnyXSMvU8LVyVoJw4kUUkKkQziBkYkkWSzvLY+8pGPOHtUiCFthQSVcnGRCKPyicnWpZKkXSlHFutlWc61FZJIW2RoLQkn1sXzkZTiQjOJMSllNU4sz9xaJID37NnjdmLktUMyirbK46Uw5C6IJLQYtsu6teDB9l9yySUuUoIhkiKOda8+mWwi9DUgsN4RCITWeh/h0L8lRcA6bEtacagsIBAQCAgMCAK+41/UrCIVRzdiTESMFh6sQysiYSm73kthItJLoYN0prQYIgWLQhL9HROt6pYOm0LdRAgMj42imbacSooqK7fV/cy0Iw/KpTLiJEMtKyFupRir1JG0Ekw2mqiNjWKiNYPacB1x1kaWJo7QcI5mpYxyZzHEhqTzc7WTR6oxPePycrkQtuHh2VB5KZWVJHw58F7KsVP7uo2hHG9iz7Aq/k11FlUddM6ZDFoqPDq/JI6kiFIKARGRWqCiWoSfbfoCS1RagsUqvNRva/da4OKCF8/Hl+pmPfyOOa2uvvpql9+H4VAM+/rBD37gyjKc6qmnnnIhWHT2Wbd2l5PTb8+nz/6152yjWnX/mYOIeHFHOBIM/YYuLvW4FtWna5HXh8i2bn1aifasp3P4NlF0Xy9SttJOFa5NPGT/WoRdbkJIi9I8txafRcypDbpPFPXRLmroHq/+2MXw9TTWoS8BgZMdgUBonewWEPo/bwSsOmDeB4cDAgIBgYDASYiAVaJah8gqqQhLLzKqH+h61SFCTecWoSUHSkoYfe87giQolAeJRIGcKzpfoxtGc5VVuYxW0nahNdVqDe1mGyP1IaSNNiqIUS2VMXFoAiTAKkNDOHjsKCpjJKKmUW0nyJotRz6kyDDNHXaTXLFVHxqa3ejEkVtArhKLYlTKZeeI7j9wwCkbFAYvp06kXS98+sF4OcvM9YyVQ0v8iQ8JG+bdIc5UcXA8pLAjmUUcmBeIvyutgOrgeHGnY4ZdiTQiVsRJjrSwK+qvr1jU3yI37YY0/I45f5gMnju2Pfnkk47M4jEf/vCH3Y5sbDvLULnFPjz++ON47LHH3LhLlaIQr7naoxQH7C/Dy6hgY/9J+A3q2Bfl0OpGkC+n7a2nuvshtHx7sGGnIm99wna5x8USUnbjB4WOF5HK6od+89vOv4uOW0/jHfoSEDiZEQiE1sk8+qHvAYGAQEAgIBAQmCcCRQ5N0eq/dTJE+kgdYwku32GaZ3PmXdwSJlIjaGdb5dmi8yQHyrZPeWhIepBMUQi5drZ9/dmvx/O7n3OqrGarjeGRUbcb4Uh9GK3JaffemJ7GsalJVIeHMDq+Aa87dTv2vPQiDh+dQNps49TxLZicOIKoFGOm0WDOeCRUsCRtp74iUUOCggqu1/budSqwkaFh7Lj4YkfO7Nq92xEybBv7pfZLPeSHnM4bwAE4gH0mYccxYAgViR6SRNzNT4mfmcOH4VEkidh3lrdYMBzv7//+711uKZGpIsNEaIlIsl229lNk9yKgVE65M5kzi2FWDP1jO5lLiP1gMmuGSzH8kP1hnh8mc+ffVJwp5FDt1yY1apNPSujaIuFHdRbtgGQW+/Laa68NTFJsSzCIZNR1NwAmti6aYO3dt2HZvB0H3hvs/W45yKtedYpU0zXI8lLM6p7sD45/Hc5FNq+H+9+6MM7QiYDAEiIQCK0lBDNUFRAICAQEAgIBgfWMgHV++lUAFDn9yr2i/FrWOe/l8CwWX0tI6LN1pG3ITZGihQ4RiYiDBw864ojECEkIEigXXnA+pqcmwR25slIJh48cxXnnnY/hag3bNr0O4xvGcPf378VzL+7GxNQRXLTjjbjqyitx+ze+gZlDh1ErV7F1+xnYsGmzIzdIaJVrVTy/excOHDyIar2Gt7/97U6FxWTHY6OjzgFtN1v4yC/9ksvBxHLa3Vd5mIiZkm77hMhi8VzJ49lXhdKR1OPfJKwuu+wyp3C6//77XXNIFpHQoUKLOXS2bt2KRx99dDbkjmPFpNRMiM2cVRxn7UbI44kRiSSfEJBzXWSj9jsl5laeKl03bA/bpnBHqscYgsi8Qwwx5HiReGI59k+EpIhUjaOPuU9C0J4Z1kg7pQqN4Y0cf5tLaSXHrehcVkUjBQ3fteGP/Y7HL/d9YbXxWI7zz0VoCV+e14YVqh32PjnXd0vdbuWA83cYVdigNn3o1x6sOksh40vd5lBfQCAgsLoIBEJrdfEPZw8IBAQCAgGBgMDAIjBXiNJcDoWvuvJVAErozfci0mA5AREpYZ1k69xZR9rmXuFx/K+cTCQjqAzid5deeine8pa3YPeuXSglKc444wy8sPdV7D94CKedehqee/oZTB46jImJQ2hECUpDFURDJdQqMd5+1dX4yffuwdDRGQzVR7H1okuw6YwzHWmFOMKpZ5yOf7zzTux+8QUMjQy7nFFHjh51uZa2b9vmzs1k8yPDw46YmTh82JE+jzzyiCtDAoXOoYgsmzR9OXFe6roV/ieiiX1V+CiVSCSumHvq5Zdfnt1IhuNDBRedYJKMVD2RzOL/d73rXbj11lsdoaUNAEgAKTTT3xFT9iIVSzeyQDmqeDwJJIVGKjcQ20TiivWQtGIf+K7+8G+SWzxOxzjSst12x2hn5W74shzDGqnyYsJvEnk8jnZAlZjCZJd6fBZan48j20osRDL7apuFnicc97MIyJaVM44l/E0VLCG0EhjyfLpfyTasSkvXV7dnU9GChcrqfrES/QjnCAgEBFYOgUBorRzW4UwBgYBAQCAgEBAYeASKFFVFjS4q5zsTPM53SLUVPB1+EVq2zFwk2lKApzZaks2vV2Vsbh9LaJCU4PEMHWOOIqqEuKPW/n37sO+ll/He992M2+76LrZs24bN4xvx+KOP4dBr+4EoQ318CKgAH/noL6LSbOCULAZeeBXnpHU89PiTeGnrFhwZHsJ9P/4RxjZswDvf/Qu4+957MNNq4pzzz3Nqo3aSuFC50ZERd+6fPvEk3nb99Y68aDSbuPHGG/G1r33NkTUkMOTIKZxnKXBc7jp8W9KmArM7SnYcX5JBp512Gs466yyXHJ6klRRJJPaYaJ0kJJOic8yIB3cWpILp61//uhtD7VjMciSheO5u+bO6KYuEB+2aO6pxXBgeqrBFElG0fZJrtB+q6H70ox85olF5r1yetHp9dqdn5QRjfVRraVdCe11ZMpbfEwOSntpB7pVXXn7Q8BgAACAASURBVHFkGFVfPOegKvQsCS4i2eZNWm57OxnrF4lq78XC3JL5wqZfVdRisOQ5pM7yiSiFUav+omeFzV1nydK57veLaW84NiAQEFh9BAKhtfpjEFowgAgUSa0HsJmhSQGBgEBAYMkR8Cf+fjiTTiglhXV25rp3SuHkE1pyzrspXpa8g50Ku7VV7VS7bP4WYiOHSQnESVyQUKEqiyGAJK5OOeVU/MvOJ1Gp13HuWWfjx/f9CBvHNiAqRTg4eQgTRw4gbU7j/I0b8YGLLsWz3/ou3jK6FVNZjJfPOwsvj9Rx78MPIhoZwjvf817cdc/dSJMUF118Mc4860wXirhv32s4dPAgNm0Yd+GHN7//A460YbuYO+rb3/62C4u0ebRWwiFdjvFSbjORMdbRpZNLB5jjwCToLEuVFgk/quiuu+46l1uMuauIBQmjc8891xGRDzzwALgjIYks1snPPuFTtMuhtVW7UxzLXnDBBU4BJpUJ66Y6ii/aPoktnodllfSdCjMe88wzz7gQQb4scSclDcm2U089dRZiqybUlwp/JVH38MMPu3boePZ/EAgtX8FpbUa/iVCx78thWydbnSKx1G9dW7I3e7+TWmsl7xtsh00GL3KZ7SIZbHfptAou3bdp39qd1r+Xn2xjHfobEDhZEAiE1sky0qGf80JgpR2reTUuFA4IBAQCAiuAgHUWeDr97eeYmiskyFdxKXTE7iLnE1or0DXXF6vUsu20ChyRGVJq0Zmy6h2FlHFnOjp/VORUyzW8uGcPquUysjTBVoZ5zUxjfOvrcGTqGJ58ZidefP5ZjDQbuGzjJtxy3hvw9Ff/AVfWNmBoeAyvbN2G58fq+NYrz+LgWB3v+NCH8f1/ug/7n38ZGzeMY8eVl2Lvvlfx2muv4pwzz8TWsY149dW9uOjKN2HnM89gZnLK5dTas2ePI7S0a2NRnpyVwHopzqEQVSW7Z51UX2knSqmpSGC96U1vcg4xSSTuFPj+97/fqZakwpJKTbbI8L8777wTe/fudXX6yhSrIrS2Ibv1VS4kp9iO3bt3uzBHElpsJ9vId56DyisSa1LOMVk8/+ZvdNpJbFFdR/si+cU2UVVG0tQnF3yVCutkHSSzeKzUXyzHc9DZX+2XT2jZe4j/m58QfCXJldXGaSHnn0uJZIlg3Q8UbmhxlRJKZK29Xy6kTUWEZbd62B5eB7peeG6F3io0V88j3YuVi1H3dNq47NwnpBfb/nB8QCAgMHgIBEJr8MYktCggEBAICAQEAgIDgYCfvF0kAB0jOud0Gnwn31c+FZFa/M53XNjhQc1xYvtAZ4+OFZU2JElElmzevBlbt27D6NgGPPXkTxG3Wjjz1FNRr1Xw6BOP4w1XXI59Rybw9PPPoXHoELamGX7+1NOxI8kw/uLLOD8B2tMt7B8awwtbN+Lrx17Cvq0bcd3Nt+Cu734fB595EVvGxnH1DT+Pw1OH8cijD+LKSy7FRWeei/0HDqJVq2Cq2cTWzVvQnJ7Bd77zndkE5MK2myptIIyt0wjrkOuz3fGsV1sZnvfGN77R2dILL7zgCCWRsLJf5eGiso6KKiaHlxMsjGxeIalCpGLRToYkjKiIIkHF70g6sU4meeeuizb8SUop7YypBNUKJaTCjP9JhrFOEXIME2QbSWbxPAohVD02PEuKGh5z+PDh2RxdVn0zyISQJZlFWuieQJyUR6wb6byQsLIics0S2SJNLIEpGywKeeuFr38/7GXP/u9F57RlfOK6aMGBhJHdwdPaNesSoSWy1oYs9+pfP/2xqkb/nqS22e/5Wc8bEdJFRJzOzfuzrg9d84P8fOkHs1AmIBAQ6I5AILSCdQQEAgIBgYBAQCAgUIiAnDk5DyIGWFiqJYUzKfypmwPmO4509u1KvBzYQR0KOYZ8J2lCwoBOFnMTMayNxMLW7dtQKlfxwp7dmDlyFFs2juPYkcN47IkncM0NN+DpXc/j0SeeQHtyEq/fMI53X3EFtk9NId29C6OHDmG0Wkcyuhn7xkdx6ws7cWDDMN77S7+Mf7r7h9j31G6UALz95ndh18u78cKLu3DRBRdgy9AGtNspHnlqJ5pJguve+lZMHDzkwukYdqYxk/pHzusg42ydctqNzfHTq90cH4bvMQE6k7zLcdf4yZlmrq0LL7zQhfDdcccdjvhiWb4rIbwIW+XvUpitrgtLUtEWqLQiKcXk9K+99prDXmF+1kEvIgpE8LLdJEdpV3zpe9ob20zlna41qVd0bbF9Uq7pupR6TWq2QQg57GcMfUJLyjntgmjVQ73qm+v3boSWj3HRdaMyNiyyW7lubZiLoCoij/Rdt+MsqWfLqq0KhbWLB7relIhfebQ0Bta+loLQKiLZRDhp0wO/DMddO7WyD5bIVd/Ud4UmyvYtgdaLEFyMLYVjAwIBgdVBIBBaq4N7OGtAICAQEAgIBAQGHgE5CDbkS44yG2+TNuuz7yCqk/73VqFlncdBBoXtlDpLqgGGcVFVw930JqenMDo+7oik3c88g8su2YGZqSk8ufOneNObfw4HJo7g0ccex7HDh3Hq+DhueftNOPT0TjReeRGnDddQyYA0qiHdsgW3Pf8kjg4P4b0f/Aju/c69mH71IMbHRnHhFTswvnUjJo4cQrVUwuG9B/D6M8/CT5/bhZlmAzfe8Db87d980SUAp2NnnVWO3aATWj6xKZXgfNrN8WCeLJJVUlfRAZZqg+cg6cSdAInJgw8+6JKoc2x5LHHj9zaXj9RPvoKMxzA0kOTZjh073Ps999wzSzrxdyV6l9POukRqSUGi+vnOOkiMnX766e4z7YlhiFRn8Vx+iJV1/hUWy3r1n+ddK9dYt+tf9w+fdLFqLV/tU1RXNzLFllU9uteRBJQt+ESaHxI51zmtbXe7T/a6/xURWtYm/X749akfsgnZJOsgtrRX/54tPLqdp1eb/d/9enQt8BrX5gn6Ts8ZkVn8m33QYojIRGHLv/0cWrL9QVUAzxe/UD4gEBA4EYFAaAWLCAgEBAICAYGAQEDgBAT8lX3+bR0hq6CxDh2dDks8dHMe5azY0Jd+HM1BGCb2UYmHqdQiNkzCzjCxfQf2o1KrY2R0BIcO7MeFF5yP++77oSMkLrnschw5Mon77rsf9Wod27dsxq995Bfx9S/9DbaMDeGS88/G/ldfRdJIMLZ9Ox54aQ/atTquu/Ym3HX7d7CxPIRLdlyE8VNfh2deeA47n9mJd77jHfjut+9EtVLDe2/+IA4fOYKHHnoQzz/3rMufxbaSoCFZw3eRAYOA41xtsMQEbY22Z3PhzHWs7I/Ej5RWVGzRUeY40GFnXcTj+uuvxyOPPOJybfF3qrNEZDGUlCopliV+/C9yTHbOkEMqqkg+Mck8ySfifv/998+SWCqrUCm23Sq9RCzwPGwvrwOpUUiE8T/Pw/9ShInQ0rH22lEdVrUi0sKGXw2iDdh+WBJFZIUlmuxufJaAWawCx7/3sW4RWjaHm70Higziez85ynSOIlLLki7qi33vlhNKddnwQOFmFbY+yakyUvBpE4mlUGL1sjFrj7J/2bhsVgSVrj2pNaW+smPP+qTOEhm51GRcrz6F3wMCAYGVRyAQWiuPeThjQCAgEBAICAQEBhYBqxzhZxuu4TtG+l2kllXAyNmWw2Q7rHP4oWRLpQBYTnDpIJHcIElCJ5DEyPve9z7cdddduOANF6JcruCRRx/F1u2vw9VXX4VvffubODY5iauvugYHD0xg93MvoN1q481XXInx8TH86Ef/hCxr4dprr8au55/F1vGNOOf8C7B/cgpRuYoztp+Br33pVqDRxNlnn4UnntuJqF7C9tNPxcUX78Ddd34P5559Hi6++BJEUYwDB/bhgQfud+QNcy6RpJGaTGqn5cRnsXXb8CY5tSJT+1Hg6PxSdHB8mNeKai0STkyW/q53vcuFjTLxOneI5DvrJjlFYorv/J3Y0cEn2aXE1Pxbidr5meW1cyFzZ+m/FGE8jnbC+m0uLxEL/jUmFZ1ILx5DJ511KFxsLox1LqvQsuTWShAVC7EBS0SJrFC7LTlhCQqpc6R46/f+UURaCS9fgaVx071K+Pr3NbVfYardMPDrVx91vxQh65NZlrjpVre9PoSFrnm239qfvT9bElXHzUUoLmR8i44pIrREyKq8cttZwsvaik8KsrzsYlBtfanwC/UEBAICOQKB0AqWEBAICAQEAgIBgYDALALWESpyhBXq4au0bEiIdZZ8x0+/0dlQKGO/6puVGKZeTjGdJTpdDOlzebO2bnVkw8UXX4zzzjsfT+98Grt278KOy3YgrpTw/X++F+0kwbXXXo/Dh47gJ/c/jLPOOAsf/MAHcPttt+GUU7dh+ylbMTY+gm/f/i2ccvopSNIMzzzzHGrlGi676FK8+PxuTBw4iKmZSZSHKqiPDuODv/ghPPTQT/CWn3sL9u09gJ889LCD56KL3oBzzz0H9913Hx577DHXTraZBI3dJWwlsFzIOXxHmjZi8+X0U6dUKiLyaJtUUTFZ/P79+52Kio4v1U+sf9OmTe6/8ktxPJmUnXmriB3VWsSPZan8EgHAa4H4cqfEl19+eTYJv3XKpeazZKJ1uGX7+o7nkNKERBY/8zxKjG/DfHVtWSJDhIl+85VEq+3kd7u+dK8RsWRxscotS+xYdagN4+xlI0WEllRvytGl+5PINeVR66UAK/rdfud/FqFpiU3bR7XVJ3q73WNF/snerJrPr0uY2zBOXwFmsZ8PodxrDOzvsgld6/qNY8FrgL/zGuD1qn5bO2Kf7fOn1xjNp22hbEAgIDD4CARCa/DHKLQwIBAQCAgEBAICK4aAdRSs46cGaKVcjrecIu2M5R/jO9CWsFBdCg0bBEekyHm24MuJpiqHBBGdQSbxZr6jaqWKwwcO45VXX8XYpjEkSDDdmsHk1CS2bz8V5biCg/sOol6uY/vrtuHAgQPYsGEM207Zhl17nseho4eR1RliV8axA0dQzmKMj4xiZnoarXYLaZYAUYYtW7dgaGQYk1PTGKqPYGpyGseOTqMxM4PNm8cxNjbqyBgSLVLNUW3EtsopXDGDWsSJRCpoV0I563NVSVuiE8yX+kpFHW2N43TJJZfMqq1YRooY1q1dBCcmJtxnEa5y+Nke1m/JLRJf/E98SXbx3Gwvj7Hht/zbJ690fpu4Xg68iAhhwHeNpVX1+NeX6pLCyydHVvsa8+8vljRnW62ajX8XkTCW3NHY+MqnfsxOWIj8IXZS+PB4qyAV0aZ6u+E4X8JQRJbGqygHms4tgtaOv/0svCyZ5ZN3sg+W1b1MZCrrsiGP/WA43zJsT5FKjfXI5vVsUegtv7fqRGHfi5Cbb9tC+YBAQGBtIhAIrbU5bqHVAYGAQEAgIBAQWBYErKNW5MQpx5BCWOQY0RG0Drd1pP3PcuJsGMlyrf7PFyS///7xaicJDBIm7LcIl1JcQpwxxCxFkrXRTluYbk6jUq3QM0ej0USMEsZGxlAtVXCMKq9SGRGTdicJpttNJLUSojhCqZ1hqFpDu52glbTQztoolWNUy2U0Zkhk1THTaKFeG8bBQ4exYWy8k+MpwcaN4045xPFQbij2Qyqt+WKykuVFeBBnGy4lO+tFGPB4OcRKDi1iQvnPrr76akc+kZDkODLkkCSWVHdS+1jiRLaqXQt5HtZHTBmCKCKAtqA8SmwHCSqqS3gellFOLZG47JdP6simlCBbRJ4l9CwOliTSZ1+ZJbJj0AktkZFWqSWVlL1H6B5id+Trx04tYa3PdtML5ZKSHfW7K2QvItzHXf3T2IvQ8gk/9V3j59uLbztqr3/v1nF2QcEqs/z69bdPiPW6/nqNwVyElq5x2j374SsZNSYWM12raq8NCbXPndW2+164hN8DAgGBhSMQCK2FYxeODAgEBAICAYGAwEmHgBwuhUApL4vdKr0XKNZJ4mebcN53oKyjNSikl+3fiY5ShKSVEypxHCFDgna72VFXpcicCoEhdFXwjyxJ3X8kKWJEqNRqmErayCKgnGYUYyGJM6QR31NSH6iQ6Mng/gM8R+z+w/1nzrO2e1/rL0tmiSyig6vPvuPfr8MqlZXUU1KBqL5exIRsUCoTS7ZYssEPDdR4iMiyhIaIBZ6bzvxiXpZwkAJHSfVJlNmQssWcZ6HH2vPbUDHhb0MmF3qOuY6TyolldA+z5FlRDq3u1/vxX+x9yz+/Tz7O9XsRaekTeTq+iFzy7VP3T5UVqaq8bP7v/V5HyzE2rFMLJv5GECKxdI2J7LKEpkjwoj70uq6Xqz+h3oBAQGD5EQiE1vJjHM4QEAgIBAQCAgGBdYOAVYDYvDLKYdLPCr5VCfhhh0VhZb0cwtUE1zpPGQmmKEaURY5qSpmgOGGS4sSprqJSjFaaIC6XkM4m3I8AkldphnKpDLJXOj4jJRbnpFYSudpduZIIrSw/H38huUUiK+LbOiC0RDzZcFRivVhCS3VYkqwoXK2bHVvlkxxwq5LRbmxyru27yAP7bo+VAmUx9ix7ZDvl7EtN6W/asJjzLPRYn8hjmyyJtdyEilUIWULLH5Nu/fNzTKlcN8LE74/9WzZm3/0caL3qLyLHLPnj2zF/0716IWGaCx33+RxXFF6o4/0FD5849vH2y/fzfJpPW0PZgEBAYPURCITW6o9BaEFAICAQEAgIBATWJAJy1uXY95PjyHa0SO3l79Lmlx9EoOREZVGEqFxGRjFVO3GEVtZug1/EpRhROUYzbSGNgWbSBotxV0TyTyl3sctKqKYMWyRRlZNYIrP4t3O601ydxTIkvnKhFt87vztCa+2/aFt20wA56YsltHxkLBFhyY5ujq9sXL9LBcV6bRttDix7zm5KnrkUPvMZTZ/QUi4vkjdF4VjzqXupygpnhYRaLFeCcBCp6e+yml9K+QXUjVjTPcuWLSrv19OtPr+/RQTUfHG3bdSxsk3twmjJLLvAsBL4z9UfLXDY3HYiQdVOn6SyOcBo4/1cb/PFNJQPCAQEBheBQGgN7tiElgUEAgIBgYBAQGAgEfBVBnI05ttYOV4iLvjuO1rWIZtv/StdnqGCKJWQdRRXzIuVkdhKUkSdqMA0SpEgnSW0SuWKo6JSKrSyGLWECi8KtRhqmDliy9WbsVSuxDr+L/+Lv+nfSvd5qc9nndblILQsISZSwjrxvUgfS2jRfm2+LZFwRWSHJbt8AkQO+1xESr84W/yUD0q7x1nlTr/1LUc5tpFtY9ibwkh5Hps4fznOK3x9stQSOt3GRmNUlNDcquws+TLXuM6S4O66zl9S6PnjZOvsNyTTJ32kZLI5p6z9L7cyrt/xZLuLFFpSxtkFD9VpMdGmCoPSn377HcoFBAICC0cgEFoLxy4cGRAICAQEAgIBgZMWgSIVwHzBUB1yYpTM2zqVS3Ge+bZroeUd8WTC/bIkc+QW/5N3ishUkdiKgGa7hTbVBCTAmCuLhFZUQoUbGdK5d7mz8jBDmzOrzZPErCR/8bdcp5UhozTMMWdr92UJGV+tIVuQwy+nfSGEqrU92VsvWxPhoPJSZ0nxY3eQ6zUCy6WEYRtEWojQohKJJIG9rnq1b7l+11hpV1Rhx/PNV+G5kDb66iwbQsrzKym96mZ7bZ40KYdkg1IH6d3mSLMJ3X3sfULLEjA+QcZzKrx7Prauemzy9yJCl23rpUxbCNYLOYZtpq1qow17bXZTx6n97INI0iLibiHtCccEBAICg49AILQGf4xCCwMCAYGAQEAgIDCQCCyFE2RVWkoObx0661gOJAgnNIqJ3POQl4QqK0czxYiYV8vxUEzoniGmQqXdRkL1llOmpGgzMXyclyOR1XZMVeaSw5fSCGVmhkeEJre9j2OXKJ5EVon1ZSS+UpeXKye01m7coXXYLaFlia6lILSsXVlFTDeiqYiAsO0Q6SC1iMpb0s2SGvY8tu7FEl1sh/JSiXBTrqhBuH6UlJyhb0Vqp5Voo0IN/QT1JEG0Q6Vth1Va+Tm07L3KknPdxr2bcsi3B4uNJbREqKl9fn3Wli3pJoWWT8hZMms+ZNlyjRP7bTccsQSodgj1zy3FHd+LksXbPi5Xu0O9AYGAwOoh0IPQOp5k1CVtcE/izspflO/Wk7/yidPswmTnQyebQ6eM3XGnU37tb8KzeiMXzhwQCAgEBAICAYFVRGCxZJYfEkNHca5kwKvY1b5PnSdtJ6HF/Q0jpHSwSDB1VB7cyTBKEpSZyD3t7HCICO12glY7390wLWE2dxbrI6FFMov/syxGO46QlHJCi+fJCa3UkVvOgZ1NEN93swemIPsvp9Qp0+LY5Rhzyj3X3RQlt5lj3leSd26HR76b0K1eHZqLNOpWj75vNBqueqlvbK6sohCzfggM17V5tH+u/rE9ypMkMkDqnpVQQPXCnu0jhmyj8LLk31Lh0K0dNoxVuPOcdqfJufrQbRdCHeMTn35dPtFpf+9ml8JJxE0RiTXX+S2xJbv127lYIrXXuPf7u0hBS+LxO9qLbMbvq1R0uhZtTq1+zxvKBQQCAmsXgTkILeZk4KyhTBEwEE/nMvqslk+WomaemTQrdbaKtiC4bBCdL/g7Jx35BM9p7V29fO/syONKdtitTtLT/LfwCggEBAICAYGAQEBg0BGwoSD9tlVOmpwPEVo27NBXLSzkPP22ZynKUV1Foiqf98QuNDAnmTqEBUkLKq5KpTwnVsaIQypq8nxCCUMGOT1i+c58qCPUckng+SJJxo8uoxaT0LuM8nnIYf5au/MnR+hFsdsVMs4SlOIIpXLVYVRy5F0btaiFOKWyjWRhBa24ijQq5ynG+nj5NmQJBtpgtxxFKienWs6zDVnrh4zxieBuSp4+ulJYRIQWf7SkG8/jJ8xe6DkWcxzbMTMz48gJEW1ql82ht5hzzHVstZrbk8baKnqoALKkZFE9vca7SHnnrspOsvmiOovspujepzGdi9Dy6y9qj98WW99qE1sitIizyEe2ifdH/u+Grw0LtSo14aHvVrt/y2XXod6AwMmMQFdCK08yyglCJSejSkfzyVI6kk+Z4pmctOLvna2iBaSb0IEEVl5HPrFrdUguTuI6JJgjtvL8EHkZMxnrc2JyMg9e6HtAICAQEAgIBAQGDQGpQixxMJcqwW+/dUwsaWDrtcf4Sq+14LD4TrGvQChS+sgpFg6DukvZYuyRZF3C8Ewq09BGlrQQxWWU4xjVUoahqIVK8wiqjuUrYzotI6lvxExaQhqR8soXSlmDTyL0QzbxGNmtVQ/xO+ItZ/v4fHd1yENrA2qX+qccSQrXZFv90L7FjNFij7W77C0HySBsurVTKlARWlJmKTzThhT2Ip/Wwr1mseO1nMcXEWnEVBsF1Go1R2pJnVWkjtM1O59nzFx9Knpu2Xuv3cTA2q9swd+l1+9jv/eh5cQ91B0QWG8I9FBokXgiIZUA8VTe92zIEVVZREKLq4sdQitqO8JKj/Z8UkHyir9z4tE8Tmg5ouv4Tj357zyeRXnOfEJiE6uuN+BDfwICAYGAQEAgIBAQ+FkErJMoUsEmRC7CrJcTO0g4yyHylQY2SfZchJZVEPlqkrXuLLkQzThfCC2lDURpi2yMU2bV0cA52zbgmovPwulbN+PA4WP43o8ewcF0BJPRENLyMGaaCUpMpO/JteZDPFhCS3Yjx9U6u/Opc7nszypR/LFn+6R2FOk1CG3WLnR+mywxvVx4sV7t+Kjk+crl1e+1s1TEyXL2cZDrttdQt3ZaQov5tHhvVF64Ivz1XT9198LGXv9F9Vo78csq/5c9R7921atd4feAQECgOwI9cmh1QgOpxIrynAGO0HI77JCgIkeV75qS/60ww84Jqc7Kqp3feXxiCCt+3SG9Zgkv1l/NQxIdwRVkWsF4AwIBgYBAQCAgsJYRWKiCyjoCUpvQudHLd2xWyiFe7Fh0c7qs09aNeOhF3PX6fbFtX+7jGW7YSOFCDStooRKnLvSwkjUwkk3jHVdfgv/0e5/E3j3P4+HHforHd+/Dl+96AO2R7WiURtFIMlQ5hXRhnyfmpVosmVOkJlluPOZTv70efFLO/20+9S51WebP8gnCbmFkS31uEcDafEIkspQ//Vw/S0GaLHW/1lJ91ha7jTvHg4Qjw0N5z1eyfoWH+osey0EadXueaPx1TpuTjO1key3RvJbGJrQ1ILBWESgmtFzoXycHhNRSDDsk0ZTVEDnCSX9XOyGIjeMqK/cN06EyGUIt560cIcY6Owosx1VRwdUJSYw7hFk61EnwqRDFtQptaHdAICAQEAgIBAROPgR8h8+G1/WblFqOpRwDS2j5xITvIC2Hc7OUo6iQMLbT7oinXcjmaj/7TmdcuChciu3jb6p7Kdu7knVRodWOSm4XyChpoMppYruJcjqD4WQav/b+t+GzH/sgDry0yxFaDz/zCm5/6DlMYAyT8ShQriFOWy5Jvk9oLaYfg0RmKVSuiKQSYdONwOqHsFkMTv0cawktlV9JQks7HPKcRarIQb9/9IPxWikzF2kkQssq6Xi/8xcydO9Tn5dq/PxrxaphfULNf8bZMODFEulrZSxDOwMCq4lAF0KLEwGqskRqdZqYxYgYQujCAslIlYC0mqfKYk4thQ26LAYivKyCq5NXyx3AOkRoMQkqQxhJgNVdwvisE8K4muCEcwcEAgIBgYBAQCAgMD8Eiggtm6+mnwm+dcxFgmnXK207b0mvIsd4fq1eudLEwu6oJnKqW1iYr7ap1zlPyl+sR6E4K9eD5TvTbA4tR2i1UI7ZxxYqaROjIKF1E37xxitQbk/jxZf34pHnXsFX7/0X7J2pYDIeQVSpA+2GSyAvG1qMcm+QiCxr4yI/fSfb5n+yKpF+rrnlG9UTay4itFbi3MJA1w+vNz+MLaivln8kLCGrMdE9Xr/xexsayt8ZGmoJLb+li7nOu/Xakmc2n6NUWfaere9oU1qs0O+qP9jX8ttXOMPJicAcsN6CtwAAFtFJREFUCi3lsFIYYZQrs2Z3JyRgypGVIosbyHA8D1YMhg6StOKrs8shSSr+d9vz6HfumMjvqfA6npMr3xMovAICAYGAQEAgIBAQWEsI2Ek7P4uIkgPZy7n2CRzfqaBCyTry1qnoVfcg4Mj+WELLzZK4E2In71ORAs2SM1SYyLnisUpmLed8LWDQ1YFkUnj+SEIrTZztZFEJ5YgJ4Zt451svx1vfeCZGKykmDh/FrlcP4Uu3/xOi0a1IK6NoJhka08dQ6jjEFifhPB8b6DYmcznAK4G/8j4ptxzbo13hlJS6yKYGwaGei9BazvZpXIaHh9215pPBIiF6JYWfy36Ws/3zsdtBLmsJLWEtparUWLJnJfCXmk5j1q1/S6lA9MlsS2jxHsxz6T4udaz/XLIbDsz3XjLIYxjaFhAYNAS65NDKE7bnRBR3MuRfnX2kZ3ci5M8kuLgOliKLmu6dhFeUlRFl9TzkULmwFKbokstTiTWchxs6FRgJrWbnXDxv3NmpZnV2jxm0QQrtCQgEBAICAYGAwFpCQI6FcqEorwhJl8W+6OTIee9FBi32XAs5vlfIi/LA2Lw9+s4/n61LCoCc78nDC61DuD4ILSCKO1EAWYp2yhlinjetjARnb9+Iq95wJs7YtgkTExO494f3YzKrY5q7ckdlTE7NoFyKTsDHqv0WMp79HrNSDivPIxWIyGIRKVL/+USBVa+sBOE2F2YzM4zIODG/mcovJyGkfg8NcXOrnAiW6mcpzr9S49+vPQ5qOY6D7n3KiSjllSOwDbmvUHOpcnkcCdFu9rMcfbbjqnuJFhVEguqe7O5THbJLpKm1sdW+9pYDn1BnQGAQECgktLjhcb47IQmrfOfCnFpiGGK+m6EStjsdFfmpzoeskyPLbZkctRBFnd0R09H8mNKxXKGVjnUSxpPMYr4tG+bIDZup/gqE1iAYSWhDQCAgEBAICAQE5oNAEaHF4zm57/XyV9mtM04nQTlwtIObdW6WcoW+Vzu7/d6L0OJxdOD4kqPmhyBaB1ufbZiL+mwVAUuhMFlon5fqOCfgz1LEcYRSBEdoJXHNqbTY/2qUYpgLqM3pXJkWlZCVhzA100KMFPV6zRFiFpf5tm0hpIqv5pjvOedTnn3TdSTH2qoU2Raf0LJ/r7ZTPT097brrKzHtdTwfPPotq37XajWHjxSjwnIxxOdKjn+//R3UciKsFFIo9ZXs1oZk8zdbjmV8hd9SE4m+Xaq9doxFJFvlrBYl7I68Pmm61nMcDqpNhXYFBLoSWqV4CK0WiaYY9VoVM9NTSLMWRseqmJo66h5EpQqZ9BRRXMX0NMmnGq5401V4bf9evPTSU6hUGyhVjqHV5BLbFpRKVbSS/agP1ZA0h1CKqmi1p7BhwyiOHjmKSqWMcgXuZhWXOrsdhjEKCAQEAgIBgYBAQGBNIWBDSOR02/CLuTrTj8Mth0IkzyA5lJYQsWScdeK1eq9cSPytyKEWjuynwm94TLPZdKSY33856oNsLL5jyDarP9VaFWmaIE3bGKlV0Wi1MZPEiKtDQFxBrVJGNWqj3ZhBfXgIR45OolwdRpYm7vtSDMTlKhqNpnOEaXusm7ulkbhYDNE1KJjKdkQAWFJLxJbUe9YZ7+e6Ws4+6vwktKTEsUoznrvfTSN6tdMnwVle1woVWvb6Uxt0Dfaq25azeFtCzldP6jq2Y1BEfPcaI6tu8u8t9v7STx9Wq0wRoSV8bCifwmpFatnniFRPup7t80afl6t/uu/KnuxCQ7dxts+EojLWptgnG97o2/Jcz45+FnTmIuz7Ob4brhpX+0ySjYtQ72exZ7nGLdS7vhEoJrQ6wijuelwu1dCcaWJsdBjT08eQpA3U6lVEcdlNDtpcIUuG8Af/5r/iumvfh2uuGXHCqh8/uBu/9wcfx+NP/gBvuGAHrnvL/45tW8/AAw/eiXu/fyfqtSHMzExhaLiMqcljqFaGUOPkpXnMIR5F5U5I4/oegNC7gEBAICAQEAgIrDcE7ETWTviV32ex/dWkX6vha2nl26pD7M6G1nHxyS2RM3TqOPeSQ+c7D2sBB/aZiblpIww/4/tsrpxSjHK5hMmjh1FmsGFcQiuLkXBOGFccMVWNM9SqVRw+Non68Bga7dQRXeW0AaRttJIMSZrXqZdCmtYDocU+WCLUkidWXeI7j4txVhd7vdrjabu6BvjZLZCXclXdUt0fRBAUYaCk8CIG7KYKvQgl9UPlfHJCJKO1Mz/HnyVcioh4n3AQUaA+6dxFhNZSjtNy1qU+isASkclrlrYg9ZzIRkvy6B5oicjlbGtR3bJX9sPagP3btxURjkX3aKv0Eibqs+qRregcNnTdEtcij+YinrrZeT/3CN9m/bqKSGnVy996tW+lxzKcb30g0IXQStBsT2JkeBTNmRiVchUJd40pAZVqjMmpaWRZCeVKDTPNJj73B/8Fv/c7v46sDezcCdSGgTPPAaabwKc+/Vv4X3/6Pxl9iGo5D1Z8flcD/+pffxA7dz6EsbGqC0WcmW65SUySNJxkvN1mgniGPIZXQCAgEBAICAQEAgJrDQHrXGsyP9fq8EL6J6JHoXs6z0LqWqljFFLj5+/x224dV36WQoGOnJxwPwyxX4d8pfpadB6pTGx+NfUpcoRWGXGWoJI1gSxFihLqo+MuR9axY8fyuSQdo3IdUaWG2vAoEu6ANn0UYCJ5EllRvpMkMaaTTJUWQ8107tXs/1KcW06tCBSRWuyf3blPjvIgOZFyiDU+6sNSXbu9FCgkRYWHkowrBLjf60cOuvriH2f/toRHL8JAv+u6tufppm5Za6oXXYOWsJEN8NrnfxdO7O3gqlBzXs+yHeVktARjv2O4mOvQErCynSJlEs+ha1Ckkwgtazs2hFG26ffDtzXVJ6xEci/3tV5k+5ZsY5995bCwDoTWYqwuHDsXAsWEVtxCtd52ku2sPYIoKyEuUdqe4fCRCWzetBVpVsGxYzM4/8ILcc/3vo/GEeA//PuXcftt9yEuJ/jPn/8I3vUeN6dAuwncdRvw7FPAtdcDl78Z2P1KgmuuOxtx3EYUJRgZGnYTjna7iZi72ziFVsihFcw3IBAQCAgEBAICaxmBIpXEYvtjybK5wg8Xe56FHG+dVt8J0W+WlJLD0430s32Vk2MdcEvSrIQztxBM7DFso9ovFRVTTdBh3bhxI7adsh1Jcwb7X3kBU5OTiKt1nH3uBagPjeDFF3ajcWzCEV2lSh3l+gh2vOnnsGvXLkwdmUAcZTh6bBIjIyOzyaXpRHF+yRdxt+TnYvuyWsdbZ1ZOs5xI9tXanRxcq+RarXarrWyfSAkpOmS7S0XQFF17IoZFSCjHkU+MLAYfn1ArIiJUf9H1asPNikK1pGqz9coe1sr1b8kdS+JpgcLah1R7Irtk5779ENOlClmda/wtKWNxF/bdiCjd3/3f2R/1u+jZ4bfFP4/IbRFavUIue5GqvWzfP76ovyLt5kPm9jpv+D0gsABCq4lSZRrNZoIytiBNYkRxA6Vy5la4JiaOoVQeRqsN/P4ffA6//28+g29+BfjMp7+OkaEzEZdSlOp7cfudN2PjZuAP/9MUbv3iw6hEG9Bq78OffeEmXHEd8Ddf/iL+7b/7P5AmJLEy1Ks1NJttjAyNzE4+wvAFBAICAYGAQEAgILB2EbCO12In09YpsBNpOaraTXE10epFaCmXmA2nmcuZLyIE5+skryYe/rmlzJIjJgeV7xy/G254GyaPHcUzP30c09MzqI2O4w0XX+LCDR/9yYNoHj2AWpkp4COcduY5+IWbP4SHH30MWdLCyPAQmi0q/ss4evSo+//000878kREw1IRJquFqVVISJ3hExpSv6isnHASiKvZfzsGVoHjk7qLwbZIQWIVbJYwsqFt3XIbFREK3TAUuWz7o3uW6ulGcut3KTF9lZZ+l7LTEoFq+1oIOfbv4Zag4Wde5ypTRHpa8selvmlTGJELIFbCtn3STNea7mdshx1/n9TRuKqcvf/JforsX33061O/Fdrai9DyyfD5Xms+WW4XlFiXyGFdW8KriJyd77lD+YBANwQKFVrcybDRPop6bQPQ2uTyaB2dfBVj4zUcPXoY1VodjWaGqFTBl7/yJVx7zfX45Mcewr88kALpFkzNHEJt7GX88f+8GeUy8ImPfxm19FKgNYaZxn5cdV0df/W1i/DgvzyA9/zCu13Sea62IY2RtsuImIq+xB2AGKAYXgGBgEBAICAQEAgIrAcElorQsiENmsDbFfxBx6poV0M5JL3CJ63TZh25taDOsE4n+2HHcXh4GBs3juPyyy/DSy++gH2v7cWOy69AdXQLKvVhjI6OYvLQfpSbR/Djf74Hp59+Ot705qvw44efQLU+jMmjR1wKi7iTj2l8fNzl6rr//vtd6CHzdcn5HHT76Ld9ck71zuN8B1lqQH5PsqCXw9vvufstZ9uoY+T8y+b7raufcj6hZfPs2XAukT827NBXV3UjFvxr0FdL2X7aOliOYzCXmkfqsSKSht9xPG3CdEuCrAVCy1/g8IkOKZb0vYgRS0or/FC/dcO/H3uZbxn/niuC1LbFEsqs3/5t7+9F9+wiUs7aS7frt18yj8dbIlzt6/d4n9DSeInEs6S1yNd+rqv5jkMoHxCwCESnbT8lAyKkHXY7yjJE4LbYEdqtGFk6jnaSIa40EMVtHD18BP/2c/8BN914C6659iy88Cqw7XXAb/3rx/GDuw+i1diE2lAbcf2n+B//90fx+BPAn/8/t6F19Bw0p6rYtKmMozP34sk9v4aoCoxv2Oyk4a3mJIaGRlDCCKYmp1GpslkJ2Bq2J+qQW/zkLj7Ti7zFUefLzE1o8lf+ueiIvEiErNNvHZOfL39FqibYzNpCwA0c/3P/bz9slXnZOr+z3M/8rvJdBl9G0TUctsfxs0jOUc43vG7n6pQ73tITrwqdavbbE+rht8JBl4w93vw+e8XpuxNuIcevtROwMf2z/XFt0H9e4+3OpVrqfL9EF13UIcNPOJ/FvOg8HZuZBc6U6Xu8C/o9V+g0TdS7usJ9Z23dbkJrVx4BTY59x1UTa5sMfOVb1/uMtt02TMQSWkWklZvVZNms0kh/u/mK5nBRtCIqhd697F5CfZPjTqKJfT/77LNx6aWX4PzzzkWr1cTzu3ejOjSGfUemXfJ3klPPP/UE3nr5G/Dd27+JN112OcrVGqLqMA4dPorhobpTZk1OTeHZZ5/F9u3bXQjjj3/841kSYBAUfIvBzh9znxjRtWFVJCJsVoPQ8okrtcvad7+O9HxwEw6WHLHEiX+9iGDuh2DzCSQ7Jpbc8OvSOWnHvipJGFhiUv31CSDW6+9yutYUWsJMJIh/L+ffuj+orAgte/8vCm1bDns6Ydbr0uJ0PMvOZ7ZDJJHtm1SnIrG6ETt2/H0772ehwuInO5/rerEh7/O5rli2Wzih6rGKLWEiEo3v/bRvvm0K5QMC0Vlbt2UpYjRK+W4wVSbUTDlpyrc+nk4zoFJGggSN6Ta+8P/+HW55z3VIGrkj1ogBprv6zO88hX++9xmk7dORpIdQrt2Pv/zC7+MHP5jBH/+Pv0cJFyHKqoizl3DuOUfwrW/fgoMTk7j6mhtwcGI/RsZTpEkDaVJGtVxDmrUdhZVGMSgsr6RNR1s149zxraSZI5wS5mKISkiiCrKIdFQbERL3mQqv/G/OAqn84ovKrwxxxtq4c07JcRruGHe+kktGXyIqS+RbBzNbYQQcmUGihGwB7VpEjP6mcTOfBsvFOak1S26R8PLJHGdAHYaTx7Ae2qH53pEW9tjU1OncjePl3WcRa1IhWiKE38n4OuTPLDFz/JzZz1IhXtttHWyBCD6dn23k9aENGAzZxA0ZiCN3c+jgmOk7EWEOuw4OLDdLIvEaKuf9dd/zmlP3Wb7zO8msmLuaZkA6DIDH2L5bu+l1MRoyzrWj1ekXx5/5+Hheg7kj0linNp7QeeMOBc7x5ndsez7e0WzZzhh0vncti4kTq+zsquVw69jKCbjPAtHhUk8co1k7cQsL4RUQWNsIWEfMXR4dMqZXDqNeDkk3p8A6jKuJnG2fr7Lgb9a5sWEZNpTEd2x9ZZtfrxxD4bya/e91bvVFzo3woHJlbGwMV155BV599VXsfW0vrrr6GhcNkGYRRkdHMHHwAE7b/jrcecdtOHL4MG56+/+G1/YfQKlUdoTYQw89hOuuuw633XYbtmzZ4gitn/zkJ2COLpu8uVcbB/l3OZS+jehvknY2QbScSR63EiGH1latGkSf9bu1WdltP857r7HR/UNklhRaPmnipigdQkKOt909stt5ehFaJKzsda3z+KFmRf1nWYVsWZJDRJmOyXMOt2fVeGuJ0Coir4Q1+yHSWYSgtQndP4WRwjOtbfWyj6X43Y6lmwLG+VxS16DsiO3jfc0muu/Hxvspo374+PQ6lr+L0NI9cT6Y2PHzn/HCgH3mvUbXilVBBkJrPmiHsv0iEJ29bVvWbGdo1YaQcuvk1gxqUQnlrIYkynAsnkJUq6DZAN728+/GN778v3B4L/Af/90U7r73KWw8rYrP//HF2Pk08O//z/+OocrZaLUPYtspe/C97/1f+Ku/2o//9t/+PzRapyNLy6hWJvDJT7wHn/30xryNMXDXPS/gU79zC44eeznnFagIQwkZt2uOItSrZWTTh1AuxWiXa2i1U5RabQzXa5hsNFGqDqOZ5o51rZZhevoYKtUaknYT5VKCdrOF0ZHNbkKDjLkVYrS5VTCJMBJ5XAlAy7m3bedUx4gT7qvzs7tTCFi7QmBvYnrY2Amtbhh2EuvfiOyDSzcL3TD9B5WVmxZNatUeK9fVDVerZfaG4t8MuzkL/RoVy7HPdltbPdCLzl9UL8sVtZ9l7cqjHY/ZyUlMqqeJKIqRJRWk5GXiFLHbaKCG1O2CxG3PZ1Cp1JG0U0eglssVJORYYm4fnY99u91CtVpxN/9mawb1OuX6NFLaCQvlBCktKOuQWlmWolzhpISkSsn1w04uWX+a5qRZFCfuXFnKc5JMYT6AprPRnNzovLsdP4+TXqVyhFab212niEs5KeeaNRvCkRdnX7OEKyIlVNgoZEi4g6izbra7Q0TNEnKsq3MuR2jliXSR1lxbMkfy5A5Zs9lCtTLsztlsHUNUyscsRgVZmp8LcaNDLnYudkcskVymg9JAGh1CHEcoReNIE2LIyUzphJwIrIffa3y1EmbthgS8o+zc5DRFqZSg0ZhBKebEMkaaRE4B6sYkSpGkM26SkSQRmo0mhoaraPImx2u/VHb3itGxYcw0jiJNUgzXN6DRyEmrCgn+hDkbiOkQZmamkcW0twilmMQckGbTxwlTR2idOH6uT54UK6ewpBDNCfvwCgisRwTsCi7vH75KabETXk6kraOzFM+0pR4H3+mQQyaHSPdyPTNVniEcvfDx5wVL3fbF1sfnqcKu6JjL2SMGmzZtwrXXXot9+/Zhz549uPHGG/Hiiy+670kUPPXUU7jyyitxxx13uBDCt771rRgaGnIhWJs3b8b+/fuxbds29/t5553nnlWPPvooJicn3XlEAiy2D2vleDmuuiZ4rfWyn4X2zRJJsmOeX8oazUO7hUwt9Lz+cbYdtDPNvYvmjt3mn8JN9w5fleITGLzmiHE/hKGuT3udWnLS5siandd6qiCfzFwq7FaiHp/Qsvao54Hu37r/CQeN7XK2s9f90z5PRJqyvSJvpKBjOdkE29vPc0jYLGf/WLeuy6JFFNsGm69MJG2vMRApyb7r2hOhZe+/verphoHvsy43VqH+tYHA/w+4TGp6mPoL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内容占位符 5"/>
          <p:cNvSpPr>
            <a:spLocks noGrp="1"/>
          </p:cNvSpPr>
          <p:nvPr>
            <p:ph sz="half" idx="2"/>
          </p:nvPr>
        </p:nvSpPr>
        <p:spPr/>
        <p:txBody>
          <a:bodyPr/>
          <a:lstStyle/>
          <a:p>
            <a:endParaRPr lang="zh-CN" altLang="en-US"/>
          </a:p>
        </p:txBody>
      </p:sp>
      <p:pic>
        <p:nvPicPr>
          <p:cNvPr id="2050" name="Picture 2"/>
          <p:cNvPicPr>
            <a:picLocks noChangeAspect="1" noChangeArrowheads="1"/>
          </p:cNvPicPr>
          <p:nvPr/>
        </p:nvPicPr>
        <p:blipFill>
          <a:blip r:embed="rId2" cstate="print"/>
          <a:srcRect/>
          <a:stretch>
            <a:fillRect/>
          </a:stretch>
        </p:blipFill>
        <p:spPr bwMode="auto">
          <a:xfrm>
            <a:off x="5767057" y="1230252"/>
            <a:ext cx="6108072" cy="4676992"/>
          </a:xfrm>
          <a:prstGeom prst="rect">
            <a:avLst/>
          </a:prstGeom>
          <a:noFill/>
          <a:ln w="9525">
            <a:noFill/>
            <a:miter lim="800000"/>
            <a:headEnd/>
            <a:tailEnd/>
          </a:ln>
        </p:spPr>
      </p:pic>
    </p:spTree>
    <p:extLst>
      <p:ext uri="{BB962C8B-B14F-4D97-AF65-F5344CB8AC3E}">
        <p14:creationId xmlns:p14="http://schemas.microsoft.com/office/powerpoint/2010/main" val="203306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1000"/>
            <a:ext cx="9601200" cy="708498"/>
          </a:xfrm>
        </p:spPr>
        <p:txBody>
          <a:bodyPr/>
          <a:lstStyle/>
          <a:p>
            <a:r>
              <a:rPr lang="zh-CN" altLang="en-US" dirty="0"/>
              <a:t>介绍</a:t>
            </a:r>
            <a:r>
              <a:rPr lang="zh-CN" altLang="en-US" dirty="0" smtClean="0"/>
              <a:t>顺序</a:t>
            </a:r>
            <a:endParaRPr lang="zh-CN" altLang="en-US" dirty="0"/>
          </a:p>
        </p:txBody>
      </p:sp>
      <p:sp>
        <p:nvSpPr>
          <p:cNvPr id="3" name="内容占位符 2"/>
          <p:cNvSpPr>
            <a:spLocks noGrp="1"/>
          </p:cNvSpPr>
          <p:nvPr>
            <p:ph idx="1"/>
          </p:nvPr>
        </p:nvSpPr>
        <p:spPr>
          <a:xfrm>
            <a:off x="1295400" y="1177047"/>
            <a:ext cx="9601200" cy="4114800"/>
          </a:xfrm>
        </p:spPr>
        <p:txBody>
          <a:bodyPr/>
          <a:lstStyle/>
          <a:p>
            <a:r>
              <a:rPr lang="zh-CN" altLang="en-US" dirty="0" smtClean="0"/>
              <a:t>方案总体介绍</a:t>
            </a:r>
            <a:endParaRPr lang="en-US" altLang="zh-CN" dirty="0" smtClean="0"/>
          </a:p>
          <a:p>
            <a:pPr lvl="1"/>
            <a:r>
              <a:rPr lang="zh-CN" altLang="en-US" dirty="0"/>
              <a:t>方案</a:t>
            </a:r>
            <a:r>
              <a:rPr lang="zh-CN" altLang="en-US" dirty="0" smtClean="0"/>
              <a:t>起因</a:t>
            </a:r>
            <a:endParaRPr lang="en-US" altLang="zh-CN" dirty="0" smtClean="0"/>
          </a:p>
          <a:p>
            <a:pPr lvl="1"/>
            <a:r>
              <a:rPr lang="zh-CN" altLang="en-US" dirty="0" smtClean="0"/>
              <a:t>方案目标</a:t>
            </a:r>
            <a:endParaRPr lang="en-US" altLang="zh-CN" dirty="0" smtClean="0"/>
          </a:p>
          <a:p>
            <a:pPr lvl="1"/>
            <a:r>
              <a:rPr lang="zh-CN" altLang="en-US" dirty="0" smtClean="0"/>
              <a:t>方案设计</a:t>
            </a:r>
            <a:endParaRPr lang="en-US" altLang="zh-CN" dirty="0" smtClean="0"/>
          </a:p>
          <a:p>
            <a:pPr lvl="1"/>
            <a:r>
              <a:rPr lang="zh-CN" altLang="en-US" dirty="0"/>
              <a:t>效果展示</a:t>
            </a:r>
            <a:endParaRPr lang="en-US" altLang="zh-CN" dirty="0" smtClean="0"/>
          </a:p>
          <a:p>
            <a:r>
              <a:rPr lang="zh-CN" altLang="en-US" dirty="0" smtClean="0"/>
              <a:t>淮南各营业部六月活跃客户分布分析</a:t>
            </a:r>
            <a:endParaRPr lang="en-US" altLang="zh-CN" dirty="0" smtClean="0"/>
          </a:p>
          <a:p>
            <a:pPr lvl="1"/>
            <a:r>
              <a:rPr lang="zh-CN" altLang="en-US" dirty="0"/>
              <a:t>朝阳</a:t>
            </a:r>
            <a:r>
              <a:rPr lang="zh-CN" altLang="en-US" dirty="0" smtClean="0"/>
              <a:t>中路营业部</a:t>
            </a:r>
            <a:endParaRPr lang="en-US" altLang="zh-CN" dirty="0" smtClean="0"/>
          </a:p>
          <a:p>
            <a:pPr lvl="1"/>
            <a:r>
              <a:rPr lang="zh-CN" altLang="en-US" dirty="0"/>
              <a:t>朝阳</a:t>
            </a:r>
            <a:r>
              <a:rPr lang="zh-CN" altLang="en-US" dirty="0" smtClean="0"/>
              <a:t>西路营业部</a:t>
            </a:r>
            <a:endParaRPr lang="en-US" altLang="zh-CN" dirty="0" smtClean="0"/>
          </a:p>
          <a:p>
            <a:pPr lvl="1"/>
            <a:r>
              <a:rPr lang="zh-CN" altLang="en-US" dirty="0"/>
              <a:t>卧龙</a:t>
            </a:r>
            <a:r>
              <a:rPr lang="zh-CN" altLang="en-US" dirty="0" smtClean="0"/>
              <a:t>山路营业部</a:t>
            </a:r>
            <a:endParaRPr lang="en-US" altLang="zh-CN" dirty="0" smtClean="0"/>
          </a:p>
          <a:p>
            <a:r>
              <a:rPr lang="zh-CN" altLang="en-US" dirty="0"/>
              <a:t>注意事项</a:t>
            </a:r>
          </a:p>
        </p:txBody>
      </p:sp>
    </p:spTree>
    <p:extLst>
      <p:ext uri="{BB962C8B-B14F-4D97-AF65-F5344CB8AC3E}">
        <p14:creationId xmlns:p14="http://schemas.microsoft.com/office/powerpoint/2010/main" val="1949418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卧龙山路</a:t>
            </a:r>
            <a:r>
              <a:rPr lang="zh-CN" altLang="en-US" dirty="0" smtClean="0"/>
              <a:t>营业部</a:t>
            </a:r>
            <a:r>
              <a:rPr lang="zh-CN" altLang="en-US" dirty="0" smtClean="0">
                <a:solidFill>
                  <a:schemeClr val="accent4"/>
                </a:solidFill>
              </a:rPr>
              <a:t>淮南地区</a:t>
            </a:r>
            <a:r>
              <a:rPr lang="zh-CN" altLang="en-US" dirty="0" smtClean="0"/>
              <a:t>客户地理分布</a:t>
            </a:r>
            <a:r>
              <a:rPr lang="zh-CN" altLang="en-US" dirty="0" smtClean="0"/>
              <a:t>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六月份，卧龙山路营业部固定终端活跃登录</a:t>
            </a:r>
            <a:r>
              <a:rPr lang="en-US" altLang="zh-CN" dirty="0" smtClean="0"/>
              <a:t>IP</a:t>
            </a:r>
            <a:r>
              <a:rPr lang="zh-CN" altLang="en-US" dirty="0" smtClean="0"/>
              <a:t>共</a:t>
            </a:r>
            <a:r>
              <a:rPr lang="en-US" altLang="zh-CN" dirty="0" smtClean="0"/>
              <a:t>639</a:t>
            </a:r>
            <a:r>
              <a:rPr lang="zh-CN" altLang="en-US" dirty="0" smtClean="0"/>
              <a:t>个</a:t>
            </a:r>
            <a:r>
              <a:rPr lang="zh-CN" altLang="en-US" dirty="0" smtClean="0"/>
              <a:t>，客户共</a:t>
            </a:r>
            <a:r>
              <a:rPr lang="en-US" altLang="zh-CN" dirty="0" smtClean="0"/>
              <a:t>72</a:t>
            </a:r>
            <a:r>
              <a:rPr lang="zh-CN" altLang="en-US" dirty="0" smtClean="0"/>
              <a:t>名</a:t>
            </a:r>
            <a:r>
              <a:rPr lang="zh-CN" altLang="en-US" dirty="0" smtClean="0"/>
              <a:t>，客户分布如图所示：</a:t>
            </a:r>
            <a:endParaRPr lang="en-US" altLang="zh-CN" dirty="0" smtClean="0"/>
          </a:p>
          <a:p>
            <a:r>
              <a:rPr lang="zh-CN" altLang="en-US" dirty="0" smtClean="0"/>
              <a:t>登录客户主要集中在谢家集区和田家庵区</a:t>
            </a:r>
            <a:r>
              <a:rPr lang="zh-CN" altLang="en-US" dirty="0" smtClean="0"/>
              <a:t>。大通区没有活跃客户。</a:t>
            </a:r>
            <a:endParaRPr lang="en-US" altLang="zh-CN" dirty="0" smtClean="0"/>
          </a:p>
          <a:p>
            <a:r>
              <a:rPr lang="zh-CN" altLang="en-US" dirty="0" smtClean="0"/>
              <a:t>八公山镇和长丰县有少量分布客户</a:t>
            </a:r>
            <a:r>
              <a:rPr lang="zh-CN" altLang="en-US" dirty="0" smtClean="0"/>
              <a:t>。</a:t>
            </a:r>
            <a:endParaRPr lang="en-US" altLang="zh-CN" dirty="0" smtClean="0"/>
          </a:p>
          <a:p>
            <a:r>
              <a:rPr lang="zh-CN" altLang="en-US" dirty="0" smtClean="0"/>
              <a:t>毗邻合肥的长丰县各乡镇均有活跃客户</a:t>
            </a:r>
            <a:endParaRPr lang="zh-CN" dirty="0"/>
          </a:p>
        </p:txBody>
      </p:sp>
      <p:pic>
        <p:nvPicPr>
          <p:cNvPr id="5" name="内容占位符 4"/>
          <p:cNvPicPr>
            <a:picLocks noGrp="1" noChangeAspect="1"/>
          </p:cNvPicPr>
          <p:nvPr>
            <p:ph sz="half" idx="2"/>
          </p:nvPr>
        </p:nvPicPr>
        <p:blipFill>
          <a:blip r:embed="rId2"/>
          <a:stretch>
            <a:fillRect/>
          </a:stretch>
        </p:blipFill>
        <p:spPr>
          <a:xfrm>
            <a:off x="6204006" y="1296973"/>
            <a:ext cx="4724400" cy="3856945"/>
          </a:xfrm>
          <a:prstGeom prst="rect">
            <a:avLst/>
          </a:prstGeom>
        </p:spPr>
      </p:pic>
    </p:spTree>
    <p:extLst>
      <p:ext uri="{BB962C8B-B14F-4D97-AF65-F5344CB8AC3E}">
        <p14:creationId xmlns:p14="http://schemas.microsoft.com/office/powerpoint/2010/main" val="942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832" y="198120"/>
            <a:ext cx="9601200" cy="740134"/>
          </a:xfrm>
        </p:spPr>
        <p:txBody>
          <a:bodyPr/>
          <a:lstStyle/>
          <a:p>
            <a:r>
              <a:rPr lang="zh-CN" altLang="en-US" dirty="0" smtClean="0"/>
              <a:t>卧龙山路</a:t>
            </a:r>
            <a:r>
              <a:rPr lang="zh-CN" altLang="en-US" dirty="0" smtClean="0"/>
              <a:t>营业部</a:t>
            </a:r>
            <a:r>
              <a:rPr lang="zh-CN" altLang="en-US" dirty="0" smtClean="0">
                <a:solidFill>
                  <a:schemeClr val="accent4"/>
                </a:solidFill>
              </a:rPr>
              <a:t>其他地区</a:t>
            </a:r>
            <a:r>
              <a:rPr lang="zh-CN" altLang="en-US" dirty="0" smtClean="0"/>
              <a:t>客户地理分布</a:t>
            </a:r>
            <a:r>
              <a:rPr lang="zh-CN" altLang="en-US" dirty="0" smtClean="0"/>
              <a:t>分析</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a:t>省</a:t>
            </a:r>
            <a:r>
              <a:rPr lang="zh-CN" altLang="en-US" dirty="0" smtClean="0"/>
              <a:t>内非淮南辖区的活跃客户较少</a:t>
            </a:r>
            <a:r>
              <a:rPr lang="zh-CN" altLang="en-US" dirty="0" smtClean="0"/>
              <a:t>。</a:t>
            </a:r>
            <a:endParaRPr lang="en-US" altLang="zh-CN" dirty="0" smtClean="0"/>
          </a:p>
          <a:p>
            <a:r>
              <a:rPr lang="zh-CN" altLang="en-US" dirty="0" smtClean="0"/>
              <a:t>六安，全椒和无为有分布有零星客户。</a:t>
            </a:r>
            <a:endParaRPr lang="en-US" altLang="zh-CN" dirty="0" smtClean="0"/>
          </a:p>
          <a:p>
            <a:r>
              <a:rPr lang="zh-CN" altLang="en-US" dirty="0"/>
              <a:t>基本</a:t>
            </a:r>
            <a:r>
              <a:rPr lang="zh-CN" altLang="en-US" dirty="0" smtClean="0"/>
              <a:t>无外省客户。</a:t>
            </a:r>
            <a:endParaRPr lang="en-US" altLang="zh-CN" dirty="0" smtClean="0"/>
          </a:p>
          <a:p>
            <a:pPr marL="45720" indent="0">
              <a:buNone/>
            </a:pPr>
            <a:endParaRPr lang="zh-CN" dirty="0"/>
          </a:p>
        </p:txBody>
      </p:sp>
      <p:pic>
        <p:nvPicPr>
          <p:cNvPr id="6" name="内容占位符 5"/>
          <p:cNvPicPr>
            <a:picLocks noGrp="1" noChangeAspect="1"/>
          </p:cNvPicPr>
          <p:nvPr>
            <p:ph sz="half" idx="2"/>
          </p:nvPr>
        </p:nvPicPr>
        <p:blipFill>
          <a:blip r:embed="rId2"/>
          <a:stretch>
            <a:fillRect/>
          </a:stretch>
        </p:blipFill>
        <p:spPr>
          <a:xfrm>
            <a:off x="6386208" y="938254"/>
            <a:ext cx="5648348" cy="4071491"/>
          </a:xfrm>
          <a:prstGeom prst="rect">
            <a:avLst/>
          </a:prstGeom>
        </p:spPr>
      </p:pic>
      <p:pic>
        <p:nvPicPr>
          <p:cNvPr id="7" name="图片 6"/>
          <p:cNvPicPr>
            <a:picLocks noChangeAspect="1"/>
          </p:cNvPicPr>
          <p:nvPr/>
        </p:nvPicPr>
        <p:blipFill>
          <a:blip r:embed="rId3"/>
          <a:stretch>
            <a:fillRect/>
          </a:stretch>
        </p:blipFill>
        <p:spPr>
          <a:xfrm>
            <a:off x="1128761" y="2788499"/>
            <a:ext cx="3617222" cy="3076063"/>
          </a:xfrm>
          <a:prstGeom prst="rect">
            <a:avLst/>
          </a:prstGeom>
        </p:spPr>
      </p:pic>
    </p:spTree>
    <p:extLst>
      <p:ext uri="{BB962C8B-B14F-4D97-AF65-F5344CB8AC3E}">
        <p14:creationId xmlns:p14="http://schemas.microsoft.com/office/powerpoint/2010/main" val="130221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注意事项</a:t>
            </a:r>
            <a:endParaRPr lang="zh-CN" dirty="0"/>
          </a:p>
        </p:txBody>
      </p:sp>
      <p:sp>
        <p:nvSpPr>
          <p:cNvPr id="3" name="内容占位符 2"/>
          <p:cNvSpPr>
            <a:spLocks noGrp="1"/>
          </p:cNvSpPr>
          <p:nvPr>
            <p:ph idx="1"/>
          </p:nvPr>
        </p:nvSpPr>
        <p:spPr/>
        <p:txBody>
          <a:bodyPr/>
          <a:lstStyle/>
          <a:p>
            <a:pPr marL="45720" indent="0">
              <a:buNone/>
            </a:pPr>
            <a:r>
              <a:rPr lang="zh-CN" altLang="en-US" dirty="0" smtClean="0"/>
              <a:t>一、</a:t>
            </a:r>
            <a:r>
              <a:rPr lang="en-US" altLang="zh-CN" dirty="0" smtClean="0"/>
              <a:t>    </a:t>
            </a:r>
            <a:r>
              <a:rPr lang="zh-CN" altLang="en-US" dirty="0" smtClean="0"/>
              <a:t>由于数据源提供定位精确度层次不</a:t>
            </a:r>
            <a:r>
              <a:rPr lang="zh-CN" altLang="en-US" dirty="0"/>
              <a:t>齐，不是每个</a:t>
            </a:r>
            <a:r>
              <a:rPr lang="en-US" altLang="zh-CN" dirty="0"/>
              <a:t>IP</a:t>
            </a:r>
            <a:r>
              <a:rPr lang="zh-CN" altLang="en-US" dirty="0"/>
              <a:t>都有清晰的</a:t>
            </a:r>
            <a:r>
              <a:rPr lang="zh-CN" altLang="en-US" dirty="0" smtClean="0"/>
              <a:t>位置，城域网，省域网，鹏博士等通信端口都会造成</a:t>
            </a:r>
            <a:r>
              <a:rPr lang="en-US" altLang="zh-CN" dirty="0" smtClean="0"/>
              <a:t>IP</a:t>
            </a:r>
            <a:r>
              <a:rPr lang="zh-CN" altLang="en-US" dirty="0" smtClean="0"/>
              <a:t>地址偏移。本</a:t>
            </a:r>
            <a:r>
              <a:rPr lang="zh-CN" altLang="en-US" dirty="0" smtClean="0"/>
              <a:t>方案所显示的客户</a:t>
            </a:r>
            <a:r>
              <a:rPr lang="zh-CN" altLang="en-US" dirty="0"/>
              <a:t>登录地点不可视作</a:t>
            </a:r>
            <a:r>
              <a:rPr lang="zh-CN" altLang="en-US" dirty="0" smtClean="0"/>
              <a:t>精确</a:t>
            </a:r>
            <a:r>
              <a:rPr lang="zh-CN" altLang="en-US" dirty="0"/>
              <a:t>登录位置</a:t>
            </a:r>
            <a:r>
              <a:rPr lang="zh-CN" altLang="en-US" dirty="0" smtClean="0"/>
              <a:t>。</a:t>
            </a:r>
            <a:r>
              <a:rPr lang="zh-CN" altLang="en-US" dirty="0" smtClean="0">
                <a:solidFill>
                  <a:srgbClr val="FF0000"/>
                </a:solidFill>
              </a:rPr>
              <a:t>只能作大致范围分布判断，仅供营业部参考。</a:t>
            </a:r>
            <a:endParaRPr lang="zh-CN" altLang="zh-CN" dirty="0">
              <a:solidFill>
                <a:srgbClr val="FF0000"/>
              </a:solidFill>
            </a:endParaRPr>
          </a:p>
          <a:p>
            <a:pPr marL="45720" indent="0">
              <a:buNone/>
            </a:pPr>
            <a:r>
              <a:rPr lang="zh-CN" altLang="en-US" dirty="0" smtClean="0"/>
              <a:t>二、</a:t>
            </a:r>
            <a:r>
              <a:rPr lang="en-US" altLang="zh-CN" dirty="0" smtClean="0"/>
              <a:t>    </a:t>
            </a:r>
            <a:r>
              <a:rPr lang="zh-CN" altLang="en-US" dirty="0" smtClean="0"/>
              <a:t>一个客户</a:t>
            </a:r>
            <a:r>
              <a:rPr lang="en-US" altLang="zh-CN" dirty="0" smtClean="0"/>
              <a:t>ID</a:t>
            </a:r>
            <a:r>
              <a:rPr lang="zh-CN" altLang="en-US" dirty="0" smtClean="0"/>
              <a:t>对应多个</a:t>
            </a:r>
            <a:r>
              <a:rPr lang="en-US" altLang="zh-CN" dirty="0" smtClean="0"/>
              <a:t>IP</a:t>
            </a:r>
            <a:r>
              <a:rPr lang="zh-CN" altLang="en-US" dirty="0" smtClean="0"/>
              <a:t>位置点的原因：</a:t>
            </a:r>
            <a:endParaRPr lang="en-US" altLang="zh-CN" dirty="0" smtClean="0"/>
          </a:p>
          <a:p>
            <a:pPr marL="45720" indent="0">
              <a:buNone/>
            </a:pPr>
            <a:r>
              <a:rPr lang="en-US" altLang="zh-CN" dirty="0"/>
              <a:t> </a:t>
            </a:r>
            <a:r>
              <a:rPr lang="en-US" altLang="zh-CN" dirty="0" smtClean="0"/>
              <a:t>   	1</a:t>
            </a:r>
            <a:r>
              <a:rPr lang="zh-CN" altLang="en-US" dirty="0" smtClean="0"/>
              <a:t>、通信端口随机分配</a:t>
            </a:r>
            <a:r>
              <a:rPr lang="en-US" altLang="zh-CN" dirty="0" smtClean="0"/>
              <a:t>IP</a:t>
            </a:r>
            <a:r>
              <a:rPr lang="zh-CN" altLang="en-US" dirty="0" smtClean="0"/>
              <a:t>出口。</a:t>
            </a:r>
            <a:r>
              <a:rPr lang="en-US" altLang="zh-CN" dirty="0" smtClean="0"/>
              <a:t>2</a:t>
            </a:r>
            <a:r>
              <a:rPr lang="zh-CN" altLang="en-US" dirty="0" smtClean="0"/>
              <a:t>、客户在不同地点登录。</a:t>
            </a:r>
            <a:endParaRPr lang="en-US" altLang="zh-CN" dirty="0" smtClean="0"/>
          </a:p>
          <a:p>
            <a:pPr marL="45720" indent="0">
              <a:buNone/>
            </a:pPr>
            <a:r>
              <a:rPr lang="en-US" altLang="zh-CN" dirty="0"/>
              <a:t> </a:t>
            </a:r>
            <a:r>
              <a:rPr lang="en-US" altLang="zh-CN" dirty="0" smtClean="0"/>
              <a:t>       	</a:t>
            </a:r>
            <a:r>
              <a:rPr lang="zh-CN" altLang="en-US" dirty="0" smtClean="0"/>
              <a:t>在无法判断具体哪种原因的情况下，选择该客户所有</a:t>
            </a:r>
            <a:r>
              <a:rPr lang="en-US" altLang="zh-CN" dirty="0" smtClean="0"/>
              <a:t>IP</a:t>
            </a:r>
            <a:r>
              <a:rPr lang="zh-CN" altLang="en-US" dirty="0" smtClean="0"/>
              <a:t>点里覆盖半径最小，  </a:t>
            </a:r>
            <a:r>
              <a:rPr lang="en-US" altLang="zh-CN" dirty="0" smtClean="0"/>
              <a:t>	</a:t>
            </a:r>
            <a:r>
              <a:rPr lang="zh-CN" altLang="en-US" dirty="0" smtClean="0"/>
              <a:t>精度最高的</a:t>
            </a:r>
            <a:r>
              <a:rPr lang="en-US" altLang="zh-CN" dirty="0" smtClean="0"/>
              <a:t>IP</a:t>
            </a:r>
            <a:r>
              <a:rPr lang="zh-CN" altLang="en-US" dirty="0" smtClean="0"/>
              <a:t>地点。</a:t>
            </a:r>
            <a:endParaRPr lang="zh-CN" dirty="0"/>
          </a:p>
          <a:p>
            <a:pPr marL="45720" indent="0">
              <a:buNone/>
            </a:pPr>
            <a:r>
              <a:rPr lang="zh-CN" altLang="en-US" dirty="0" smtClean="0"/>
              <a:t>三、     市区的</a:t>
            </a:r>
            <a:r>
              <a:rPr lang="en-US" altLang="zh-CN" dirty="0" smtClean="0"/>
              <a:t>IP</a:t>
            </a:r>
            <a:r>
              <a:rPr lang="zh-CN" altLang="en-US" dirty="0" smtClean="0"/>
              <a:t>位置较县区乡镇的</a:t>
            </a:r>
            <a:r>
              <a:rPr lang="en-US" altLang="zh-CN" dirty="0" smtClean="0"/>
              <a:t>IP</a:t>
            </a:r>
            <a:r>
              <a:rPr lang="zh-CN" altLang="en-US" dirty="0" smtClean="0"/>
              <a:t>位置准确，可能半径较小。</a:t>
            </a:r>
            <a:endParaRPr lang="zh-CN" dirty="0"/>
          </a:p>
        </p:txBody>
      </p:sp>
    </p:spTree>
    <p:extLst>
      <p:ext uri="{BB962C8B-B14F-4D97-AF65-F5344CB8AC3E}">
        <p14:creationId xmlns:p14="http://schemas.microsoft.com/office/powerpoint/2010/main" val="101100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方案</a:t>
            </a:r>
            <a:r>
              <a:rPr lang="zh-CN" altLang="en-US" dirty="0" smtClean="0"/>
              <a:t>起因</a:t>
            </a:r>
            <a:endParaRPr lang="zh-CN" dirty="0"/>
          </a:p>
        </p:txBody>
      </p:sp>
      <p:sp>
        <p:nvSpPr>
          <p:cNvPr id="3" name="内容占位符 2"/>
          <p:cNvSpPr>
            <a:spLocks noGrp="1"/>
          </p:cNvSpPr>
          <p:nvPr>
            <p:ph idx="1"/>
          </p:nvPr>
        </p:nvSpPr>
        <p:spPr/>
        <p:txBody>
          <a:bodyPr/>
          <a:lstStyle/>
          <a:p>
            <a:r>
              <a:rPr lang="en-US" altLang="zh-CN" dirty="0" smtClean="0"/>
              <a:t>    5</a:t>
            </a:r>
            <a:r>
              <a:rPr lang="zh-CN" altLang="en-US" dirty="0" smtClean="0"/>
              <a:t>月初，电子商务部前往淮南营业部推广与介绍基于大数据的</a:t>
            </a:r>
            <a:r>
              <a:rPr lang="en-US" altLang="zh-CN" dirty="0" smtClean="0"/>
              <a:t>KPM</a:t>
            </a:r>
            <a:r>
              <a:rPr lang="zh-CN" altLang="en-US" dirty="0" smtClean="0"/>
              <a:t>系统的使用方法，与营业部经理，客户经理深入展开业务交流，了解业务需求。其间了解到，营业部在发展新增用户时往往采取以点带面的策略，即某一</a:t>
            </a:r>
            <a:r>
              <a:rPr lang="zh-CN" altLang="en-US" dirty="0" smtClean="0"/>
              <a:t>地域开发</a:t>
            </a:r>
            <a:r>
              <a:rPr lang="zh-CN" altLang="en-US" dirty="0" smtClean="0"/>
              <a:t>了一</a:t>
            </a:r>
            <a:r>
              <a:rPr lang="zh-CN" altLang="en-US" dirty="0" smtClean="0"/>
              <a:t>名新客户</a:t>
            </a:r>
            <a:r>
              <a:rPr lang="zh-CN" altLang="en-US" dirty="0" smtClean="0"/>
              <a:t>，则依托该客户，在该地域内持续性新增客户的成功率会比较大。</a:t>
            </a:r>
            <a:endParaRPr lang="zh-CN" dirty="0"/>
          </a:p>
          <a:p>
            <a:r>
              <a:rPr lang="en-US" altLang="zh-CN" dirty="0" smtClean="0"/>
              <a:t>    </a:t>
            </a:r>
            <a:r>
              <a:rPr lang="zh-CN" altLang="en-US" dirty="0"/>
              <a:t>但是</a:t>
            </a:r>
            <a:r>
              <a:rPr lang="zh-CN" altLang="en-US" dirty="0" smtClean="0"/>
              <a:t>，</a:t>
            </a:r>
            <a:r>
              <a:rPr lang="zh-CN" altLang="en-US" dirty="0" smtClean="0"/>
              <a:t>由于城市的扩张速度加快和人口流动性的增强，仅仅依托客户登记信息中的住址或者身份证上的地址已经很难反应客户的真实居住位置，往往造成营销中的判断不准确。</a:t>
            </a:r>
            <a:endParaRPr lang="zh-CN" dirty="0"/>
          </a:p>
          <a:p>
            <a:r>
              <a:rPr lang="en-US" altLang="zh-CN" dirty="0"/>
              <a:t> </a:t>
            </a:r>
            <a:r>
              <a:rPr lang="en-US" altLang="zh-CN" dirty="0" smtClean="0"/>
              <a:t>    </a:t>
            </a:r>
            <a:r>
              <a:rPr lang="zh-CN" altLang="en-US" dirty="0" smtClean="0"/>
              <a:t>综上，淮南营业部希望能有一套解决方案</a:t>
            </a:r>
            <a:r>
              <a:rPr lang="zh-CN" altLang="en-US" dirty="0" smtClean="0"/>
              <a:t>，掌握客户</a:t>
            </a:r>
            <a:r>
              <a:rPr lang="zh-CN" altLang="en-US" dirty="0" smtClean="0"/>
              <a:t>的真实地理位置，</a:t>
            </a:r>
            <a:r>
              <a:rPr lang="zh-CN" altLang="en-US" dirty="0" smtClean="0"/>
              <a:t>辅助营销决策。</a:t>
            </a:r>
            <a:endParaRPr lang="zh-CN"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方案目标</a:t>
            </a:r>
            <a:endParaRPr lang="zh-CN" dirty="0"/>
          </a:p>
        </p:txBody>
      </p:sp>
      <p:sp>
        <p:nvSpPr>
          <p:cNvPr id="3" name="内容占位符 2"/>
          <p:cNvSpPr>
            <a:spLocks noGrp="1"/>
          </p:cNvSpPr>
          <p:nvPr>
            <p:ph idx="1"/>
          </p:nvPr>
        </p:nvSpPr>
        <p:spPr/>
        <p:txBody>
          <a:bodyPr>
            <a:normAutofit/>
          </a:bodyPr>
          <a:lstStyle/>
          <a:p>
            <a:pPr>
              <a:lnSpc>
                <a:spcPct val="150000"/>
              </a:lnSpc>
            </a:pPr>
            <a:r>
              <a:rPr lang="en-US" altLang="zh-CN" sz="2800" dirty="0" smtClean="0"/>
              <a:t>    </a:t>
            </a:r>
            <a:r>
              <a:rPr lang="zh-CN" altLang="en-US" sz="2800" dirty="0" smtClean="0"/>
              <a:t>基于营业部的实际需求，电子商务部设计了一套解决方案。该方案旨在通过将客户登录过程中产生的</a:t>
            </a:r>
            <a:r>
              <a:rPr lang="en-US" altLang="zh-CN" sz="2800" dirty="0" smtClean="0"/>
              <a:t>IP</a:t>
            </a:r>
            <a:r>
              <a:rPr lang="zh-CN" altLang="en-US" sz="2800" dirty="0" smtClean="0"/>
              <a:t>地址转换成该客户实际所处的可能地理位置地址，并动态展现在可缩放的地理地图之上</a:t>
            </a:r>
            <a:r>
              <a:rPr lang="zh-CN" altLang="en-US" sz="2800" dirty="0" smtClean="0"/>
              <a:t>，直观</a:t>
            </a:r>
            <a:r>
              <a:rPr lang="zh-CN" altLang="en-US" sz="2800" dirty="0"/>
              <a:t>地</a:t>
            </a:r>
            <a:r>
              <a:rPr lang="zh-CN" altLang="en-US" sz="2800" dirty="0" smtClean="0"/>
              <a:t>展示</a:t>
            </a:r>
            <a:r>
              <a:rPr lang="zh-CN" altLang="en-US" sz="2800" dirty="0" smtClean="0"/>
              <a:t>。</a:t>
            </a:r>
            <a:endParaRPr lang="zh-CN" sz="2800" dirty="0" smtClean="0"/>
          </a:p>
        </p:txBody>
      </p:sp>
    </p:spTree>
    <p:extLst>
      <p:ext uri="{BB962C8B-B14F-4D97-AF65-F5344CB8AC3E}">
        <p14:creationId xmlns:p14="http://schemas.microsoft.com/office/powerpoint/2010/main" val="293640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1000"/>
            <a:ext cx="9601200" cy="620864"/>
          </a:xfrm>
        </p:spPr>
        <p:txBody>
          <a:bodyPr/>
          <a:lstStyle/>
          <a:p>
            <a:r>
              <a:rPr lang="zh-CN" altLang="en-US" dirty="0" smtClean="0"/>
              <a:t>方案设计</a:t>
            </a:r>
            <a:endParaRPr lang="zh-CN" dirty="0"/>
          </a:p>
        </p:txBody>
      </p:sp>
      <p:sp>
        <p:nvSpPr>
          <p:cNvPr id="3" name="内容占位符 2"/>
          <p:cNvSpPr>
            <a:spLocks noGrp="1"/>
          </p:cNvSpPr>
          <p:nvPr>
            <p:ph idx="1"/>
          </p:nvPr>
        </p:nvSpPr>
        <p:spPr>
          <a:xfrm>
            <a:off x="1295400" y="1160890"/>
            <a:ext cx="9601200" cy="4782710"/>
          </a:xfrm>
        </p:spPr>
        <p:txBody>
          <a:bodyPr/>
          <a:lstStyle/>
          <a:p>
            <a:r>
              <a:rPr lang="en-US" altLang="zh-CN" dirty="0" smtClean="0"/>
              <a:t>    </a:t>
            </a:r>
            <a:r>
              <a:rPr lang="zh-CN" altLang="en-US" b="1" dirty="0" smtClean="0"/>
              <a:t>数据来源</a:t>
            </a:r>
            <a:r>
              <a:rPr lang="zh-CN" altLang="en-US" dirty="0" smtClean="0"/>
              <a:t>：固定终端（台式机）客户</a:t>
            </a:r>
            <a:r>
              <a:rPr lang="en-US" altLang="zh-CN" dirty="0" smtClean="0"/>
              <a:t>IP</a:t>
            </a:r>
            <a:r>
              <a:rPr lang="zh-CN" altLang="en-US" dirty="0" smtClean="0"/>
              <a:t>。没有采用手机端数据因为：</a:t>
            </a:r>
            <a:endParaRPr lang="en-US" altLang="zh-CN" dirty="0" smtClean="0"/>
          </a:p>
          <a:p>
            <a:pPr marL="45720" indent="0">
              <a:buNone/>
            </a:pPr>
            <a:r>
              <a:rPr lang="en-US" altLang="zh-CN" dirty="0"/>
              <a:t> </a:t>
            </a:r>
            <a:r>
              <a:rPr lang="en-US" altLang="zh-CN" dirty="0" smtClean="0"/>
              <a:t>                              1</a:t>
            </a:r>
            <a:r>
              <a:rPr lang="zh-CN" altLang="en-US" dirty="0" smtClean="0"/>
              <a:t>、移动端软件没有采集地理位置信息；</a:t>
            </a:r>
            <a:endParaRPr lang="en-US" altLang="zh-CN" dirty="0" smtClean="0"/>
          </a:p>
          <a:p>
            <a:pPr marL="45720" indent="0">
              <a:buNone/>
            </a:pPr>
            <a:r>
              <a:rPr lang="en-US" altLang="zh-CN" dirty="0"/>
              <a:t>	 </a:t>
            </a:r>
            <a:r>
              <a:rPr lang="en-US" altLang="zh-CN" dirty="0" smtClean="0"/>
              <a:t>              2</a:t>
            </a:r>
            <a:r>
              <a:rPr lang="zh-CN" altLang="en-US" dirty="0" smtClean="0"/>
              <a:t>、移动端软件返回的</a:t>
            </a:r>
            <a:r>
              <a:rPr lang="en-US" altLang="zh-CN" dirty="0" smtClean="0"/>
              <a:t>IP</a:t>
            </a:r>
            <a:r>
              <a:rPr lang="zh-CN" altLang="en-US" dirty="0" smtClean="0"/>
              <a:t>为基站</a:t>
            </a:r>
            <a:r>
              <a:rPr lang="en-US" altLang="zh-CN" dirty="0" smtClean="0"/>
              <a:t>IP</a:t>
            </a:r>
            <a:r>
              <a:rPr lang="zh-CN" altLang="en-US" dirty="0" smtClean="0"/>
              <a:t>或者为通信商随机分配</a:t>
            </a:r>
            <a:r>
              <a:rPr lang="en-US" altLang="zh-CN" dirty="0" smtClean="0"/>
              <a:t>IP</a:t>
            </a:r>
            <a:r>
              <a:rPr lang="zh-CN" altLang="en-US" dirty="0" smtClean="0"/>
              <a:t>，无法作            </a:t>
            </a:r>
            <a:r>
              <a:rPr lang="en-US" altLang="zh-CN" dirty="0" smtClean="0"/>
              <a:t>		      </a:t>
            </a:r>
            <a:r>
              <a:rPr lang="zh-CN" altLang="en-US" dirty="0" smtClean="0"/>
              <a:t>为地理坐标信息。</a:t>
            </a:r>
            <a:endParaRPr lang="zh-CN" dirty="0" smtClean="0"/>
          </a:p>
          <a:p>
            <a:r>
              <a:rPr lang="en-US" altLang="zh-CN" dirty="0" smtClean="0"/>
              <a:t>    </a:t>
            </a:r>
            <a:r>
              <a:rPr lang="zh-CN" altLang="en-US" b="1" dirty="0"/>
              <a:t>数据</a:t>
            </a:r>
            <a:r>
              <a:rPr lang="zh-CN" altLang="en-US" b="1" dirty="0" smtClean="0"/>
              <a:t>精度</a:t>
            </a:r>
            <a:r>
              <a:rPr lang="zh-CN" altLang="en-US" dirty="0" smtClean="0"/>
              <a:t>：</a:t>
            </a:r>
            <a:r>
              <a:rPr lang="en-US" altLang="zh-CN" dirty="0" smtClean="0"/>
              <a:t>IP</a:t>
            </a:r>
            <a:r>
              <a:rPr lang="zh-CN" altLang="en-US" dirty="0" smtClean="0"/>
              <a:t>数据转</a:t>
            </a:r>
            <a:r>
              <a:rPr lang="en-US" altLang="zh-CN" dirty="0" smtClean="0"/>
              <a:t>GPS</a:t>
            </a:r>
            <a:r>
              <a:rPr lang="zh-CN" altLang="en-US" dirty="0" smtClean="0"/>
              <a:t>坐标数据，通信商将其作为保密数据不对外公开。本方   </a:t>
            </a:r>
            <a:r>
              <a:rPr lang="en-US" altLang="zh-CN" dirty="0" smtClean="0"/>
              <a:t>		</a:t>
            </a:r>
            <a:r>
              <a:rPr lang="zh-CN" altLang="en-US" dirty="0" smtClean="0"/>
              <a:t>案使用腾徽数据公司提供的数据接口作为替代，每一个</a:t>
            </a:r>
            <a:r>
              <a:rPr lang="en-US" altLang="zh-CN" dirty="0" smtClean="0"/>
              <a:t>IP</a:t>
            </a:r>
            <a:r>
              <a:rPr lang="zh-CN" altLang="en-US" dirty="0" smtClean="0"/>
              <a:t>坐标返回    </a:t>
            </a:r>
            <a:r>
              <a:rPr lang="en-US" altLang="zh-CN" dirty="0" smtClean="0"/>
              <a:t>		WSG84</a:t>
            </a:r>
            <a:r>
              <a:rPr lang="zh-CN" altLang="en-US" dirty="0" smtClean="0"/>
              <a:t>格式的</a:t>
            </a:r>
            <a:r>
              <a:rPr lang="en-US" altLang="zh-CN" dirty="0" smtClean="0"/>
              <a:t>GPS</a:t>
            </a:r>
            <a:r>
              <a:rPr lang="zh-CN" altLang="en-US" dirty="0" smtClean="0"/>
              <a:t>中心点和该</a:t>
            </a:r>
            <a:r>
              <a:rPr lang="en-US" altLang="zh-CN" dirty="0" smtClean="0"/>
              <a:t>IP</a:t>
            </a:r>
            <a:r>
              <a:rPr lang="zh-CN" altLang="en-US" dirty="0" smtClean="0"/>
              <a:t>存在的最大可能覆盖范围。腾辉    </a:t>
            </a:r>
            <a:r>
              <a:rPr lang="en-US" altLang="zh-CN" dirty="0" smtClean="0"/>
              <a:t>			</a:t>
            </a:r>
            <a:r>
              <a:rPr lang="zh-CN" altLang="en-US" dirty="0" smtClean="0"/>
              <a:t>（</a:t>
            </a:r>
            <a:r>
              <a:rPr lang="en-US" altLang="zh-CN" dirty="0" err="1" smtClean="0"/>
              <a:t>RTBAsia</a:t>
            </a:r>
            <a:r>
              <a:rPr lang="zh-CN" altLang="en-US" dirty="0" smtClean="0"/>
              <a:t>）是目前唯一可行的数据提供方。</a:t>
            </a:r>
            <a:endParaRPr lang="zh-CN" dirty="0" smtClean="0"/>
          </a:p>
          <a:p>
            <a:r>
              <a:rPr lang="en-US" altLang="zh-CN" b="1" dirty="0" smtClean="0"/>
              <a:t>    </a:t>
            </a:r>
            <a:r>
              <a:rPr lang="zh-CN" altLang="en-US" b="1" dirty="0" smtClean="0"/>
              <a:t>底层地图</a:t>
            </a:r>
            <a:r>
              <a:rPr lang="zh-CN" altLang="en-US" dirty="0" smtClean="0"/>
              <a:t>： 地图使用</a:t>
            </a:r>
            <a:r>
              <a:rPr lang="zh-CN" altLang="en-US" dirty="0"/>
              <a:t>百</a:t>
            </a:r>
            <a:r>
              <a:rPr lang="zh-CN" altLang="en-US" dirty="0" smtClean="0"/>
              <a:t>度地图</a:t>
            </a:r>
            <a:r>
              <a:rPr lang="en-US" altLang="zh-CN" dirty="0" smtClean="0"/>
              <a:t>API</a:t>
            </a:r>
            <a:r>
              <a:rPr lang="zh-CN" altLang="en-US" dirty="0" smtClean="0"/>
              <a:t>接口，可实现不同层级大小缩放，百度坐标格  </a:t>
            </a:r>
            <a:r>
              <a:rPr lang="en-US" altLang="zh-CN" dirty="0" smtClean="0"/>
              <a:t>		 </a:t>
            </a:r>
            <a:r>
              <a:rPr lang="zh-CN" altLang="en-US" dirty="0" smtClean="0"/>
              <a:t>式为</a:t>
            </a:r>
            <a:r>
              <a:rPr lang="en-US" altLang="zh-CN" dirty="0" smtClean="0"/>
              <a:t>DB09Ⅱ</a:t>
            </a:r>
            <a:r>
              <a:rPr lang="zh-CN" altLang="en-US" dirty="0" smtClean="0"/>
              <a:t>，需要将腾徽中读取的坐标 </a:t>
            </a:r>
            <a:r>
              <a:rPr lang="en-US" altLang="zh-CN" dirty="0" smtClean="0"/>
              <a:t>GPS</a:t>
            </a:r>
            <a:r>
              <a:rPr lang="zh-CN" altLang="en-US" dirty="0" smtClean="0"/>
              <a:t>从</a:t>
            </a:r>
            <a:r>
              <a:rPr lang="en-US" altLang="zh-CN" dirty="0" smtClean="0"/>
              <a:t>WSG84</a:t>
            </a:r>
            <a:r>
              <a:rPr lang="zh-CN" altLang="en-US" dirty="0" smtClean="0"/>
              <a:t>转换为  </a:t>
            </a:r>
            <a:r>
              <a:rPr lang="en-US" altLang="zh-CN" dirty="0" smtClean="0"/>
              <a:t>			DB09Ⅱ</a:t>
            </a:r>
            <a:r>
              <a:rPr lang="zh-CN" altLang="en-US" dirty="0" smtClean="0"/>
              <a:t>。</a:t>
            </a:r>
            <a:endParaRPr lang="zh-CN" dirty="0"/>
          </a:p>
        </p:txBody>
      </p:sp>
    </p:spTree>
    <p:extLst>
      <p:ext uri="{BB962C8B-B14F-4D97-AF65-F5344CB8AC3E}">
        <p14:creationId xmlns:p14="http://schemas.microsoft.com/office/powerpoint/2010/main" val="258101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1000"/>
            <a:ext cx="9601200" cy="740134"/>
          </a:xfrm>
        </p:spPr>
        <p:txBody>
          <a:bodyPr/>
          <a:lstStyle/>
          <a:p>
            <a:r>
              <a:rPr lang="zh-CN" altLang="en-US" dirty="0" smtClean="0"/>
              <a:t>地图方案效果展示</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smtClean="0"/>
              <a:t>图中每一个红色五角星表示一个</a:t>
            </a:r>
            <a:r>
              <a:rPr lang="en-US" altLang="zh-CN" dirty="0" smtClean="0"/>
              <a:t>IP</a:t>
            </a:r>
            <a:r>
              <a:rPr lang="zh-CN" altLang="en-US" dirty="0" smtClean="0"/>
              <a:t>的位置范围的中心点。</a:t>
            </a:r>
            <a:endParaRPr lang="zh-CN" dirty="0"/>
          </a:p>
          <a:p>
            <a:pPr>
              <a:lnSpc>
                <a:spcPts val="600"/>
              </a:lnSpc>
            </a:pPr>
            <a:r>
              <a:rPr lang="zh-CN" altLang="en-US" dirty="0" smtClean="0"/>
              <a:t>单击五角星，弹出“信息窗口”，</a:t>
            </a:r>
            <a:r>
              <a:rPr lang="en-US" altLang="zh-CN" dirty="0" smtClean="0"/>
              <a:t>ID</a:t>
            </a:r>
            <a:r>
              <a:rPr lang="zh-CN" altLang="en-US" dirty="0" smtClean="0"/>
              <a:t>为</a:t>
            </a:r>
            <a:endParaRPr lang="en-US" altLang="zh-CN" dirty="0" smtClean="0"/>
          </a:p>
          <a:p>
            <a:pPr marL="45720" indent="0">
              <a:lnSpc>
                <a:spcPts val="600"/>
              </a:lnSpc>
              <a:buNone/>
            </a:pPr>
            <a:r>
              <a:rPr lang="en-US" altLang="zh-CN" dirty="0"/>
              <a:t> </a:t>
            </a:r>
            <a:r>
              <a:rPr lang="en-US" altLang="zh-CN" dirty="0" smtClean="0"/>
              <a:t>   </a:t>
            </a:r>
            <a:r>
              <a:rPr lang="zh-CN" altLang="en-US" dirty="0" smtClean="0"/>
              <a:t>该位置登录的客户号。</a:t>
            </a:r>
            <a:r>
              <a:rPr lang="en-US" altLang="zh-CN" dirty="0" smtClean="0"/>
              <a:t>RADIUS</a:t>
            </a:r>
            <a:r>
              <a:rPr lang="zh-CN" altLang="en-US" dirty="0" smtClean="0"/>
              <a:t>为该点</a:t>
            </a:r>
            <a:endParaRPr lang="en-US" altLang="zh-CN" dirty="0" smtClean="0"/>
          </a:p>
          <a:p>
            <a:pPr marL="45720" indent="0">
              <a:lnSpc>
                <a:spcPts val="600"/>
              </a:lnSpc>
              <a:buNone/>
            </a:pPr>
            <a:r>
              <a:rPr lang="en-US" altLang="zh-CN" dirty="0"/>
              <a:t> </a:t>
            </a:r>
            <a:r>
              <a:rPr lang="en-US" altLang="zh-CN" dirty="0" smtClean="0"/>
              <a:t>    </a:t>
            </a:r>
            <a:r>
              <a:rPr lang="zh-CN" altLang="en-US" dirty="0" smtClean="0"/>
              <a:t>可能存在的位置范围，单位为米。便</a:t>
            </a:r>
            <a:endParaRPr lang="en-US" altLang="zh-CN" dirty="0" smtClean="0"/>
          </a:p>
          <a:p>
            <a:pPr marL="45720" indent="0">
              <a:lnSpc>
                <a:spcPts val="600"/>
              </a:lnSpc>
              <a:buNone/>
            </a:pPr>
            <a:r>
              <a:rPr lang="en-US" altLang="zh-CN" dirty="0" smtClean="0"/>
              <a:t>     </a:t>
            </a:r>
            <a:r>
              <a:rPr lang="zh-CN" altLang="en-US" dirty="0" smtClean="0"/>
              <a:t>于营业部查看对比客户。</a:t>
            </a:r>
            <a:endParaRPr lang="zh-CN" dirty="0"/>
          </a:p>
          <a:p>
            <a:pPr>
              <a:lnSpc>
                <a:spcPts val="700"/>
              </a:lnSpc>
            </a:pPr>
            <a:r>
              <a:rPr lang="zh-CN" altLang="en-US" dirty="0" smtClean="0"/>
              <a:t>单击五角星，同时会弹出一个以五角</a:t>
            </a:r>
            <a:endParaRPr lang="en-US" altLang="zh-CN" dirty="0" smtClean="0"/>
          </a:p>
          <a:p>
            <a:pPr marL="45720" indent="0">
              <a:lnSpc>
                <a:spcPts val="700"/>
              </a:lnSpc>
              <a:buNone/>
            </a:pPr>
            <a:r>
              <a:rPr lang="en-US" altLang="zh-CN" dirty="0"/>
              <a:t> </a:t>
            </a:r>
            <a:r>
              <a:rPr lang="en-US" altLang="zh-CN" dirty="0" smtClean="0"/>
              <a:t>    </a:t>
            </a:r>
            <a:r>
              <a:rPr lang="zh-CN" altLang="en-US" dirty="0" smtClean="0"/>
              <a:t>星为圆心，淡蓝色为圆边界的圆周，</a:t>
            </a:r>
            <a:endParaRPr lang="en-US" altLang="zh-CN" dirty="0"/>
          </a:p>
          <a:p>
            <a:pPr marL="45720" indent="0">
              <a:lnSpc>
                <a:spcPts val="700"/>
              </a:lnSpc>
              <a:buNone/>
            </a:pPr>
            <a:r>
              <a:rPr lang="en-US" altLang="zh-CN" dirty="0" smtClean="0"/>
              <a:t>     RADIUS</a:t>
            </a:r>
            <a:r>
              <a:rPr lang="zh-CN" altLang="en-US" dirty="0" smtClean="0"/>
              <a:t>为半径，表示该</a:t>
            </a:r>
            <a:r>
              <a:rPr lang="en-US" altLang="zh-CN" dirty="0" smtClean="0"/>
              <a:t>IP</a:t>
            </a:r>
            <a:r>
              <a:rPr lang="zh-CN" altLang="en-US" dirty="0" smtClean="0"/>
              <a:t>可能存在的</a:t>
            </a:r>
            <a:endParaRPr lang="en-US" altLang="zh-CN" dirty="0" smtClean="0"/>
          </a:p>
          <a:p>
            <a:pPr marL="45720" indent="0">
              <a:lnSpc>
                <a:spcPts val="700"/>
              </a:lnSpc>
              <a:buNone/>
            </a:pPr>
            <a:r>
              <a:rPr lang="en-US" altLang="zh-CN" dirty="0"/>
              <a:t> </a:t>
            </a:r>
            <a:r>
              <a:rPr lang="en-US" altLang="zh-CN" dirty="0" smtClean="0"/>
              <a:t>    </a:t>
            </a:r>
            <a:r>
              <a:rPr lang="zh-CN" altLang="en-US" dirty="0" smtClean="0"/>
              <a:t>最大范围。便于营业部直观知道覆盖</a:t>
            </a:r>
            <a:endParaRPr lang="en-US" altLang="zh-CN" dirty="0" smtClean="0"/>
          </a:p>
          <a:p>
            <a:pPr marL="45720" indent="0">
              <a:lnSpc>
                <a:spcPts val="700"/>
              </a:lnSpc>
              <a:buNone/>
            </a:pPr>
            <a:r>
              <a:rPr lang="en-US" altLang="zh-CN" dirty="0"/>
              <a:t> </a:t>
            </a:r>
            <a:r>
              <a:rPr lang="en-US" altLang="zh-CN" dirty="0" smtClean="0"/>
              <a:t>    </a:t>
            </a:r>
            <a:r>
              <a:rPr lang="zh-CN" altLang="en-US" dirty="0" smtClean="0"/>
              <a:t>的区域。</a:t>
            </a:r>
            <a:endParaRPr lang="zh-CN" dirty="0"/>
          </a:p>
        </p:txBody>
      </p:sp>
      <p:pic>
        <p:nvPicPr>
          <p:cNvPr id="8" name="内容占位符 7"/>
          <p:cNvPicPr>
            <a:picLocks noGrp="1" noChangeAspect="1"/>
          </p:cNvPicPr>
          <p:nvPr>
            <p:ph sz="half" idx="2"/>
          </p:nvPr>
        </p:nvPicPr>
        <p:blipFill>
          <a:blip r:embed="rId2" cstate="print"/>
          <a:stretch>
            <a:fillRect/>
          </a:stretch>
        </p:blipFill>
        <p:spPr>
          <a:xfrm>
            <a:off x="5804453" y="970060"/>
            <a:ext cx="6305384" cy="4620728"/>
          </a:xfrm>
          <a:prstGeom prst="rect">
            <a:avLst/>
          </a:prstGeom>
        </p:spPr>
      </p:pic>
    </p:spTree>
    <p:extLst>
      <p:ext uri="{BB962C8B-B14F-4D97-AF65-F5344CB8AC3E}">
        <p14:creationId xmlns:p14="http://schemas.microsoft.com/office/powerpoint/2010/main" val="118368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1000"/>
            <a:ext cx="9601200" cy="740134"/>
          </a:xfrm>
        </p:spPr>
        <p:txBody>
          <a:bodyPr/>
          <a:lstStyle/>
          <a:p>
            <a:r>
              <a:rPr lang="zh-CN" altLang="en-US" dirty="0" smtClean="0"/>
              <a:t>地图方案效果展示</a:t>
            </a:r>
            <a:endParaRPr lang="zh-CN" dirty="0"/>
          </a:p>
        </p:txBody>
      </p:sp>
      <p:sp>
        <p:nvSpPr>
          <p:cNvPr id="3" name="内容占位符 2"/>
          <p:cNvSpPr>
            <a:spLocks noGrp="1"/>
          </p:cNvSpPr>
          <p:nvPr>
            <p:ph sz="half" idx="1"/>
          </p:nvPr>
        </p:nvSpPr>
        <p:spPr>
          <a:xfrm>
            <a:off x="778565" y="1296973"/>
            <a:ext cx="4724400" cy="4117975"/>
          </a:xfrm>
        </p:spPr>
        <p:txBody>
          <a:bodyPr/>
          <a:lstStyle/>
          <a:p>
            <a:r>
              <a:rPr lang="zh-CN" altLang="en-US" dirty="0"/>
              <a:t>左</a:t>
            </a:r>
            <a:r>
              <a:rPr lang="zh-CN" altLang="en-US" dirty="0" smtClean="0"/>
              <a:t>上角可以选择地图缩放层级，缩放层级从</a:t>
            </a:r>
            <a:r>
              <a:rPr lang="en-US" altLang="zh-CN" dirty="0" smtClean="0"/>
              <a:t>20</a:t>
            </a:r>
            <a:r>
              <a:rPr lang="zh-CN" altLang="en-US" dirty="0" smtClean="0"/>
              <a:t>米至</a:t>
            </a:r>
            <a:r>
              <a:rPr lang="en-US" altLang="zh-CN" dirty="0" smtClean="0"/>
              <a:t>1000</a:t>
            </a:r>
            <a:r>
              <a:rPr lang="zh-CN" altLang="en-US" dirty="0" smtClean="0"/>
              <a:t>公里。</a:t>
            </a:r>
            <a:endParaRPr lang="zh-CN" dirty="0" smtClean="0"/>
          </a:p>
          <a:p>
            <a:pPr>
              <a:lnSpc>
                <a:spcPts val="600"/>
              </a:lnSpc>
            </a:pPr>
            <a:r>
              <a:rPr lang="zh-CN" altLang="en-US" dirty="0"/>
              <a:t>左下</a:t>
            </a:r>
            <a:r>
              <a:rPr lang="zh-CN" altLang="en-US" dirty="0" smtClean="0"/>
              <a:t>角有十种地图风格可选，黑夜风</a:t>
            </a:r>
            <a:endParaRPr lang="en-US" altLang="zh-CN" dirty="0" smtClean="0"/>
          </a:p>
          <a:p>
            <a:pPr marL="45720" indent="0">
              <a:lnSpc>
                <a:spcPts val="600"/>
              </a:lnSpc>
              <a:buNone/>
            </a:pPr>
            <a:r>
              <a:rPr lang="en-US" altLang="zh-CN" dirty="0"/>
              <a:t> </a:t>
            </a:r>
            <a:r>
              <a:rPr lang="en-US" altLang="zh-CN" dirty="0" smtClean="0"/>
              <a:t>    </a:t>
            </a:r>
            <a:r>
              <a:rPr lang="zh-CN" altLang="en-US" dirty="0" smtClean="0"/>
              <a:t>格下各五角星比较醒目；简约风格</a:t>
            </a:r>
            <a:endParaRPr lang="en-US" altLang="zh-CN" dirty="0" smtClean="0"/>
          </a:p>
          <a:p>
            <a:pPr marL="45720" indent="0">
              <a:lnSpc>
                <a:spcPts val="600"/>
              </a:lnSpc>
              <a:buNone/>
            </a:pPr>
            <a:r>
              <a:rPr lang="en-US" altLang="zh-CN" dirty="0"/>
              <a:t> </a:t>
            </a:r>
            <a:r>
              <a:rPr lang="en-US" altLang="zh-CN" dirty="0" smtClean="0"/>
              <a:t>    </a:t>
            </a:r>
            <a:r>
              <a:rPr lang="zh-CN" altLang="en-US" dirty="0" smtClean="0"/>
              <a:t>只保留街道信息，等等。</a:t>
            </a:r>
            <a:endParaRPr lang="zh-CN"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199" y="1049572"/>
            <a:ext cx="5929685" cy="4535671"/>
          </a:xfrm>
        </p:spPr>
      </p:pic>
    </p:spTree>
    <p:extLst>
      <p:ext uri="{BB962C8B-B14F-4D97-AF65-F5344CB8AC3E}">
        <p14:creationId xmlns:p14="http://schemas.microsoft.com/office/powerpoint/2010/main" val="180920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8565" y="221974"/>
            <a:ext cx="9601200" cy="740134"/>
          </a:xfrm>
        </p:spPr>
        <p:txBody>
          <a:bodyPr/>
          <a:lstStyle/>
          <a:p>
            <a:r>
              <a:rPr lang="zh-CN" altLang="en-US" dirty="0" smtClean="0"/>
              <a:t>淮南营业部客户地理分布分析</a:t>
            </a:r>
            <a:endParaRPr lang="zh-CN" dirty="0"/>
          </a:p>
        </p:txBody>
      </p:sp>
      <p:sp>
        <p:nvSpPr>
          <p:cNvPr id="3" name="内容占位符 2"/>
          <p:cNvSpPr>
            <a:spLocks noGrp="1"/>
          </p:cNvSpPr>
          <p:nvPr>
            <p:ph sz="half" idx="1"/>
          </p:nvPr>
        </p:nvSpPr>
        <p:spPr>
          <a:xfrm>
            <a:off x="1040958" y="1129996"/>
            <a:ext cx="4724400" cy="4117975"/>
          </a:xfrm>
        </p:spPr>
        <p:txBody>
          <a:bodyPr/>
          <a:lstStyle/>
          <a:p>
            <a:r>
              <a:rPr lang="en-US" altLang="zh-CN" dirty="0" smtClean="0"/>
              <a:t>6</a:t>
            </a:r>
            <a:r>
              <a:rPr lang="zh-CN" altLang="en-US" dirty="0" smtClean="0"/>
              <a:t>月卧龙山营业部重复</a:t>
            </a:r>
            <a:r>
              <a:rPr lang="en-US" altLang="zh-CN" dirty="0" smtClean="0"/>
              <a:t>IP</a:t>
            </a:r>
            <a:endParaRPr lang="zh-CN" dirty="0"/>
          </a:p>
        </p:txBody>
      </p:sp>
      <p:sp>
        <p:nvSpPr>
          <p:cNvPr id="4" name="内容占位符 3"/>
          <p:cNvSpPr>
            <a:spLocks noGrp="1"/>
          </p:cNvSpPr>
          <p:nvPr>
            <p:ph sz="half" idx="2"/>
          </p:nvPr>
        </p:nvSpPr>
        <p:spPr>
          <a:xfrm>
            <a:off x="6204005" y="72319"/>
            <a:ext cx="4927821" cy="3744307"/>
          </a:xfrm>
        </p:spPr>
        <p:txBody>
          <a:bodyPr/>
          <a:lstStyle/>
          <a:p>
            <a:r>
              <a:rPr lang="en-US" altLang="zh-CN" dirty="0" smtClean="0"/>
              <a:t>6</a:t>
            </a:r>
            <a:r>
              <a:rPr lang="zh-CN" altLang="en-US" dirty="0" smtClean="0"/>
              <a:t>月卧龙山营业部非重复</a:t>
            </a:r>
            <a:r>
              <a:rPr lang="en-US" altLang="zh-CN" dirty="0" smtClean="0"/>
              <a:t>IP</a:t>
            </a:r>
            <a:endParaRPr lang="zh-CN" altLang="en-US" dirty="0"/>
          </a:p>
        </p:txBody>
      </p:sp>
      <p:pic>
        <p:nvPicPr>
          <p:cNvPr id="7" name="图片 6"/>
          <p:cNvPicPr>
            <a:picLocks noChangeAspect="1"/>
          </p:cNvPicPr>
          <p:nvPr/>
        </p:nvPicPr>
        <p:blipFill>
          <a:blip r:embed="rId2" cstate="print"/>
          <a:stretch>
            <a:fillRect/>
          </a:stretch>
        </p:blipFill>
        <p:spPr>
          <a:xfrm>
            <a:off x="6334167" y="451113"/>
            <a:ext cx="5105956" cy="3666244"/>
          </a:xfrm>
          <a:prstGeom prst="rect">
            <a:avLst/>
          </a:prstGeom>
        </p:spPr>
      </p:pic>
      <p:pic>
        <p:nvPicPr>
          <p:cNvPr id="8" name="图片 7"/>
          <p:cNvPicPr>
            <a:picLocks noChangeAspect="1"/>
          </p:cNvPicPr>
          <p:nvPr/>
        </p:nvPicPr>
        <p:blipFill>
          <a:blip r:embed="rId3" cstate="print"/>
          <a:stretch>
            <a:fillRect/>
          </a:stretch>
        </p:blipFill>
        <p:spPr>
          <a:xfrm>
            <a:off x="470138" y="1472975"/>
            <a:ext cx="5668786" cy="3774996"/>
          </a:xfrm>
          <a:prstGeom prst="rect">
            <a:avLst/>
          </a:prstGeom>
        </p:spPr>
      </p:pic>
      <p:sp>
        <p:nvSpPr>
          <p:cNvPr id="9" name="文本框 8"/>
          <p:cNvSpPr txBox="1"/>
          <p:nvPr/>
        </p:nvSpPr>
        <p:spPr>
          <a:xfrm>
            <a:off x="6334168" y="4117357"/>
            <a:ext cx="5301198" cy="175432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由于通信商对于同一片区的登录</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是随机分配，所以造成客户每次登录时会被分配给不同的</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地址，这样就造成一个客户对应大量</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位置的情况，效果对比如左图和上图所示。本分析方案采用非重复</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图，即对于同一</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的多个位置，显示最小地理半径范围的位置作为参考。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942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淮南各营业部登录</a:t>
            </a:r>
            <a:r>
              <a:rPr lang="en-US" altLang="zh-CN" dirty="0" smtClean="0"/>
              <a:t>IP</a:t>
            </a:r>
            <a:r>
              <a:rPr lang="zh-CN" altLang="en-US" dirty="0" smtClean="0"/>
              <a:t>数与实际</a:t>
            </a:r>
            <a:r>
              <a:rPr lang="en-US" altLang="zh-CN" dirty="0" smtClean="0"/>
              <a:t>ID</a:t>
            </a:r>
            <a:r>
              <a:rPr lang="zh-CN" altLang="en-US" dirty="0" smtClean="0"/>
              <a:t>数</a:t>
            </a:r>
            <a:endParaRPr 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501500751"/>
              </p:ext>
            </p:extLst>
          </p:nvPr>
        </p:nvGraphicFramePr>
        <p:xfrm>
          <a:off x="1295400" y="1828800"/>
          <a:ext cx="9601200"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06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带红线的业务演示文稿（宽屏）</Template>
  <TotalTime>0</TotalTime>
  <Words>1345</Words>
  <Application>Microsoft Office PowerPoint</Application>
  <PresentationFormat>宽屏</PresentationFormat>
  <Paragraphs>105</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Microsoft YaHei UI</vt:lpstr>
      <vt:lpstr>微软雅黑</vt:lpstr>
      <vt:lpstr>幼圆</vt:lpstr>
      <vt:lpstr>Arial</vt:lpstr>
      <vt:lpstr>Cambria</vt:lpstr>
      <vt:lpstr>Red Line Business 16x9</vt:lpstr>
      <vt:lpstr>基于客户IP的淮南营业部客户地理位置分布分析</vt:lpstr>
      <vt:lpstr>介绍顺序</vt:lpstr>
      <vt:lpstr>方案起因</vt:lpstr>
      <vt:lpstr>方案目标</vt:lpstr>
      <vt:lpstr>方案设计</vt:lpstr>
      <vt:lpstr>地图方案效果展示</vt:lpstr>
      <vt:lpstr>地图方案效果展示</vt:lpstr>
      <vt:lpstr>淮南营业部客户地理分布分析</vt:lpstr>
      <vt:lpstr>淮南各营业部登录IP数与实际ID数</vt:lpstr>
      <vt:lpstr>朝阳中路营业部淮南地区客户地理分布分析</vt:lpstr>
      <vt:lpstr>朝阳中路营业部皖北地区客户地理分布分析</vt:lpstr>
      <vt:lpstr>朝阳中路营业部合肥地区客户地理分布分析</vt:lpstr>
      <vt:lpstr>朝阳中路营业部省外客户地理分布分析</vt:lpstr>
      <vt:lpstr>朝阳中路营业部整体客户地理分布分析</vt:lpstr>
      <vt:lpstr>朝阳西路营业部淮南地区客户分布分析</vt:lpstr>
      <vt:lpstr>朝阳西路营业部合肥地区客户分布分析</vt:lpstr>
      <vt:lpstr>朝阳西路营业部皖北地区客户地理分布分析</vt:lpstr>
      <vt:lpstr>朝阳西路营业部省外客户地理分布分析</vt:lpstr>
      <vt:lpstr>朝阳西路营业部整体客户地理分布分析</vt:lpstr>
      <vt:lpstr>卧龙山路营业部淮南地区客户地理分布分析</vt:lpstr>
      <vt:lpstr>卧龙山路营业部其他地区客户地理分布分析</vt:lpstr>
      <vt:lpstr>注意事项</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2016-07-06T02:14:36Z</dcterms:created>
  <dcterms:modified xsi:type="dcterms:W3CDTF">2016-07-07T07:59:31Z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